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6"/>
  </p:notesMasterIdLst>
  <p:sldIdLst>
    <p:sldId id="256" r:id="rId2"/>
    <p:sldId id="316" r:id="rId3"/>
    <p:sldId id="258" r:id="rId4"/>
    <p:sldId id="306" r:id="rId5"/>
    <p:sldId id="307" r:id="rId6"/>
    <p:sldId id="259" r:id="rId7"/>
    <p:sldId id="308" r:id="rId8"/>
    <p:sldId id="309" r:id="rId9"/>
    <p:sldId id="317" r:id="rId10"/>
    <p:sldId id="318" r:id="rId11"/>
    <p:sldId id="319" r:id="rId12"/>
    <p:sldId id="320" r:id="rId13"/>
    <p:sldId id="261" r:id="rId14"/>
    <p:sldId id="262" r:id="rId15"/>
    <p:sldId id="315" r:id="rId16"/>
    <p:sldId id="314" r:id="rId17"/>
    <p:sldId id="310" r:id="rId18"/>
    <p:sldId id="311" r:id="rId19"/>
    <p:sldId id="337" r:id="rId20"/>
    <p:sldId id="336" r:id="rId21"/>
    <p:sldId id="338" r:id="rId22"/>
    <p:sldId id="331" r:id="rId23"/>
    <p:sldId id="332" r:id="rId24"/>
    <p:sldId id="333" r:id="rId25"/>
    <p:sldId id="334" r:id="rId26"/>
    <p:sldId id="335" r:id="rId27"/>
    <p:sldId id="321" r:id="rId28"/>
    <p:sldId id="325" r:id="rId29"/>
    <p:sldId id="328" r:id="rId30"/>
    <p:sldId id="323" r:id="rId31"/>
    <p:sldId id="327" r:id="rId32"/>
    <p:sldId id="324" r:id="rId33"/>
    <p:sldId id="326" r:id="rId34"/>
    <p:sldId id="330" r:id="rId35"/>
  </p:sldIdLst>
  <p:sldSz cx="9144000" cy="5143500" type="screen16x9"/>
  <p:notesSz cx="6858000" cy="9144000"/>
  <p:embeddedFontLst>
    <p:embeddedFont>
      <p:font typeface="Yusei Magic" panose="020B0604020202020204" charset="-128"/>
      <p:regular r:id="rId37"/>
    </p:embeddedFont>
    <p:embeddedFont>
      <p:font typeface="Abadi" panose="020B0604020104020204" pitchFamily="34" charset="0"/>
      <p:regular r:id="rId38"/>
    </p:embeddedFont>
    <p:embeddedFont>
      <p:font typeface="Gadugi" panose="020B0502040204020203" pitchFamily="34" charset="0"/>
      <p:regular r:id="rId39"/>
      <p:bold r:id="rId40"/>
    </p:embeddedFont>
    <p:embeddedFont>
      <p:font typeface="Hind" panose="02000000000000000000" pitchFamily="2" charset="0"/>
      <p:regular r:id="rId41"/>
      <p:bold r:id="rId42"/>
    </p:embeddedFont>
    <p:embeddedFont>
      <p:font typeface="PT Sans" panose="020B0503020203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3EC"/>
    <a:srgbClr val="E0C7E3"/>
    <a:srgbClr val="E4C6D6"/>
    <a:srgbClr val="F0BAD4"/>
    <a:srgbClr val="C46E9B"/>
    <a:srgbClr val="B9FFAB"/>
    <a:srgbClr val="C2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0E333D-1799-408D-878A-589D153F499F}">
  <a:tblStyle styleId="{040E333D-1799-408D-878A-589D153F49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4660"/>
  </p:normalViewPr>
  <p:slideViewPr>
    <p:cSldViewPr snapToGrid="0">
      <p:cViewPr varScale="1">
        <p:scale>
          <a:sx n="75" d="100"/>
          <a:sy n="75" d="100"/>
        </p:scale>
        <p:origin x="9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Year1</c:v>
                </c:pt>
                <c:pt idx="1">
                  <c:v>Year2</c:v>
                </c:pt>
                <c:pt idx="2">
                  <c:v>Year3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A3-41EE-B61C-4B6DAFBF8BB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42102272"/>
        <c:axId val="2042103232"/>
      </c:barChart>
      <c:catAx>
        <c:axId val="2042102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2103232"/>
        <c:crosses val="autoZero"/>
        <c:auto val="1"/>
        <c:lblAlgn val="ctr"/>
        <c:lblOffset val="100"/>
        <c:noMultiLvlLbl val="0"/>
      </c:catAx>
      <c:valAx>
        <c:axId val="204210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2102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>
          <a:extLst>
            <a:ext uri="{FF2B5EF4-FFF2-40B4-BE49-F238E27FC236}">
              <a16:creationId xmlns:a16="http://schemas.microsoft.com/office/drawing/2014/main" id="{4AADB1F2-F67C-0FCB-61A6-67D64EDA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bd6c00e730_0_205:notes">
            <a:extLst>
              <a:ext uri="{FF2B5EF4-FFF2-40B4-BE49-F238E27FC236}">
                <a16:creationId xmlns:a16="http://schemas.microsoft.com/office/drawing/2014/main" id="{A720590D-E70F-1BF2-A01D-6E6380C55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bd6c00e730_0_205:notes">
            <a:extLst>
              <a:ext uri="{FF2B5EF4-FFF2-40B4-BE49-F238E27FC236}">
                <a16:creationId xmlns:a16="http://schemas.microsoft.com/office/drawing/2014/main" id="{2F1561C2-B20A-FF20-6741-FC656EF223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587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>
          <a:extLst>
            <a:ext uri="{FF2B5EF4-FFF2-40B4-BE49-F238E27FC236}">
              <a16:creationId xmlns:a16="http://schemas.microsoft.com/office/drawing/2014/main" id="{CF8754D2-B40C-3189-7953-222C937AB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bd6c00e730_0_205:notes">
            <a:extLst>
              <a:ext uri="{FF2B5EF4-FFF2-40B4-BE49-F238E27FC236}">
                <a16:creationId xmlns:a16="http://schemas.microsoft.com/office/drawing/2014/main" id="{65324342-1DF9-8DB9-D65B-CE9E6940B0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bd6c00e730_0_205:notes">
            <a:extLst>
              <a:ext uri="{FF2B5EF4-FFF2-40B4-BE49-F238E27FC236}">
                <a16:creationId xmlns:a16="http://schemas.microsoft.com/office/drawing/2014/main" id="{FD9423A8-DBBD-E289-0158-B45698622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3812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>
          <a:extLst>
            <a:ext uri="{FF2B5EF4-FFF2-40B4-BE49-F238E27FC236}">
              <a16:creationId xmlns:a16="http://schemas.microsoft.com/office/drawing/2014/main" id="{56C4853B-3D6B-0064-7BFD-3999C8233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bd6c00e730_0_205:notes">
            <a:extLst>
              <a:ext uri="{FF2B5EF4-FFF2-40B4-BE49-F238E27FC236}">
                <a16:creationId xmlns:a16="http://schemas.microsoft.com/office/drawing/2014/main" id="{45865005-82C4-7E75-E1FC-74C98A671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bd6c00e730_0_205:notes">
            <a:extLst>
              <a:ext uri="{FF2B5EF4-FFF2-40B4-BE49-F238E27FC236}">
                <a16:creationId xmlns:a16="http://schemas.microsoft.com/office/drawing/2014/main" id="{F68513EA-3FA3-ADDF-6CCE-38AF406BF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7002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>
          <a:extLst>
            <a:ext uri="{FF2B5EF4-FFF2-40B4-BE49-F238E27FC236}">
              <a16:creationId xmlns:a16="http://schemas.microsoft.com/office/drawing/2014/main" id="{37D454F8-AB35-ACD1-4DDC-44B2CB820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bd6c00e730_0_205:notes">
            <a:extLst>
              <a:ext uri="{FF2B5EF4-FFF2-40B4-BE49-F238E27FC236}">
                <a16:creationId xmlns:a16="http://schemas.microsoft.com/office/drawing/2014/main" id="{7C8274BF-A267-7594-5807-1EB8C68E6F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bd6c00e730_0_205:notes">
            <a:extLst>
              <a:ext uri="{FF2B5EF4-FFF2-40B4-BE49-F238E27FC236}">
                <a16:creationId xmlns:a16="http://schemas.microsoft.com/office/drawing/2014/main" id="{FAB3949B-48BB-13AF-0B49-ED7029713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50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>
          <a:extLst>
            <a:ext uri="{FF2B5EF4-FFF2-40B4-BE49-F238E27FC236}">
              <a16:creationId xmlns:a16="http://schemas.microsoft.com/office/drawing/2014/main" id="{439C5CF7-16F8-895E-C52B-C12BC03F8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9f2f57a71_0_207:notes">
            <a:extLst>
              <a:ext uri="{FF2B5EF4-FFF2-40B4-BE49-F238E27FC236}">
                <a16:creationId xmlns:a16="http://schemas.microsoft.com/office/drawing/2014/main" id="{D88DD4A9-9734-9845-AE3F-C94754EDF6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9f2f57a71_0_207:notes">
            <a:extLst>
              <a:ext uri="{FF2B5EF4-FFF2-40B4-BE49-F238E27FC236}">
                <a16:creationId xmlns:a16="http://schemas.microsoft.com/office/drawing/2014/main" id="{79C506BB-6E03-4375-E24A-C5EB57C24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247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>
          <a:extLst>
            <a:ext uri="{FF2B5EF4-FFF2-40B4-BE49-F238E27FC236}">
              <a16:creationId xmlns:a16="http://schemas.microsoft.com/office/drawing/2014/main" id="{C7590783-DD79-E968-8EAD-B71C185F6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9f2f57a71_0_207:notes">
            <a:extLst>
              <a:ext uri="{FF2B5EF4-FFF2-40B4-BE49-F238E27FC236}">
                <a16:creationId xmlns:a16="http://schemas.microsoft.com/office/drawing/2014/main" id="{6DDAFF10-73BC-4E9A-3AE5-2FAA8D051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9f2f57a71_0_207:notes">
            <a:extLst>
              <a:ext uri="{FF2B5EF4-FFF2-40B4-BE49-F238E27FC236}">
                <a16:creationId xmlns:a16="http://schemas.microsoft.com/office/drawing/2014/main" id="{68F5665F-3442-5B80-FA0D-128C11281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065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10893ef53f8_0_5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10893ef53f8_0_5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0893ef53f8_0_5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10893ef53f8_0_5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10893ef53f8_0_5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10893ef53f8_0_5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088ead8d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088ead8d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10893ef53f8_0_5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10893ef53f8_0_5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>
          <a:extLst>
            <a:ext uri="{FF2B5EF4-FFF2-40B4-BE49-F238E27FC236}">
              <a16:creationId xmlns:a16="http://schemas.microsoft.com/office/drawing/2014/main" id="{5DAFD5EC-0F77-43F8-C177-F1EDAD7B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9f2f57a71_0_207:notes">
            <a:extLst>
              <a:ext uri="{FF2B5EF4-FFF2-40B4-BE49-F238E27FC236}">
                <a16:creationId xmlns:a16="http://schemas.microsoft.com/office/drawing/2014/main" id="{4044F7FF-B608-3ADB-BD78-E8C41E88CE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9f2f57a71_0_207:notes">
            <a:extLst>
              <a:ext uri="{FF2B5EF4-FFF2-40B4-BE49-F238E27FC236}">
                <a16:creationId xmlns:a16="http://schemas.microsoft.com/office/drawing/2014/main" id="{FD8C21E0-BD3A-5C4C-22A8-094E0D503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765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>
          <a:extLst>
            <a:ext uri="{FF2B5EF4-FFF2-40B4-BE49-F238E27FC236}">
              <a16:creationId xmlns:a16="http://schemas.microsoft.com/office/drawing/2014/main" id="{9251849A-7179-F428-BC41-0B27DA6B9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10893ef53f8_0_6804:notes">
            <a:extLst>
              <a:ext uri="{FF2B5EF4-FFF2-40B4-BE49-F238E27FC236}">
                <a16:creationId xmlns:a16="http://schemas.microsoft.com/office/drawing/2014/main" id="{99A9F296-EBFC-0883-4A08-3DB148274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10893ef53f8_0_6804:notes">
            <a:extLst>
              <a:ext uri="{FF2B5EF4-FFF2-40B4-BE49-F238E27FC236}">
                <a16:creationId xmlns:a16="http://schemas.microsoft.com/office/drawing/2014/main" id="{213AC57D-8B4E-909D-4A14-D54626832F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944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>
          <a:extLst>
            <a:ext uri="{FF2B5EF4-FFF2-40B4-BE49-F238E27FC236}">
              <a16:creationId xmlns:a16="http://schemas.microsoft.com/office/drawing/2014/main" id="{10CE9009-FA00-9E68-0C07-60C331D02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0893ef53f8_0_141:notes">
            <a:extLst>
              <a:ext uri="{FF2B5EF4-FFF2-40B4-BE49-F238E27FC236}">
                <a16:creationId xmlns:a16="http://schemas.microsoft.com/office/drawing/2014/main" id="{CBA664BB-20E0-B212-7115-2C41B6F09D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0893ef53f8_0_141:notes">
            <a:extLst>
              <a:ext uri="{FF2B5EF4-FFF2-40B4-BE49-F238E27FC236}">
                <a16:creationId xmlns:a16="http://schemas.microsoft.com/office/drawing/2014/main" id="{691DACF8-5486-67F7-D33A-3A6DE24B7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759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>
          <a:extLst>
            <a:ext uri="{FF2B5EF4-FFF2-40B4-BE49-F238E27FC236}">
              <a16:creationId xmlns:a16="http://schemas.microsoft.com/office/drawing/2014/main" id="{9BAD1467-4BE3-B038-8F57-64062A08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9f2f57a71_0_207:notes">
            <a:extLst>
              <a:ext uri="{FF2B5EF4-FFF2-40B4-BE49-F238E27FC236}">
                <a16:creationId xmlns:a16="http://schemas.microsoft.com/office/drawing/2014/main" id="{48E42F6E-F7DD-F1DC-94B5-23022AF2FE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9f2f57a71_0_207:notes">
            <a:extLst>
              <a:ext uri="{FF2B5EF4-FFF2-40B4-BE49-F238E27FC236}">
                <a16:creationId xmlns:a16="http://schemas.microsoft.com/office/drawing/2014/main" id="{8C95C126-5012-9D07-530C-9CCB36B74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620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>
          <a:extLst>
            <a:ext uri="{FF2B5EF4-FFF2-40B4-BE49-F238E27FC236}">
              <a16:creationId xmlns:a16="http://schemas.microsoft.com/office/drawing/2014/main" id="{E9FD90E9-9C0A-30B9-67AF-E68E21907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10893ef53f8_0_5093:notes">
            <a:extLst>
              <a:ext uri="{FF2B5EF4-FFF2-40B4-BE49-F238E27FC236}">
                <a16:creationId xmlns:a16="http://schemas.microsoft.com/office/drawing/2014/main" id="{3737044C-66D7-4027-5DDE-BA4D8EA651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10893ef53f8_0_5093:notes">
            <a:extLst>
              <a:ext uri="{FF2B5EF4-FFF2-40B4-BE49-F238E27FC236}">
                <a16:creationId xmlns:a16="http://schemas.microsoft.com/office/drawing/2014/main" id="{8F3289CD-6C29-BCDC-ABE4-DEADEC665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156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>
          <a:extLst>
            <a:ext uri="{FF2B5EF4-FFF2-40B4-BE49-F238E27FC236}">
              <a16:creationId xmlns:a16="http://schemas.microsoft.com/office/drawing/2014/main" id="{83E7D67F-9657-4BD2-A40F-23AAB9C1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9f2f57a71_0_207:notes">
            <a:extLst>
              <a:ext uri="{FF2B5EF4-FFF2-40B4-BE49-F238E27FC236}">
                <a16:creationId xmlns:a16="http://schemas.microsoft.com/office/drawing/2014/main" id="{848B710E-2641-626E-6479-51B082D484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9f2f57a71_0_207:notes">
            <a:extLst>
              <a:ext uri="{FF2B5EF4-FFF2-40B4-BE49-F238E27FC236}">
                <a16:creationId xmlns:a16="http://schemas.microsoft.com/office/drawing/2014/main" id="{850D8DA4-7795-7CFD-CCE4-0CC8B6BB9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094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>
          <a:extLst>
            <a:ext uri="{FF2B5EF4-FFF2-40B4-BE49-F238E27FC236}">
              <a16:creationId xmlns:a16="http://schemas.microsoft.com/office/drawing/2014/main" id="{6E84B571-C1F0-7FBA-57F3-F6F49E34D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10893ef53f8_0_5048:notes">
            <a:extLst>
              <a:ext uri="{FF2B5EF4-FFF2-40B4-BE49-F238E27FC236}">
                <a16:creationId xmlns:a16="http://schemas.microsoft.com/office/drawing/2014/main" id="{F673B4FB-AB5F-70B2-CC79-84D7B8CDD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10893ef53f8_0_5048:notes">
            <a:extLst>
              <a:ext uri="{FF2B5EF4-FFF2-40B4-BE49-F238E27FC236}">
                <a16:creationId xmlns:a16="http://schemas.microsoft.com/office/drawing/2014/main" id="{1A0990E1-FE95-424A-BCED-D8854464D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483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>
          <a:extLst>
            <a:ext uri="{FF2B5EF4-FFF2-40B4-BE49-F238E27FC236}">
              <a16:creationId xmlns:a16="http://schemas.microsoft.com/office/drawing/2014/main" id="{B0D5DC9B-E0AD-C282-A39D-8FE57EEB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0893ef53f8_0_6858:notes">
            <a:extLst>
              <a:ext uri="{FF2B5EF4-FFF2-40B4-BE49-F238E27FC236}">
                <a16:creationId xmlns:a16="http://schemas.microsoft.com/office/drawing/2014/main" id="{BA731233-25A8-B021-6574-978A5971E9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0893ef53f8_0_6858:notes">
            <a:extLst>
              <a:ext uri="{FF2B5EF4-FFF2-40B4-BE49-F238E27FC236}">
                <a16:creationId xmlns:a16="http://schemas.microsoft.com/office/drawing/2014/main" id="{9BA790AD-95E3-DBEB-DBB7-BC139848B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51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>
          <a:extLst>
            <a:ext uri="{FF2B5EF4-FFF2-40B4-BE49-F238E27FC236}">
              <a16:creationId xmlns:a16="http://schemas.microsoft.com/office/drawing/2014/main" id="{4FA50D74-53DE-852B-A745-0A29417E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088ead8dd2_0_0:notes">
            <a:extLst>
              <a:ext uri="{FF2B5EF4-FFF2-40B4-BE49-F238E27FC236}">
                <a16:creationId xmlns:a16="http://schemas.microsoft.com/office/drawing/2014/main" id="{B8FEFC4C-B6F1-90B6-325D-FA04DC8757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088ead8dd2_0_0:notes">
            <a:extLst>
              <a:ext uri="{FF2B5EF4-FFF2-40B4-BE49-F238E27FC236}">
                <a16:creationId xmlns:a16="http://schemas.microsoft.com/office/drawing/2014/main" id="{CFE95721-77C8-9F9C-759B-B7DE794399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68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>
          <a:extLst>
            <a:ext uri="{FF2B5EF4-FFF2-40B4-BE49-F238E27FC236}">
              <a16:creationId xmlns:a16="http://schemas.microsoft.com/office/drawing/2014/main" id="{425E4449-FCF2-58B1-E7AE-2DA79A15F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9f2f57a71_0_207:notes">
            <a:extLst>
              <a:ext uri="{FF2B5EF4-FFF2-40B4-BE49-F238E27FC236}">
                <a16:creationId xmlns:a16="http://schemas.microsoft.com/office/drawing/2014/main" id="{87546296-1139-B55B-B5CD-DE52857943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9f2f57a71_0_207:notes">
            <a:extLst>
              <a:ext uri="{FF2B5EF4-FFF2-40B4-BE49-F238E27FC236}">
                <a16:creationId xmlns:a16="http://schemas.microsoft.com/office/drawing/2014/main" id="{EE1880FA-0484-D745-D646-1D23C33F1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872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>
          <a:extLst>
            <a:ext uri="{FF2B5EF4-FFF2-40B4-BE49-F238E27FC236}">
              <a16:creationId xmlns:a16="http://schemas.microsoft.com/office/drawing/2014/main" id="{A1580B81-BE2E-2E7E-2C92-4AC624E4E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99f2f57a71_0_184:notes">
            <a:extLst>
              <a:ext uri="{FF2B5EF4-FFF2-40B4-BE49-F238E27FC236}">
                <a16:creationId xmlns:a16="http://schemas.microsoft.com/office/drawing/2014/main" id="{AE2F363D-1458-719D-BDF2-C753F33E2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99f2f57a71_0_184:notes">
            <a:extLst>
              <a:ext uri="{FF2B5EF4-FFF2-40B4-BE49-F238E27FC236}">
                <a16:creationId xmlns:a16="http://schemas.microsoft.com/office/drawing/2014/main" id="{7D18CF72-F49D-5900-6805-EA50584E0C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384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>
          <a:extLst>
            <a:ext uri="{FF2B5EF4-FFF2-40B4-BE49-F238E27FC236}">
              <a16:creationId xmlns:a16="http://schemas.microsoft.com/office/drawing/2014/main" id="{0AAE1A3E-80C0-1D05-39B1-52A4F90CB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0893ef53f8_0_14:notes">
            <a:extLst>
              <a:ext uri="{FF2B5EF4-FFF2-40B4-BE49-F238E27FC236}">
                <a16:creationId xmlns:a16="http://schemas.microsoft.com/office/drawing/2014/main" id="{F31331AD-619C-B176-4C3D-DE8B2F123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10893ef53f8_0_14:notes">
            <a:extLst>
              <a:ext uri="{FF2B5EF4-FFF2-40B4-BE49-F238E27FC236}">
                <a16:creationId xmlns:a16="http://schemas.microsoft.com/office/drawing/2014/main" id="{0D7861DD-2692-4233-7B4F-EC4F60E4B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90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>
          <a:extLst>
            <a:ext uri="{FF2B5EF4-FFF2-40B4-BE49-F238E27FC236}">
              <a16:creationId xmlns:a16="http://schemas.microsoft.com/office/drawing/2014/main" id="{83206E11-18C7-4DB1-FB36-924C06C63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9f2f57a71_0_207:notes">
            <a:extLst>
              <a:ext uri="{FF2B5EF4-FFF2-40B4-BE49-F238E27FC236}">
                <a16:creationId xmlns:a16="http://schemas.microsoft.com/office/drawing/2014/main" id="{D0DEFB9A-7A3C-BC1B-A1E7-38F2830D7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9f2f57a71_0_207:notes">
            <a:extLst>
              <a:ext uri="{FF2B5EF4-FFF2-40B4-BE49-F238E27FC236}">
                <a16:creationId xmlns:a16="http://schemas.microsoft.com/office/drawing/2014/main" id="{BAE946D4-ADC9-5991-70D9-8836B8300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832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916304" y="1651848"/>
            <a:ext cx="4382968" cy="2519262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94625" y="826550"/>
            <a:ext cx="5376900" cy="24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94625" y="3578425"/>
            <a:ext cx="4464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57825" y="3103799"/>
            <a:ext cx="2995303" cy="1721654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915753" y="1077160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783587" y="3853318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411271" y="284063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7516598" y="1031800"/>
            <a:ext cx="309000" cy="305294"/>
            <a:chOff x="8360310" y="1124637"/>
            <a:chExt cx="309000" cy="305294"/>
          </a:xfrm>
        </p:grpSpPr>
        <p:sp>
          <p:nvSpPr>
            <p:cNvPr id="17" name="Google Shape;17;p2"/>
            <p:cNvSpPr/>
            <p:nvPr/>
          </p:nvSpPr>
          <p:spPr>
            <a:xfrm>
              <a:off x="8360310" y="1124637"/>
              <a:ext cx="309000" cy="305294"/>
            </a:xfrm>
            <a:custGeom>
              <a:avLst/>
              <a:gdLst/>
              <a:ahLst/>
              <a:cxnLst/>
              <a:rect l="l" t="t" r="r" b="b"/>
              <a:pathLst>
                <a:path w="6753" h="6672" extrusionOk="0">
                  <a:moveTo>
                    <a:pt x="2767" y="1"/>
                  </a:moveTo>
                  <a:lnTo>
                    <a:pt x="2645" y="42"/>
                  </a:lnTo>
                  <a:lnTo>
                    <a:pt x="2563" y="82"/>
                  </a:lnTo>
                  <a:lnTo>
                    <a:pt x="2441" y="164"/>
                  </a:lnTo>
                  <a:lnTo>
                    <a:pt x="2360" y="245"/>
                  </a:lnTo>
                  <a:lnTo>
                    <a:pt x="2319" y="367"/>
                  </a:lnTo>
                  <a:lnTo>
                    <a:pt x="2238" y="652"/>
                  </a:lnTo>
                  <a:lnTo>
                    <a:pt x="2197" y="937"/>
                  </a:lnTo>
                  <a:lnTo>
                    <a:pt x="2197" y="1221"/>
                  </a:lnTo>
                  <a:lnTo>
                    <a:pt x="2238" y="1506"/>
                  </a:lnTo>
                  <a:lnTo>
                    <a:pt x="2075" y="1343"/>
                  </a:lnTo>
                  <a:lnTo>
                    <a:pt x="1872" y="1221"/>
                  </a:lnTo>
                  <a:lnTo>
                    <a:pt x="1546" y="1099"/>
                  </a:lnTo>
                  <a:lnTo>
                    <a:pt x="1262" y="1099"/>
                  </a:lnTo>
                  <a:lnTo>
                    <a:pt x="1140" y="1140"/>
                  </a:lnTo>
                  <a:lnTo>
                    <a:pt x="1018" y="1221"/>
                  </a:lnTo>
                  <a:lnTo>
                    <a:pt x="895" y="1343"/>
                  </a:lnTo>
                  <a:lnTo>
                    <a:pt x="855" y="1506"/>
                  </a:lnTo>
                  <a:lnTo>
                    <a:pt x="773" y="1791"/>
                  </a:lnTo>
                  <a:lnTo>
                    <a:pt x="814" y="2075"/>
                  </a:lnTo>
                  <a:lnTo>
                    <a:pt x="855" y="2360"/>
                  </a:lnTo>
                  <a:lnTo>
                    <a:pt x="1018" y="2604"/>
                  </a:lnTo>
                  <a:lnTo>
                    <a:pt x="1180" y="2808"/>
                  </a:lnTo>
                  <a:lnTo>
                    <a:pt x="1384" y="2970"/>
                  </a:lnTo>
                  <a:lnTo>
                    <a:pt x="1018" y="2970"/>
                  </a:lnTo>
                  <a:lnTo>
                    <a:pt x="814" y="3011"/>
                  </a:lnTo>
                  <a:lnTo>
                    <a:pt x="651" y="3052"/>
                  </a:lnTo>
                  <a:lnTo>
                    <a:pt x="407" y="317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1" y="3865"/>
                  </a:lnTo>
                  <a:lnTo>
                    <a:pt x="1" y="4109"/>
                  </a:lnTo>
                  <a:lnTo>
                    <a:pt x="82" y="4353"/>
                  </a:lnTo>
                  <a:lnTo>
                    <a:pt x="245" y="4516"/>
                  </a:lnTo>
                  <a:lnTo>
                    <a:pt x="489" y="4638"/>
                  </a:lnTo>
                  <a:lnTo>
                    <a:pt x="692" y="4719"/>
                  </a:lnTo>
                  <a:lnTo>
                    <a:pt x="936" y="4719"/>
                  </a:lnTo>
                  <a:lnTo>
                    <a:pt x="1424" y="4679"/>
                  </a:lnTo>
                  <a:lnTo>
                    <a:pt x="1424" y="4679"/>
                  </a:lnTo>
                  <a:lnTo>
                    <a:pt x="1180" y="5004"/>
                  </a:lnTo>
                  <a:lnTo>
                    <a:pt x="1099" y="5167"/>
                  </a:lnTo>
                  <a:lnTo>
                    <a:pt x="1058" y="5370"/>
                  </a:lnTo>
                  <a:lnTo>
                    <a:pt x="1018" y="5655"/>
                  </a:lnTo>
                  <a:lnTo>
                    <a:pt x="1099" y="5899"/>
                  </a:lnTo>
                  <a:lnTo>
                    <a:pt x="1140" y="6021"/>
                  </a:lnTo>
                  <a:lnTo>
                    <a:pt x="1221" y="6143"/>
                  </a:lnTo>
                  <a:lnTo>
                    <a:pt x="1343" y="6224"/>
                  </a:lnTo>
                  <a:lnTo>
                    <a:pt x="1465" y="6306"/>
                  </a:lnTo>
                  <a:lnTo>
                    <a:pt x="1709" y="6387"/>
                  </a:lnTo>
                  <a:lnTo>
                    <a:pt x="1994" y="6387"/>
                  </a:lnTo>
                  <a:lnTo>
                    <a:pt x="2238" y="6346"/>
                  </a:lnTo>
                  <a:lnTo>
                    <a:pt x="2482" y="6224"/>
                  </a:lnTo>
                  <a:lnTo>
                    <a:pt x="2726" y="6021"/>
                  </a:lnTo>
                  <a:lnTo>
                    <a:pt x="2889" y="5777"/>
                  </a:lnTo>
                  <a:lnTo>
                    <a:pt x="3011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31"/>
                  </a:lnTo>
                  <a:lnTo>
                    <a:pt x="3743" y="6672"/>
                  </a:lnTo>
                  <a:lnTo>
                    <a:pt x="3906" y="6672"/>
                  </a:lnTo>
                  <a:lnTo>
                    <a:pt x="4109" y="6590"/>
                  </a:lnTo>
                  <a:lnTo>
                    <a:pt x="4312" y="6468"/>
                  </a:lnTo>
                  <a:lnTo>
                    <a:pt x="4475" y="6306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2"/>
                  </a:lnTo>
                  <a:lnTo>
                    <a:pt x="4841" y="5533"/>
                  </a:lnTo>
                  <a:lnTo>
                    <a:pt x="5004" y="5574"/>
                  </a:lnTo>
                  <a:lnTo>
                    <a:pt x="5329" y="5574"/>
                  </a:lnTo>
                  <a:lnTo>
                    <a:pt x="5492" y="5533"/>
                  </a:lnTo>
                  <a:lnTo>
                    <a:pt x="5655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3" y="4923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394"/>
                  </a:lnTo>
                  <a:lnTo>
                    <a:pt x="6183" y="4231"/>
                  </a:lnTo>
                  <a:lnTo>
                    <a:pt x="6102" y="4069"/>
                  </a:lnTo>
                  <a:lnTo>
                    <a:pt x="6021" y="3947"/>
                  </a:lnTo>
                  <a:lnTo>
                    <a:pt x="6183" y="3865"/>
                  </a:lnTo>
                  <a:lnTo>
                    <a:pt x="6346" y="3784"/>
                  </a:lnTo>
                  <a:lnTo>
                    <a:pt x="6468" y="3662"/>
                  </a:lnTo>
                  <a:lnTo>
                    <a:pt x="6590" y="3540"/>
                  </a:lnTo>
                  <a:lnTo>
                    <a:pt x="6672" y="3418"/>
                  </a:lnTo>
                  <a:lnTo>
                    <a:pt x="6712" y="3255"/>
                  </a:lnTo>
                  <a:lnTo>
                    <a:pt x="6753" y="3052"/>
                  </a:lnTo>
                  <a:lnTo>
                    <a:pt x="6712" y="2848"/>
                  </a:lnTo>
                  <a:lnTo>
                    <a:pt x="6672" y="2686"/>
                  </a:lnTo>
                  <a:lnTo>
                    <a:pt x="6590" y="2523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7"/>
                  </a:lnTo>
                  <a:lnTo>
                    <a:pt x="6021" y="2116"/>
                  </a:lnTo>
                  <a:lnTo>
                    <a:pt x="5858" y="2075"/>
                  </a:lnTo>
                  <a:lnTo>
                    <a:pt x="5695" y="2075"/>
                  </a:lnTo>
                  <a:lnTo>
                    <a:pt x="5817" y="1750"/>
                  </a:lnTo>
                  <a:lnTo>
                    <a:pt x="5817" y="1547"/>
                  </a:lnTo>
                  <a:lnTo>
                    <a:pt x="5817" y="1384"/>
                  </a:lnTo>
                  <a:lnTo>
                    <a:pt x="5777" y="1099"/>
                  </a:lnTo>
                  <a:lnTo>
                    <a:pt x="5655" y="855"/>
                  </a:lnTo>
                  <a:lnTo>
                    <a:pt x="5492" y="652"/>
                  </a:lnTo>
                  <a:lnTo>
                    <a:pt x="5370" y="570"/>
                  </a:lnTo>
                  <a:lnTo>
                    <a:pt x="5248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4" y="1262"/>
                  </a:lnTo>
                  <a:lnTo>
                    <a:pt x="3661" y="896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3" y="82"/>
                  </a:lnTo>
                  <a:lnTo>
                    <a:pt x="3011" y="4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444093" y="1206543"/>
              <a:ext cx="169394" cy="160105"/>
            </a:xfrm>
            <a:custGeom>
              <a:avLst/>
              <a:gdLst/>
              <a:ahLst/>
              <a:cxnLst/>
              <a:rect l="l" t="t" r="r" b="b"/>
              <a:pathLst>
                <a:path w="3702" h="3499" extrusionOk="0">
                  <a:moveTo>
                    <a:pt x="2197" y="1"/>
                  </a:moveTo>
                  <a:lnTo>
                    <a:pt x="1912" y="41"/>
                  </a:lnTo>
                  <a:lnTo>
                    <a:pt x="1668" y="41"/>
                  </a:lnTo>
                  <a:lnTo>
                    <a:pt x="1424" y="123"/>
                  </a:lnTo>
                  <a:lnTo>
                    <a:pt x="1180" y="204"/>
                  </a:lnTo>
                  <a:lnTo>
                    <a:pt x="936" y="326"/>
                  </a:lnTo>
                  <a:lnTo>
                    <a:pt x="692" y="489"/>
                  </a:lnTo>
                  <a:lnTo>
                    <a:pt x="488" y="692"/>
                  </a:lnTo>
                  <a:lnTo>
                    <a:pt x="285" y="936"/>
                  </a:lnTo>
                  <a:lnTo>
                    <a:pt x="163" y="1180"/>
                  </a:lnTo>
                  <a:lnTo>
                    <a:pt x="41" y="1465"/>
                  </a:lnTo>
                  <a:lnTo>
                    <a:pt x="0" y="1750"/>
                  </a:lnTo>
                  <a:lnTo>
                    <a:pt x="41" y="2035"/>
                  </a:lnTo>
                  <a:lnTo>
                    <a:pt x="81" y="2360"/>
                  </a:lnTo>
                  <a:lnTo>
                    <a:pt x="203" y="2645"/>
                  </a:lnTo>
                  <a:lnTo>
                    <a:pt x="366" y="2889"/>
                  </a:lnTo>
                  <a:lnTo>
                    <a:pt x="570" y="3092"/>
                  </a:lnTo>
                  <a:lnTo>
                    <a:pt x="814" y="3255"/>
                  </a:lnTo>
                  <a:lnTo>
                    <a:pt x="1058" y="3377"/>
                  </a:lnTo>
                  <a:lnTo>
                    <a:pt x="1342" y="3458"/>
                  </a:lnTo>
                  <a:lnTo>
                    <a:pt x="1627" y="3499"/>
                  </a:lnTo>
                  <a:lnTo>
                    <a:pt x="1912" y="3499"/>
                  </a:lnTo>
                  <a:lnTo>
                    <a:pt x="2197" y="3417"/>
                  </a:lnTo>
                  <a:lnTo>
                    <a:pt x="2481" y="3295"/>
                  </a:lnTo>
                  <a:lnTo>
                    <a:pt x="2725" y="3133"/>
                  </a:lnTo>
                  <a:lnTo>
                    <a:pt x="2969" y="2929"/>
                  </a:lnTo>
                  <a:lnTo>
                    <a:pt x="3173" y="2726"/>
                  </a:lnTo>
                  <a:lnTo>
                    <a:pt x="3376" y="2441"/>
                  </a:lnTo>
                  <a:lnTo>
                    <a:pt x="3539" y="2157"/>
                  </a:lnTo>
                  <a:lnTo>
                    <a:pt x="3620" y="1872"/>
                  </a:lnTo>
                  <a:lnTo>
                    <a:pt x="3702" y="1587"/>
                  </a:lnTo>
                  <a:lnTo>
                    <a:pt x="3702" y="1343"/>
                  </a:lnTo>
                  <a:lnTo>
                    <a:pt x="3661" y="1099"/>
                  </a:lnTo>
                  <a:lnTo>
                    <a:pt x="3580" y="855"/>
                  </a:lnTo>
                  <a:lnTo>
                    <a:pt x="3498" y="652"/>
                  </a:lnTo>
                  <a:lnTo>
                    <a:pt x="3335" y="489"/>
                  </a:lnTo>
                  <a:lnTo>
                    <a:pt x="3173" y="326"/>
                  </a:lnTo>
                  <a:lnTo>
                    <a:pt x="2969" y="204"/>
                  </a:lnTo>
                  <a:lnTo>
                    <a:pt x="2725" y="123"/>
                  </a:lnTo>
                  <a:lnTo>
                    <a:pt x="2441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535287" y="1236332"/>
              <a:ext cx="18623" cy="18669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122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492458" y="124191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67"/>
                  </a:lnTo>
                  <a:lnTo>
                    <a:pt x="82" y="407"/>
                  </a:lnTo>
                  <a:lnTo>
                    <a:pt x="285" y="407"/>
                  </a:lnTo>
                  <a:lnTo>
                    <a:pt x="367" y="367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326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77587" y="1290326"/>
              <a:ext cx="16793" cy="18623"/>
            </a:xfrm>
            <a:custGeom>
              <a:avLst/>
              <a:gdLst/>
              <a:ahLst/>
              <a:cxnLst/>
              <a:rect l="l" t="t" r="r" b="b"/>
              <a:pathLst>
                <a:path w="367" h="407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6" y="285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516664" y="1318238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7" y="244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61324" y="1280991"/>
              <a:ext cx="16793" cy="16793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82" y="1"/>
                  </a:moveTo>
                  <a:lnTo>
                    <a:pt x="41" y="41"/>
                  </a:lnTo>
                  <a:lnTo>
                    <a:pt x="1" y="123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26" y="326"/>
                  </a:lnTo>
                  <a:lnTo>
                    <a:pt x="367" y="245"/>
                  </a:lnTo>
                  <a:lnTo>
                    <a:pt x="367" y="16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522247" y="1271702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82" y="407"/>
                  </a:lnTo>
                  <a:lnTo>
                    <a:pt x="245" y="40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8620554" y="294921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2935349" y="553799"/>
            <a:ext cx="476564" cy="301542"/>
            <a:chOff x="591136" y="2177236"/>
            <a:chExt cx="476564" cy="301542"/>
          </a:xfrm>
        </p:grpSpPr>
        <p:sp>
          <p:nvSpPr>
            <p:cNvPr id="27" name="Google Shape;27;p2"/>
            <p:cNvSpPr/>
            <p:nvPr/>
          </p:nvSpPr>
          <p:spPr>
            <a:xfrm>
              <a:off x="600471" y="2186525"/>
              <a:ext cx="457895" cy="282964"/>
            </a:xfrm>
            <a:custGeom>
              <a:avLst/>
              <a:gdLst/>
              <a:ahLst/>
              <a:cxnLst/>
              <a:rect l="l" t="t" r="r" b="b"/>
              <a:pathLst>
                <a:path w="10007" h="6184" extrusionOk="0">
                  <a:moveTo>
                    <a:pt x="4719" y="1"/>
                  </a:moveTo>
                  <a:lnTo>
                    <a:pt x="4393" y="41"/>
                  </a:lnTo>
                  <a:lnTo>
                    <a:pt x="4109" y="163"/>
                  </a:lnTo>
                  <a:lnTo>
                    <a:pt x="3824" y="285"/>
                  </a:lnTo>
                  <a:lnTo>
                    <a:pt x="3580" y="448"/>
                  </a:lnTo>
                  <a:lnTo>
                    <a:pt x="3336" y="651"/>
                  </a:lnTo>
                  <a:lnTo>
                    <a:pt x="3132" y="895"/>
                  </a:lnTo>
                  <a:lnTo>
                    <a:pt x="2970" y="1180"/>
                  </a:lnTo>
                  <a:lnTo>
                    <a:pt x="2848" y="1465"/>
                  </a:lnTo>
                  <a:lnTo>
                    <a:pt x="2766" y="1750"/>
                  </a:lnTo>
                  <a:lnTo>
                    <a:pt x="2685" y="2075"/>
                  </a:lnTo>
                  <a:lnTo>
                    <a:pt x="2644" y="2360"/>
                  </a:lnTo>
                  <a:lnTo>
                    <a:pt x="2644" y="2685"/>
                  </a:lnTo>
                  <a:lnTo>
                    <a:pt x="2685" y="3011"/>
                  </a:lnTo>
                  <a:lnTo>
                    <a:pt x="2441" y="2848"/>
                  </a:lnTo>
                  <a:lnTo>
                    <a:pt x="2197" y="2767"/>
                  </a:lnTo>
                  <a:lnTo>
                    <a:pt x="1953" y="2726"/>
                  </a:lnTo>
                  <a:lnTo>
                    <a:pt x="1709" y="2685"/>
                  </a:lnTo>
                  <a:lnTo>
                    <a:pt x="1424" y="2685"/>
                  </a:lnTo>
                  <a:lnTo>
                    <a:pt x="1180" y="2767"/>
                  </a:lnTo>
                  <a:lnTo>
                    <a:pt x="936" y="2848"/>
                  </a:lnTo>
                  <a:lnTo>
                    <a:pt x="692" y="2970"/>
                  </a:lnTo>
                  <a:lnTo>
                    <a:pt x="529" y="3092"/>
                  </a:lnTo>
                  <a:lnTo>
                    <a:pt x="407" y="3255"/>
                  </a:lnTo>
                  <a:lnTo>
                    <a:pt x="204" y="3539"/>
                  </a:lnTo>
                  <a:lnTo>
                    <a:pt x="41" y="3905"/>
                  </a:lnTo>
                  <a:lnTo>
                    <a:pt x="0" y="4312"/>
                  </a:lnTo>
                  <a:lnTo>
                    <a:pt x="0" y="4678"/>
                  </a:lnTo>
                  <a:lnTo>
                    <a:pt x="82" y="5044"/>
                  </a:lnTo>
                  <a:lnTo>
                    <a:pt x="244" y="5410"/>
                  </a:lnTo>
                  <a:lnTo>
                    <a:pt x="366" y="5532"/>
                  </a:lnTo>
                  <a:lnTo>
                    <a:pt x="529" y="5695"/>
                  </a:lnTo>
                  <a:lnTo>
                    <a:pt x="814" y="5899"/>
                  </a:lnTo>
                  <a:lnTo>
                    <a:pt x="1180" y="6021"/>
                  </a:lnTo>
                  <a:lnTo>
                    <a:pt x="1587" y="6102"/>
                  </a:lnTo>
                  <a:lnTo>
                    <a:pt x="1993" y="6183"/>
                  </a:lnTo>
                  <a:lnTo>
                    <a:pt x="3580" y="6183"/>
                  </a:lnTo>
                  <a:lnTo>
                    <a:pt x="4678" y="6143"/>
                  </a:lnTo>
                  <a:lnTo>
                    <a:pt x="5776" y="6102"/>
                  </a:lnTo>
                  <a:lnTo>
                    <a:pt x="6834" y="6021"/>
                  </a:lnTo>
                  <a:lnTo>
                    <a:pt x="7932" y="5939"/>
                  </a:lnTo>
                  <a:lnTo>
                    <a:pt x="8583" y="5817"/>
                  </a:lnTo>
                  <a:lnTo>
                    <a:pt x="8908" y="5736"/>
                  </a:lnTo>
                  <a:lnTo>
                    <a:pt x="9193" y="5614"/>
                  </a:lnTo>
                  <a:lnTo>
                    <a:pt x="9478" y="5451"/>
                  </a:lnTo>
                  <a:lnTo>
                    <a:pt x="9722" y="5288"/>
                  </a:lnTo>
                  <a:lnTo>
                    <a:pt x="9885" y="5044"/>
                  </a:lnTo>
                  <a:lnTo>
                    <a:pt x="9966" y="4760"/>
                  </a:lnTo>
                  <a:lnTo>
                    <a:pt x="10007" y="4556"/>
                  </a:lnTo>
                  <a:lnTo>
                    <a:pt x="10007" y="4353"/>
                  </a:lnTo>
                  <a:lnTo>
                    <a:pt x="9925" y="4150"/>
                  </a:lnTo>
                  <a:lnTo>
                    <a:pt x="9844" y="3987"/>
                  </a:lnTo>
                  <a:lnTo>
                    <a:pt x="9722" y="3783"/>
                  </a:lnTo>
                  <a:lnTo>
                    <a:pt x="9600" y="3661"/>
                  </a:lnTo>
                  <a:lnTo>
                    <a:pt x="9437" y="3539"/>
                  </a:lnTo>
                  <a:lnTo>
                    <a:pt x="9234" y="3417"/>
                  </a:lnTo>
                  <a:lnTo>
                    <a:pt x="9071" y="3377"/>
                  </a:lnTo>
                  <a:lnTo>
                    <a:pt x="8868" y="3336"/>
                  </a:lnTo>
                  <a:lnTo>
                    <a:pt x="8664" y="3295"/>
                  </a:lnTo>
                  <a:lnTo>
                    <a:pt x="8461" y="3336"/>
                  </a:lnTo>
                  <a:lnTo>
                    <a:pt x="8054" y="3417"/>
                  </a:lnTo>
                  <a:lnTo>
                    <a:pt x="7688" y="3621"/>
                  </a:lnTo>
                  <a:lnTo>
                    <a:pt x="7769" y="3458"/>
                  </a:lnTo>
                  <a:lnTo>
                    <a:pt x="7810" y="3336"/>
                  </a:lnTo>
                  <a:lnTo>
                    <a:pt x="7810" y="3011"/>
                  </a:lnTo>
                  <a:lnTo>
                    <a:pt x="7769" y="2726"/>
                  </a:lnTo>
                  <a:lnTo>
                    <a:pt x="7688" y="2563"/>
                  </a:lnTo>
                  <a:lnTo>
                    <a:pt x="7607" y="2441"/>
                  </a:lnTo>
                  <a:lnTo>
                    <a:pt x="7485" y="2360"/>
                  </a:lnTo>
                  <a:lnTo>
                    <a:pt x="7363" y="2278"/>
                  </a:lnTo>
                  <a:lnTo>
                    <a:pt x="7078" y="2156"/>
                  </a:lnTo>
                  <a:lnTo>
                    <a:pt x="6631" y="2156"/>
                  </a:lnTo>
                  <a:lnTo>
                    <a:pt x="6468" y="2197"/>
                  </a:lnTo>
                  <a:lnTo>
                    <a:pt x="6549" y="1912"/>
                  </a:lnTo>
                  <a:lnTo>
                    <a:pt x="6590" y="1628"/>
                  </a:lnTo>
                  <a:lnTo>
                    <a:pt x="6549" y="1302"/>
                  </a:lnTo>
                  <a:lnTo>
                    <a:pt x="6468" y="1017"/>
                  </a:lnTo>
                  <a:lnTo>
                    <a:pt x="6305" y="733"/>
                  </a:lnTo>
                  <a:lnTo>
                    <a:pt x="6102" y="489"/>
                  </a:lnTo>
                  <a:lnTo>
                    <a:pt x="5898" y="285"/>
                  </a:lnTo>
                  <a:lnTo>
                    <a:pt x="5614" y="123"/>
                  </a:lnTo>
                  <a:lnTo>
                    <a:pt x="5329" y="41"/>
                  </a:lnTo>
                  <a:lnTo>
                    <a:pt x="5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1136" y="2177236"/>
              <a:ext cx="476564" cy="301542"/>
            </a:xfrm>
            <a:custGeom>
              <a:avLst/>
              <a:gdLst/>
              <a:ahLst/>
              <a:cxnLst/>
              <a:rect l="l" t="t" r="r" b="b"/>
              <a:pathLst>
                <a:path w="10415" h="6590" extrusionOk="0">
                  <a:moveTo>
                    <a:pt x="5329" y="407"/>
                  </a:moveTo>
                  <a:lnTo>
                    <a:pt x="5533" y="448"/>
                  </a:lnTo>
                  <a:lnTo>
                    <a:pt x="5736" y="529"/>
                  </a:lnTo>
                  <a:lnTo>
                    <a:pt x="5899" y="610"/>
                  </a:lnTo>
                  <a:lnTo>
                    <a:pt x="6062" y="732"/>
                  </a:lnTo>
                  <a:lnTo>
                    <a:pt x="6224" y="854"/>
                  </a:lnTo>
                  <a:lnTo>
                    <a:pt x="6346" y="1017"/>
                  </a:lnTo>
                  <a:lnTo>
                    <a:pt x="6428" y="1180"/>
                  </a:lnTo>
                  <a:lnTo>
                    <a:pt x="6509" y="1383"/>
                  </a:lnTo>
                  <a:lnTo>
                    <a:pt x="6550" y="1546"/>
                  </a:lnTo>
                  <a:lnTo>
                    <a:pt x="6590" y="1749"/>
                  </a:lnTo>
                  <a:lnTo>
                    <a:pt x="6590" y="1953"/>
                  </a:lnTo>
                  <a:lnTo>
                    <a:pt x="6550" y="2115"/>
                  </a:lnTo>
                  <a:lnTo>
                    <a:pt x="6509" y="2319"/>
                  </a:lnTo>
                  <a:lnTo>
                    <a:pt x="6468" y="2441"/>
                  </a:lnTo>
                  <a:lnTo>
                    <a:pt x="6509" y="2522"/>
                  </a:lnTo>
                  <a:lnTo>
                    <a:pt x="6590" y="2603"/>
                  </a:lnTo>
                  <a:lnTo>
                    <a:pt x="6712" y="2603"/>
                  </a:lnTo>
                  <a:lnTo>
                    <a:pt x="6997" y="2563"/>
                  </a:lnTo>
                  <a:lnTo>
                    <a:pt x="7241" y="2563"/>
                  </a:lnTo>
                  <a:lnTo>
                    <a:pt x="7445" y="2644"/>
                  </a:lnTo>
                  <a:lnTo>
                    <a:pt x="7607" y="2807"/>
                  </a:lnTo>
                  <a:lnTo>
                    <a:pt x="7770" y="2970"/>
                  </a:lnTo>
                  <a:lnTo>
                    <a:pt x="7811" y="3214"/>
                  </a:lnTo>
                  <a:lnTo>
                    <a:pt x="7811" y="3458"/>
                  </a:lnTo>
                  <a:lnTo>
                    <a:pt x="7729" y="3702"/>
                  </a:lnTo>
                  <a:lnTo>
                    <a:pt x="7689" y="3783"/>
                  </a:lnTo>
                  <a:lnTo>
                    <a:pt x="7689" y="3824"/>
                  </a:lnTo>
                  <a:lnTo>
                    <a:pt x="7770" y="3946"/>
                  </a:lnTo>
                  <a:lnTo>
                    <a:pt x="7851" y="3986"/>
                  </a:lnTo>
                  <a:lnTo>
                    <a:pt x="7973" y="3986"/>
                  </a:lnTo>
                  <a:lnTo>
                    <a:pt x="8299" y="3824"/>
                  </a:lnTo>
                  <a:lnTo>
                    <a:pt x="8665" y="3742"/>
                  </a:lnTo>
                  <a:lnTo>
                    <a:pt x="9031" y="3702"/>
                  </a:lnTo>
                  <a:lnTo>
                    <a:pt x="9194" y="3742"/>
                  </a:lnTo>
                  <a:lnTo>
                    <a:pt x="9397" y="3824"/>
                  </a:lnTo>
                  <a:lnTo>
                    <a:pt x="9519" y="3905"/>
                  </a:lnTo>
                  <a:lnTo>
                    <a:pt x="9641" y="3986"/>
                  </a:lnTo>
                  <a:lnTo>
                    <a:pt x="9763" y="4108"/>
                  </a:lnTo>
                  <a:lnTo>
                    <a:pt x="9885" y="4271"/>
                  </a:lnTo>
                  <a:lnTo>
                    <a:pt x="9967" y="4393"/>
                  </a:lnTo>
                  <a:lnTo>
                    <a:pt x="10007" y="4556"/>
                  </a:lnTo>
                  <a:lnTo>
                    <a:pt x="10007" y="4719"/>
                  </a:lnTo>
                  <a:lnTo>
                    <a:pt x="10007" y="4922"/>
                  </a:lnTo>
                  <a:lnTo>
                    <a:pt x="9885" y="5166"/>
                  </a:lnTo>
                  <a:lnTo>
                    <a:pt x="9723" y="5369"/>
                  </a:lnTo>
                  <a:lnTo>
                    <a:pt x="9519" y="5573"/>
                  </a:lnTo>
                  <a:lnTo>
                    <a:pt x="9234" y="5695"/>
                  </a:lnTo>
                  <a:lnTo>
                    <a:pt x="8950" y="5776"/>
                  </a:lnTo>
                  <a:lnTo>
                    <a:pt x="8665" y="5858"/>
                  </a:lnTo>
                  <a:lnTo>
                    <a:pt x="8136" y="5939"/>
                  </a:lnTo>
                  <a:lnTo>
                    <a:pt x="6753" y="6061"/>
                  </a:lnTo>
                  <a:lnTo>
                    <a:pt x="5411" y="6142"/>
                  </a:lnTo>
                  <a:lnTo>
                    <a:pt x="4069" y="6183"/>
                  </a:lnTo>
                  <a:lnTo>
                    <a:pt x="2197" y="6183"/>
                  </a:lnTo>
                  <a:lnTo>
                    <a:pt x="1669" y="6102"/>
                  </a:lnTo>
                  <a:lnTo>
                    <a:pt x="1384" y="6020"/>
                  </a:lnTo>
                  <a:lnTo>
                    <a:pt x="1181" y="5939"/>
                  </a:lnTo>
                  <a:lnTo>
                    <a:pt x="936" y="5817"/>
                  </a:lnTo>
                  <a:lnTo>
                    <a:pt x="733" y="5654"/>
                  </a:lnTo>
                  <a:lnTo>
                    <a:pt x="611" y="5451"/>
                  </a:lnTo>
                  <a:lnTo>
                    <a:pt x="489" y="5247"/>
                  </a:lnTo>
                  <a:lnTo>
                    <a:pt x="408" y="5003"/>
                  </a:lnTo>
                  <a:lnTo>
                    <a:pt x="367" y="4800"/>
                  </a:lnTo>
                  <a:lnTo>
                    <a:pt x="367" y="4556"/>
                  </a:lnTo>
                  <a:lnTo>
                    <a:pt x="408" y="4312"/>
                  </a:lnTo>
                  <a:lnTo>
                    <a:pt x="489" y="4068"/>
                  </a:lnTo>
                  <a:lnTo>
                    <a:pt x="570" y="3864"/>
                  </a:lnTo>
                  <a:lnTo>
                    <a:pt x="733" y="3580"/>
                  </a:lnTo>
                  <a:lnTo>
                    <a:pt x="977" y="3376"/>
                  </a:lnTo>
                  <a:lnTo>
                    <a:pt x="1262" y="3214"/>
                  </a:lnTo>
                  <a:lnTo>
                    <a:pt x="1547" y="3132"/>
                  </a:lnTo>
                  <a:lnTo>
                    <a:pt x="1872" y="3092"/>
                  </a:lnTo>
                  <a:lnTo>
                    <a:pt x="2197" y="3132"/>
                  </a:lnTo>
                  <a:lnTo>
                    <a:pt x="2482" y="3214"/>
                  </a:lnTo>
                  <a:lnTo>
                    <a:pt x="2767" y="3376"/>
                  </a:lnTo>
                  <a:lnTo>
                    <a:pt x="2889" y="3417"/>
                  </a:lnTo>
                  <a:lnTo>
                    <a:pt x="2970" y="3376"/>
                  </a:lnTo>
                  <a:lnTo>
                    <a:pt x="3052" y="3295"/>
                  </a:lnTo>
                  <a:lnTo>
                    <a:pt x="3092" y="3214"/>
                  </a:lnTo>
                  <a:lnTo>
                    <a:pt x="3052" y="2766"/>
                  </a:lnTo>
                  <a:lnTo>
                    <a:pt x="3092" y="2319"/>
                  </a:lnTo>
                  <a:lnTo>
                    <a:pt x="3214" y="1871"/>
                  </a:lnTo>
                  <a:lnTo>
                    <a:pt x="3377" y="1465"/>
                  </a:lnTo>
                  <a:lnTo>
                    <a:pt x="3621" y="1098"/>
                  </a:lnTo>
                  <a:lnTo>
                    <a:pt x="3906" y="814"/>
                  </a:lnTo>
                  <a:lnTo>
                    <a:pt x="4109" y="692"/>
                  </a:lnTo>
                  <a:lnTo>
                    <a:pt x="4272" y="570"/>
                  </a:lnTo>
                  <a:lnTo>
                    <a:pt x="4516" y="488"/>
                  </a:lnTo>
                  <a:lnTo>
                    <a:pt x="4719" y="407"/>
                  </a:lnTo>
                  <a:close/>
                  <a:moveTo>
                    <a:pt x="4882" y="0"/>
                  </a:moveTo>
                  <a:lnTo>
                    <a:pt x="4597" y="41"/>
                  </a:lnTo>
                  <a:lnTo>
                    <a:pt x="4353" y="122"/>
                  </a:lnTo>
                  <a:lnTo>
                    <a:pt x="4069" y="244"/>
                  </a:lnTo>
                  <a:lnTo>
                    <a:pt x="3865" y="366"/>
                  </a:lnTo>
                  <a:lnTo>
                    <a:pt x="3621" y="529"/>
                  </a:lnTo>
                  <a:lnTo>
                    <a:pt x="3458" y="692"/>
                  </a:lnTo>
                  <a:lnTo>
                    <a:pt x="3296" y="895"/>
                  </a:lnTo>
                  <a:lnTo>
                    <a:pt x="3133" y="1098"/>
                  </a:lnTo>
                  <a:lnTo>
                    <a:pt x="3011" y="1342"/>
                  </a:lnTo>
                  <a:lnTo>
                    <a:pt x="2889" y="1587"/>
                  </a:lnTo>
                  <a:lnTo>
                    <a:pt x="2726" y="2115"/>
                  </a:lnTo>
                  <a:lnTo>
                    <a:pt x="2645" y="2644"/>
                  </a:lnTo>
                  <a:lnTo>
                    <a:pt x="2662" y="2878"/>
                  </a:lnTo>
                  <a:lnTo>
                    <a:pt x="2662" y="2878"/>
                  </a:lnTo>
                  <a:lnTo>
                    <a:pt x="2401" y="2766"/>
                  </a:lnTo>
                  <a:lnTo>
                    <a:pt x="2075" y="2685"/>
                  </a:lnTo>
                  <a:lnTo>
                    <a:pt x="1750" y="2685"/>
                  </a:lnTo>
                  <a:lnTo>
                    <a:pt x="1465" y="2725"/>
                  </a:lnTo>
                  <a:lnTo>
                    <a:pt x="1140" y="2847"/>
                  </a:lnTo>
                  <a:lnTo>
                    <a:pt x="855" y="2970"/>
                  </a:lnTo>
                  <a:lnTo>
                    <a:pt x="611" y="3173"/>
                  </a:lnTo>
                  <a:lnTo>
                    <a:pt x="408" y="3376"/>
                  </a:lnTo>
                  <a:lnTo>
                    <a:pt x="245" y="3580"/>
                  </a:lnTo>
                  <a:lnTo>
                    <a:pt x="123" y="3824"/>
                  </a:lnTo>
                  <a:lnTo>
                    <a:pt x="42" y="4068"/>
                  </a:lnTo>
                  <a:lnTo>
                    <a:pt x="1" y="4353"/>
                  </a:lnTo>
                  <a:lnTo>
                    <a:pt x="1" y="4637"/>
                  </a:lnTo>
                  <a:lnTo>
                    <a:pt x="1" y="4881"/>
                  </a:lnTo>
                  <a:lnTo>
                    <a:pt x="42" y="5166"/>
                  </a:lnTo>
                  <a:lnTo>
                    <a:pt x="164" y="5451"/>
                  </a:lnTo>
                  <a:lnTo>
                    <a:pt x="286" y="5695"/>
                  </a:lnTo>
                  <a:lnTo>
                    <a:pt x="448" y="5939"/>
                  </a:lnTo>
                  <a:lnTo>
                    <a:pt x="692" y="6102"/>
                  </a:lnTo>
                  <a:lnTo>
                    <a:pt x="896" y="6264"/>
                  </a:lnTo>
                  <a:lnTo>
                    <a:pt x="1181" y="6346"/>
                  </a:lnTo>
                  <a:lnTo>
                    <a:pt x="1425" y="6468"/>
                  </a:lnTo>
                  <a:lnTo>
                    <a:pt x="1709" y="6508"/>
                  </a:lnTo>
                  <a:lnTo>
                    <a:pt x="2319" y="6590"/>
                  </a:lnTo>
                  <a:lnTo>
                    <a:pt x="4109" y="6590"/>
                  </a:lnTo>
                  <a:lnTo>
                    <a:pt x="6102" y="6508"/>
                  </a:lnTo>
                  <a:lnTo>
                    <a:pt x="8136" y="6346"/>
                  </a:lnTo>
                  <a:lnTo>
                    <a:pt x="8502" y="6305"/>
                  </a:lnTo>
                  <a:lnTo>
                    <a:pt x="8868" y="6224"/>
                  </a:lnTo>
                  <a:lnTo>
                    <a:pt x="9234" y="6102"/>
                  </a:lnTo>
                  <a:lnTo>
                    <a:pt x="9600" y="5939"/>
                  </a:lnTo>
                  <a:lnTo>
                    <a:pt x="9926" y="5735"/>
                  </a:lnTo>
                  <a:lnTo>
                    <a:pt x="10048" y="5613"/>
                  </a:lnTo>
                  <a:lnTo>
                    <a:pt x="10170" y="5451"/>
                  </a:lnTo>
                  <a:lnTo>
                    <a:pt x="10292" y="5329"/>
                  </a:lnTo>
                  <a:lnTo>
                    <a:pt x="10333" y="5125"/>
                  </a:lnTo>
                  <a:lnTo>
                    <a:pt x="10414" y="4963"/>
                  </a:lnTo>
                  <a:lnTo>
                    <a:pt x="10414" y="4759"/>
                  </a:lnTo>
                  <a:lnTo>
                    <a:pt x="10414" y="4556"/>
                  </a:lnTo>
                  <a:lnTo>
                    <a:pt x="10333" y="4353"/>
                  </a:lnTo>
                  <a:lnTo>
                    <a:pt x="10292" y="4149"/>
                  </a:lnTo>
                  <a:lnTo>
                    <a:pt x="10170" y="3986"/>
                  </a:lnTo>
                  <a:lnTo>
                    <a:pt x="10048" y="3824"/>
                  </a:lnTo>
                  <a:lnTo>
                    <a:pt x="9885" y="3661"/>
                  </a:lnTo>
                  <a:lnTo>
                    <a:pt x="9723" y="3539"/>
                  </a:lnTo>
                  <a:lnTo>
                    <a:pt x="9560" y="3458"/>
                  </a:lnTo>
                  <a:lnTo>
                    <a:pt x="9356" y="3376"/>
                  </a:lnTo>
                  <a:lnTo>
                    <a:pt x="9112" y="3336"/>
                  </a:lnTo>
                  <a:lnTo>
                    <a:pt x="8868" y="3295"/>
                  </a:lnTo>
                  <a:lnTo>
                    <a:pt x="8665" y="3336"/>
                  </a:lnTo>
                  <a:lnTo>
                    <a:pt x="8421" y="3376"/>
                  </a:lnTo>
                  <a:lnTo>
                    <a:pt x="8218" y="3417"/>
                  </a:lnTo>
                  <a:lnTo>
                    <a:pt x="8209" y="3421"/>
                  </a:lnTo>
                  <a:lnTo>
                    <a:pt x="8218" y="3376"/>
                  </a:lnTo>
                  <a:lnTo>
                    <a:pt x="8218" y="3173"/>
                  </a:lnTo>
                  <a:lnTo>
                    <a:pt x="8177" y="3010"/>
                  </a:lnTo>
                  <a:lnTo>
                    <a:pt x="8136" y="2847"/>
                  </a:lnTo>
                  <a:lnTo>
                    <a:pt x="8055" y="2685"/>
                  </a:lnTo>
                  <a:lnTo>
                    <a:pt x="7933" y="2522"/>
                  </a:lnTo>
                  <a:lnTo>
                    <a:pt x="7811" y="2400"/>
                  </a:lnTo>
                  <a:lnTo>
                    <a:pt x="7648" y="2278"/>
                  </a:lnTo>
                  <a:lnTo>
                    <a:pt x="7485" y="2237"/>
                  </a:lnTo>
                  <a:lnTo>
                    <a:pt x="7323" y="2156"/>
                  </a:lnTo>
                  <a:lnTo>
                    <a:pt x="6940" y="2156"/>
                  </a:lnTo>
                  <a:lnTo>
                    <a:pt x="6957" y="2075"/>
                  </a:lnTo>
                  <a:lnTo>
                    <a:pt x="6997" y="1831"/>
                  </a:lnTo>
                  <a:lnTo>
                    <a:pt x="6957" y="1587"/>
                  </a:lnTo>
                  <a:lnTo>
                    <a:pt x="6916" y="1342"/>
                  </a:lnTo>
                  <a:lnTo>
                    <a:pt x="6835" y="1139"/>
                  </a:lnTo>
                  <a:lnTo>
                    <a:pt x="6753" y="936"/>
                  </a:lnTo>
                  <a:lnTo>
                    <a:pt x="6590" y="732"/>
                  </a:lnTo>
                  <a:lnTo>
                    <a:pt x="6428" y="529"/>
                  </a:lnTo>
                  <a:lnTo>
                    <a:pt x="6265" y="366"/>
                  </a:lnTo>
                  <a:lnTo>
                    <a:pt x="6062" y="244"/>
                  </a:lnTo>
                  <a:lnTo>
                    <a:pt x="5858" y="122"/>
                  </a:lnTo>
                  <a:lnTo>
                    <a:pt x="5614" y="41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6254794" y="328409"/>
            <a:ext cx="474643" cy="301588"/>
            <a:chOff x="7593894" y="395296"/>
            <a:chExt cx="474643" cy="301588"/>
          </a:xfrm>
        </p:grpSpPr>
        <p:sp>
          <p:nvSpPr>
            <p:cNvPr id="30" name="Google Shape;30;p2"/>
            <p:cNvSpPr/>
            <p:nvPr/>
          </p:nvSpPr>
          <p:spPr>
            <a:xfrm>
              <a:off x="7603183" y="404585"/>
              <a:ext cx="456065" cy="282964"/>
            </a:xfrm>
            <a:custGeom>
              <a:avLst/>
              <a:gdLst/>
              <a:ahLst/>
              <a:cxnLst/>
              <a:rect l="l" t="t" r="r" b="b"/>
              <a:pathLst>
                <a:path w="9967" h="6184" extrusionOk="0">
                  <a:moveTo>
                    <a:pt x="4678" y="1"/>
                  </a:moveTo>
                  <a:lnTo>
                    <a:pt x="4394" y="42"/>
                  </a:lnTo>
                  <a:lnTo>
                    <a:pt x="4109" y="164"/>
                  </a:lnTo>
                  <a:lnTo>
                    <a:pt x="3824" y="286"/>
                  </a:lnTo>
                  <a:lnTo>
                    <a:pt x="3540" y="448"/>
                  </a:lnTo>
                  <a:lnTo>
                    <a:pt x="3336" y="692"/>
                  </a:lnTo>
                  <a:lnTo>
                    <a:pt x="3133" y="936"/>
                  </a:lnTo>
                  <a:lnTo>
                    <a:pt x="2970" y="1181"/>
                  </a:lnTo>
                  <a:lnTo>
                    <a:pt x="2848" y="1465"/>
                  </a:lnTo>
                  <a:lnTo>
                    <a:pt x="2767" y="1750"/>
                  </a:lnTo>
                  <a:lnTo>
                    <a:pt x="2685" y="2075"/>
                  </a:lnTo>
                  <a:lnTo>
                    <a:pt x="2645" y="2360"/>
                  </a:lnTo>
                  <a:lnTo>
                    <a:pt x="2645" y="2686"/>
                  </a:lnTo>
                  <a:lnTo>
                    <a:pt x="2685" y="3011"/>
                  </a:lnTo>
                  <a:lnTo>
                    <a:pt x="2441" y="2848"/>
                  </a:lnTo>
                  <a:lnTo>
                    <a:pt x="2197" y="2767"/>
                  </a:lnTo>
                  <a:lnTo>
                    <a:pt x="1953" y="2686"/>
                  </a:lnTo>
                  <a:lnTo>
                    <a:pt x="1424" y="2686"/>
                  </a:lnTo>
                  <a:lnTo>
                    <a:pt x="1180" y="2767"/>
                  </a:lnTo>
                  <a:lnTo>
                    <a:pt x="936" y="2848"/>
                  </a:lnTo>
                  <a:lnTo>
                    <a:pt x="692" y="2970"/>
                  </a:lnTo>
                  <a:lnTo>
                    <a:pt x="570" y="3092"/>
                  </a:lnTo>
                  <a:lnTo>
                    <a:pt x="407" y="3214"/>
                  </a:lnTo>
                  <a:lnTo>
                    <a:pt x="204" y="3540"/>
                  </a:lnTo>
                  <a:lnTo>
                    <a:pt x="41" y="3906"/>
                  </a:lnTo>
                  <a:lnTo>
                    <a:pt x="1" y="4272"/>
                  </a:lnTo>
                  <a:lnTo>
                    <a:pt x="1" y="4679"/>
                  </a:lnTo>
                  <a:lnTo>
                    <a:pt x="82" y="5045"/>
                  </a:lnTo>
                  <a:lnTo>
                    <a:pt x="285" y="5370"/>
                  </a:lnTo>
                  <a:lnTo>
                    <a:pt x="407" y="5533"/>
                  </a:lnTo>
                  <a:lnTo>
                    <a:pt x="529" y="5655"/>
                  </a:lnTo>
                  <a:lnTo>
                    <a:pt x="814" y="5858"/>
                  </a:lnTo>
                  <a:lnTo>
                    <a:pt x="1180" y="6021"/>
                  </a:lnTo>
                  <a:lnTo>
                    <a:pt x="1587" y="6102"/>
                  </a:lnTo>
                  <a:lnTo>
                    <a:pt x="1994" y="6143"/>
                  </a:lnTo>
                  <a:lnTo>
                    <a:pt x="2848" y="6184"/>
                  </a:lnTo>
                  <a:lnTo>
                    <a:pt x="3580" y="6143"/>
                  </a:lnTo>
                  <a:lnTo>
                    <a:pt x="4678" y="6143"/>
                  </a:lnTo>
                  <a:lnTo>
                    <a:pt x="5736" y="6102"/>
                  </a:lnTo>
                  <a:lnTo>
                    <a:pt x="6834" y="6021"/>
                  </a:lnTo>
                  <a:lnTo>
                    <a:pt x="7892" y="5899"/>
                  </a:lnTo>
                  <a:lnTo>
                    <a:pt x="8543" y="5818"/>
                  </a:lnTo>
                  <a:lnTo>
                    <a:pt x="8868" y="5736"/>
                  </a:lnTo>
                  <a:lnTo>
                    <a:pt x="9153" y="5614"/>
                  </a:lnTo>
                  <a:lnTo>
                    <a:pt x="9438" y="5452"/>
                  </a:lnTo>
                  <a:lnTo>
                    <a:pt x="9682" y="5248"/>
                  </a:lnTo>
                  <a:lnTo>
                    <a:pt x="9844" y="5045"/>
                  </a:lnTo>
                  <a:lnTo>
                    <a:pt x="9926" y="4760"/>
                  </a:lnTo>
                  <a:lnTo>
                    <a:pt x="9966" y="4557"/>
                  </a:lnTo>
                  <a:lnTo>
                    <a:pt x="9966" y="4353"/>
                  </a:lnTo>
                  <a:lnTo>
                    <a:pt x="9885" y="4150"/>
                  </a:lnTo>
                  <a:lnTo>
                    <a:pt x="9804" y="3946"/>
                  </a:lnTo>
                  <a:lnTo>
                    <a:pt x="9682" y="3784"/>
                  </a:lnTo>
                  <a:lnTo>
                    <a:pt x="9560" y="3662"/>
                  </a:lnTo>
                  <a:lnTo>
                    <a:pt x="9397" y="3499"/>
                  </a:lnTo>
                  <a:lnTo>
                    <a:pt x="9234" y="3418"/>
                  </a:lnTo>
                  <a:lnTo>
                    <a:pt x="9031" y="3336"/>
                  </a:lnTo>
                  <a:lnTo>
                    <a:pt x="8827" y="3296"/>
                  </a:lnTo>
                  <a:lnTo>
                    <a:pt x="8421" y="3296"/>
                  </a:lnTo>
                  <a:lnTo>
                    <a:pt x="8014" y="3418"/>
                  </a:lnTo>
                  <a:lnTo>
                    <a:pt x="7648" y="3580"/>
                  </a:lnTo>
                  <a:lnTo>
                    <a:pt x="7729" y="3458"/>
                  </a:lnTo>
                  <a:lnTo>
                    <a:pt x="7770" y="3296"/>
                  </a:lnTo>
                  <a:lnTo>
                    <a:pt x="7811" y="3011"/>
                  </a:lnTo>
                  <a:lnTo>
                    <a:pt x="7729" y="2726"/>
                  </a:lnTo>
                  <a:lnTo>
                    <a:pt x="7648" y="2564"/>
                  </a:lnTo>
                  <a:lnTo>
                    <a:pt x="7566" y="2441"/>
                  </a:lnTo>
                  <a:lnTo>
                    <a:pt x="7444" y="2360"/>
                  </a:lnTo>
                  <a:lnTo>
                    <a:pt x="7322" y="2279"/>
                  </a:lnTo>
                  <a:lnTo>
                    <a:pt x="7038" y="2157"/>
                  </a:lnTo>
                  <a:lnTo>
                    <a:pt x="6590" y="2157"/>
                  </a:lnTo>
                  <a:lnTo>
                    <a:pt x="6428" y="2197"/>
                  </a:lnTo>
                  <a:lnTo>
                    <a:pt x="6550" y="1913"/>
                  </a:lnTo>
                  <a:lnTo>
                    <a:pt x="6550" y="1628"/>
                  </a:lnTo>
                  <a:lnTo>
                    <a:pt x="6550" y="1303"/>
                  </a:lnTo>
                  <a:lnTo>
                    <a:pt x="6428" y="1018"/>
                  </a:lnTo>
                  <a:lnTo>
                    <a:pt x="6306" y="733"/>
                  </a:lnTo>
                  <a:lnTo>
                    <a:pt x="6102" y="489"/>
                  </a:lnTo>
                  <a:lnTo>
                    <a:pt x="5858" y="286"/>
                  </a:lnTo>
                  <a:lnTo>
                    <a:pt x="5614" y="164"/>
                  </a:lnTo>
                  <a:lnTo>
                    <a:pt x="5289" y="42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93894" y="395296"/>
              <a:ext cx="474643" cy="301588"/>
            </a:xfrm>
            <a:custGeom>
              <a:avLst/>
              <a:gdLst/>
              <a:ahLst/>
              <a:cxnLst/>
              <a:rect l="l" t="t" r="r" b="b"/>
              <a:pathLst>
                <a:path w="10373" h="6591" extrusionOk="0">
                  <a:moveTo>
                    <a:pt x="5329" y="407"/>
                  </a:moveTo>
                  <a:lnTo>
                    <a:pt x="5532" y="448"/>
                  </a:lnTo>
                  <a:lnTo>
                    <a:pt x="5695" y="529"/>
                  </a:lnTo>
                  <a:lnTo>
                    <a:pt x="5858" y="611"/>
                  </a:lnTo>
                  <a:lnTo>
                    <a:pt x="6020" y="733"/>
                  </a:lnTo>
                  <a:lnTo>
                    <a:pt x="6183" y="855"/>
                  </a:lnTo>
                  <a:lnTo>
                    <a:pt x="6305" y="1017"/>
                  </a:lnTo>
                  <a:lnTo>
                    <a:pt x="6386" y="1180"/>
                  </a:lnTo>
                  <a:lnTo>
                    <a:pt x="6468" y="1384"/>
                  </a:lnTo>
                  <a:lnTo>
                    <a:pt x="6549" y="1546"/>
                  </a:lnTo>
                  <a:lnTo>
                    <a:pt x="6549" y="1750"/>
                  </a:lnTo>
                  <a:lnTo>
                    <a:pt x="6549" y="1953"/>
                  </a:lnTo>
                  <a:lnTo>
                    <a:pt x="6549" y="2116"/>
                  </a:lnTo>
                  <a:lnTo>
                    <a:pt x="6468" y="2319"/>
                  </a:lnTo>
                  <a:lnTo>
                    <a:pt x="6468" y="2441"/>
                  </a:lnTo>
                  <a:lnTo>
                    <a:pt x="6509" y="2522"/>
                  </a:lnTo>
                  <a:lnTo>
                    <a:pt x="6590" y="2604"/>
                  </a:lnTo>
                  <a:lnTo>
                    <a:pt x="6712" y="2604"/>
                  </a:lnTo>
                  <a:lnTo>
                    <a:pt x="6956" y="2563"/>
                  </a:lnTo>
                  <a:lnTo>
                    <a:pt x="7200" y="2563"/>
                  </a:lnTo>
                  <a:lnTo>
                    <a:pt x="7403" y="2644"/>
                  </a:lnTo>
                  <a:lnTo>
                    <a:pt x="7607" y="2807"/>
                  </a:lnTo>
                  <a:lnTo>
                    <a:pt x="7729" y="2970"/>
                  </a:lnTo>
                  <a:lnTo>
                    <a:pt x="7810" y="3214"/>
                  </a:lnTo>
                  <a:lnTo>
                    <a:pt x="7769" y="3458"/>
                  </a:lnTo>
                  <a:lnTo>
                    <a:pt x="7688" y="3702"/>
                  </a:lnTo>
                  <a:lnTo>
                    <a:pt x="7647" y="3783"/>
                  </a:lnTo>
                  <a:lnTo>
                    <a:pt x="7647" y="3824"/>
                  </a:lnTo>
                  <a:lnTo>
                    <a:pt x="7729" y="3946"/>
                  </a:lnTo>
                  <a:lnTo>
                    <a:pt x="7851" y="3987"/>
                  </a:lnTo>
                  <a:lnTo>
                    <a:pt x="7973" y="3987"/>
                  </a:lnTo>
                  <a:lnTo>
                    <a:pt x="8298" y="3824"/>
                  </a:lnTo>
                  <a:lnTo>
                    <a:pt x="8624" y="3702"/>
                  </a:lnTo>
                  <a:lnTo>
                    <a:pt x="8990" y="3702"/>
                  </a:lnTo>
                  <a:lnTo>
                    <a:pt x="9152" y="3743"/>
                  </a:lnTo>
                  <a:lnTo>
                    <a:pt x="9356" y="3824"/>
                  </a:lnTo>
                  <a:lnTo>
                    <a:pt x="9478" y="3865"/>
                  </a:lnTo>
                  <a:lnTo>
                    <a:pt x="9641" y="3987"/>
                  </a:lnTo>
                  <a:lnTo>
                    <a:pt x="9722" y="4109"/>
                  </a:lnTo>
                  <a:lnTo>
                    <a:pt x="9844" y="4231"/>
                  </a:lnTo>
                  <a:lnTo>
                    <a:pt x="9925" y="4394"/>
                  </a:lnTo>
                  <a:lnTo>
                    <a:pt x="9966" y="4556"/>
                  </a:lnTo>
                  <a:lnTo>
                    <a:pt x="9966" y="4719"/>
                  </a:lnTo>
                  <a:lnTo>
                    <a:pt x="9966" y="4882"/>
                  </a:lnTo>
                  <a:lnTo>
                    <a:pt x="9844" y="5166"/>
                  </a:lnTo>
                  <a:lnTo>
                    <a:pt x="9681" y="5370"/>
                  </a:lnTo>
                  <a:lnTo>
                    <a:pt x="9478" y="5532"/>
                  </a:lnTo>
                  <a:lnTo>
                    <a:pt x="9193" y="5655"/>
                  </a:lnTo>
                  <a:lnTo>
                    <a:pt x="8949" y="5777"/>
                  </a:lnTo>
                  <a:lnTo>
                    <a:pt x="8624" y="5858"/>
                  </a:lnTo>
                  <a:lnTo>
                    <a:pt x="8095" y="5939"/>
                  </a:lnTo>
                  <a:lnTo>
                    <a:pt x="8014" y="5939"/>
                  </a:lnTo>
                  <a:lnTo>
                    <a:pt x="8005" y="5947"/>
                  </a:lnTo>
                  <a:lnTo>
                    <a:pt x="8005" y="5947"/>
                  </a:lnTo>
                  <a:lnTo>
                    <a:pt x="6753" y="6061"/>
                  </a:lnTo>
                  <a:lnTo>
                    <a:pt x="5410" y="6143"/>
                  </a:lnTo>
                  <a:lnTo>
                    <a:pt x="4068" y="6183"/>
                  </a:lnTo>
                  <a:lnTo>
                    <a:pt x="2685" y="6183"/>
                  </a:lnTo>
                  <a:lnTo>
                    <a:pt x="2197" y="6143"/>
                  </a:lnTo>
                  <a:lnTo>
                    <a:pt x="1668" y="6102"/>
                  </a:lnTo>
                  <a:lnTo>
                    <a:pt x="1424" y="6021"/>
                  </a:lnTo>
                  <a:lnTo>
                    <a:pt x="1180" y="5939"/>
                  </a:lnTo>
                  <a:lnTo>
                    <a:pt x="977" y="5817"/>
                  </a:lnTo>
                  <a:lnTo>
                    <a:pt x="773" y="5655"/>
                  </a:lnTo>
                  <a:lnTo>
                    <a:pt x="610" y="5451"/>
                  </a:lnTo>
                  <a:lnTo>
                    <a:pt x="529" y="5248"/>
                  </a:lnTo>
                  <a:lnTo>
                    <a:pt x="448" y="5004"/>
                  </a:lnTo>
                  <a:lnTo>
                    <a:pt x="407" y="4800"/>
                  </a:lnTo>
                  <a:lnTo>
                    <a:pt x="407" y="4556"/>
                  </a:lnTo>
                  <a:lnTo>
                    <a:pt x="407" y="4312"/>
                  </a:lnTo>
                  <a:lnTo>
                    <a:pt x="488" y="4068"/>
                  </a:lnTo>
                  <a:lnTo>
                    <a:pt x="570" y="3865"/>
                  </a:lnTo>
                  <a:lnTo>
                    <a:pt x="773" y="3580"/>
                  </a:lnTo>
                  <a:lnTo>
                    <a:pt x="1017" y="3377"/>
                  </a:lnTo>
                  <a:lnTo>
                    <a:pt x="1261" y="3214"/>
                  </a:lnTo>
                  <a:lnTo>
                    <a:pt x="1587" y="3133"/>
                  </a:lnTo>
                  <a:lnTo>
                    <a:pt x="1871" y="3092"/>
                  </a:lnTo>
                  <a:lnTo>
                    <a:pt x="2197" y="3133"/>
                  </a:lnTo>
                  <a:lnTo>
                    <a:pt x="2482" y="3214"/>
                  </a:lnTo>
                  <a:lnTo>
                    <a:pt x="2766" y="3377"/>
                  </a:lnTo>
                  <a:lnTo>
                    <a:pt x="2970" y="3377"/>
                  </a:lnTo>
                  <a:lnTo>
                    <a:pt x="3051" y="3295"/>
                  </a:lnTo>
                  <a:lnTo>
                    <a:pt x="3092" y="3214"/>
                  </a:lnTo>
                  <a:lnTo>
                    <a:pt x="3051" y="2767"/>
                  </a:lnTo>
                  <a:lnTo>
                    <a:pt x="3092" y="2319"/>
                  </a:lnTo>
                  <a:lnTo>
                    <a:pt x="3214" y="1872"/>
                  </a:lnTo>
                  <a:lnTo>
                    <a:pt x="3376" y="1465"/>
                  </a:lnTo>
                  <a:lnTo>
                    <a:pt x="3621" y="1099"/>
                  </a:lnTo>
                  <a:lnTo>
                    <a:pt x="3905" y="814"/>
                  </a:lnTo>
                  <a:lnTo>
                    <a:pt x="4068" y="692"/>
                  </a:lnTo>
                  <a:lnTo>
                    <a:pt x="4271" y="570"/>
                  </a:lnTo>
                  <a:lnTo>
                    <a:pt x="4475" y="489"/>
                  </a:lnTo>
                  <a:lnTo>
                    <a:pt x="4719" y="448"/>
                  </a:lnTo>
                  <a:lnTo>
                    <a:pt x="5126" y="407"/>
                  </a:lnTo>
                  <a:close/>
                  <a:moveTo>
                    <a:pt x="4881" y="1"/>
                  </a:moveTo>
                  <a:lnTo>
                    <a:pt x="4597" y="41"/>
                  </a:lnTo>
                  <a:lnTo>
                    <a:pt x="4312" y="123"/>
                  </a:lnTo>
                  <a:lnTo>
                    <a:pt x="4068" y="245"/>
                  </a:lnTo>
                  <a:lnTo>
                    <a:pt x="3865" y="367"/>
                  </a:lnTo>
                  <a:lnTo>
                    <a:pt x="3621" y="529"/>
                  </a:lnTo>
                  <a:lnTo>
                    <a:pt x="3458" y="692"/>
                  </a:lnTo>
                  <a:lnTo>
                    <a:pt x="3254" y="895"/>
                  </a:lnTo>
                  <a:lnTo>
                    <a:pt x="3132" y="1099"/>
                  </a:lnTo>
                  <a:lnTo>
                    <a:pt x="3010" y="1343"/>
                  </a:lnTo>
                  <a:lnTo>
                    <a:pt x="2888" y="1587"/>
                  </a:lnTo>
                  <a:lnTo>
                    <a:pt x="2726" y="2116"/>
                  </a:lnTo>
                  <a:lnTo>
                    <a:pt x="2644" y="2644"/>
                  </a:lnTo>
                  <a:lnTo>
                    <a:pt x="2661" y="2878"/>
                  </a:lnTo>
                  <a:lnTo>
                    <a:pt x="2661" y="2878"/>
                  </a:lnTo>
                  <a:lnTo>
                    <a:pt x="2400" y="2767"/>
                  </a:lnTo>
                  <a:lnTo>
                    <a:pt x="2115" y="2685"/>
                  </a:lnTo>
                  <a:lnTo>
                    <a:pt x="1790" y="2685"/>
                  </a:lnTo>
                  <a:lnTo>
                    <a:pt x="1465" y="2726"/>
                  </a:lnTo>
                  <a:lnTo>
                    <a:pt x="1180" y="2807"/>
                  </a:lnTo>
                  <a:lnTo>
                    <a:pt x="895" y="2970"/>
                  </a:lnTo>
                  <a:lnTo>
                    <a:pt x="610" y="3133"/>
                  </a:lnTo>
                  <a:lnTo>
                    <a:pt x="448" y="3336"/>
                  </a:lnTo>
                  <a:lnTo>
                    <a:pt x="285" y="3580"/>
                  </a:lnTo>
                  <a:lnTo>
                    <a:pt x="163" y="3824"/>
                  </a:lnTo>
                  <a:lnTo>
                    <a:pt x="82" y="4068"/>
                  </a:lnTo>
                  <a:lnTo>
                    <a:pt x="0" y="4353"/>
                  </a:lnTo>
                  <a:lnTo>
                    <a:pt x="0" y="4597"/>
                  </a:lnTo>
                  <a:lnTo>
                    <a:pt x="0" y="4882"/>
                  </a:lnTo>
                  <a:lnTo>
                    <a:pt x="41" y="5166"/>
                  </a:lnTo>
                  <a:lnTo>
                    <a:pt x="163" y="5451"/>
                  </a:lnTo>
                  <a:lnTo>
                    <a:pt x="326" y="5695"/>
                  </a:lnTo>
                  <a:lnTo>
                    <a:pt x="488" y="5939"/>
                  </a:lnTo>
                  <a:lnTo>
                    <a:pt x="692" y="6102"/>
                  </a:lnTo>
                  <a:lnTo>
                    <a:pt x="936" y="6224"/>
                  </a:lnTo>
                  <a:lnTo>
                    <a:pt x="1180" y="6346"/>
                  </a:lnTo>
                  <a:lnTo>
                    <a:pt x="1465" y="6427"/>
                  </a:lnTo>
                  <a:lnTo>
                    <a:pt x="1749" y="6509"/>
                  </a:lnTo>
                  <a:lnTo>
                    <a:pt x="2360" y="6590"/>
                  </a:lnTo>
                  <a:lnTo>
                    <a:pt x="2970" y="6590"/>
                  </a:lnTo>
                  <a:lnTo>
                    <a:pt x="4149" y="6549"/>
                  </a:lnTo>
                  <a:lnTo>
                    <a:pt x="6102" y="6468"/>
                  </a:lnTo>
                  <a:lnTo>
                    <a:pt x="8095" y="6305"/>
                  </a:lnTo>
                  <a:lnTo>
                    <a:pt x="8176" y="6305"/>
                  </a:lnTo>
                  <a:lnTo>
                    <a:pt x="8186" y="6295"/>
                  </a:lnTo>
                  <a:lnTo>
                    <a:pt x="8186" y="6295"/>
                  </a:lnTo>
                  <a:lnTo>
                    <a:pt x="8461" y="6265"/>
                  </a:lnTo>
                  <a:lnTo>
                    <a:pt x="8827" y="6183"/>
                  </a:lnTo>
                  <a:lnTo>
                    <a:pt x="9234" y="6061"/>
                  </a:lnTo>
                  <a:lnTo>
                    <a:pt x="9559" y="5939"/>
                  </a:lnTo>
                  <a:lnTo>
                    <a:pt x="9885" y="5736"/>
                  </a:lnTo>
                  <a:lnTo>
                    <a:pt x="10007" y="5614"/>
                  </a:lnTo>
                  <a:lnTo>
                    <a:pt x="10129" y="5451"/>
                  </a:lnTo>
                  <a:lnTo>
                    <a:pt x="10251" y="5288"/>
                  </a:lnTo>
                  <a:lnTo>
                    <a:pt x="10291" y="5126"/>
                  </a:lnTo>
                  <a:lnTo>
                    <a:pt x="10373" y="4922"/>
                  </a:lnTo>
                  <a:lnTo>
                    <a:pt x="10373" y="4719"/>
                  </a:lnTo>
                  <a:lnTo>
                    <a:pt x="10373" y="4516"/>
                  </a:lnTo>
                  <a:lnTo>
                    <a:pt x="10291" y="4353"/>
                  </a:lnTo>
                  <a:lnTo>
                    <a:pt x="10251" y="4149"/>
                  </a:lnTo>
                  <a:lnTo>
                    <a:pt x="10129" y="3987"/>
                  </a:lnTo>
                  <a:lnTo>
                    <a:pt x="10007" y="3824"/>
                  </a:lnTo>
                  <a:lnTo>
                    <a:pt x="9844" y="3661"/>
                  </a:lnTo>
                  <a:lnTo>
                    <a:pt x="9681" y="3539"/>
                  </a:lnTo>
                  <a:lnTo>
                    <a:pt x="9519" y="3458"/>
                  </a:lnTo>
                  <a:lnTo>
                    <a:pt x="9315" y="3377"/>
                  </a:lnTo>
                  <a:lnTo>
                    <a:pt x="9071" y="3336"/>
                  </a:lnTo>
                  <a:lnTo>
                    <a:pt x="8868" y="3295"/>
                  </a:lnTo>
                  <a:lnTo>
                    <a:pt x="8624" y="3336"/>
                  </a:lnTo>
                  <a:lnTo>
                    <a:pt x="8380" y="3377"/>
                  </a:lnTo>
                  <a:lnTo>
                    <a:pt x="8176" y="3417"/>
                  </a:lnTo>
                  <a:lnTo>
                    <a:pt x="8176" y="3377"/>
                  </a:lnTo>
                  <a:lnTo>
                    <a:pt x="8176" y="3173"/>
                  </a:lnTo>
                  <a:lnTo>
                    <a:pt x="8176" y="3011"/>
                  </a:lnTo>
                  <a:lnTo>
                    <a:pt x="8095" y="2848"/>
                  </a:lnTo>
                  <a:lnTo>
                    <a:pt x="8014" y="2685"/>
                  </a:lnTo>
                  <a:lnTo>
                    <a:pt x="7891" y="2522"/>
                  </a:lnTo>
                  <a:lnTo>
                    <a:pt x="7769" y="2400"/>
                  </a:lnTo>
                  <a:lnTo>
                    <a:pt x="7647" y="2278"/>
                  </a:lnTo>
                  <a:lnTo>
                    <a:pt x="7485" y="2238"/>
                  </a:lnTo>
                  <a:lnTo>
                    <a:pt x="7281" y="2156"/>
                  </a:lnTo>
                  <a:lnTo>
                    <a:pt x="6940" y="2156"/>
                  </a:lnTo>
                  <a:lnTo>
                    <a:pt x="6956" y="2075"/>
                  </a:lnTo>
                  <a:lnTo>
                    <a:pt x="6956" y="1831"/>
                  </a:lnTo>
                  <a:lnTo>
                    <a:pt x="6956" y="1587"/>
                  </a:lnTo>
                  <a:lnTo>
                    <a:pt x="6915" y="1384"/>
                  </a:lnTo>
                  <a:lnTo>
                    <a:pt x="6834" y="1139"/>
                  </a:lnTo>
                  <a:lnTo>
                    <a:pt x="6712" y="936"/>
                  </a:lnTo>
                  <a:lnTo>
                    <a:pt x="6590" y="733"/>
                  </a:lnTo>
                  <a:lnTo>
                    <a:pt x="6427" y="529"/>
                  </a:lnTo>
                  <a:lnTo>
                    <a:pt x="6224" y="367"/>
                  </a:lnTo>
                  <a:lnTo>
                    <a:pt x="6061" y="245"/>
                  </a:lnTo>
                  <a:lnTo>
                    <a:pt x="5817" y="163"/>
                  </a:lnTo>
                  <a:lnTo>
                    <a:pt x="5614" y="82"/>
                  </a:lnTo>
                  <a:lnTo>
                    <a:pt x="5370" y="41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8426093" y="1788930"/>
            <a:ext cx="474643" cy="299712"/>
            <a:chOff x="7729218" y="1694205"/>
            <a:chExt cx="474643" cy="299712"/>
          </a:xfrm>
        </p:grpSpPr>
        <p:sp>
          <p:nvSpPr>
            <p:cNvPr id="33" name="Google Shape;33;p2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6755103" y="90217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430937" y="4004868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7127498" y="4520160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3942435" y="4470671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520617" y="461957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1"/>
                </a:moveTo>
                <a:lnTo>
                  <a:pt x="1262" y="41"/>
                </a:lnTo>
                <a:lnTo>
                  <a:pt x="1018" y="123"/>
                </a:lnTo>
                <a:lnTo>
                  <a:pt x="773" y="204"/>
                </a:lnTo>
                <a:lnTo>
                  <a:pt x="570" y="367"/>
                </a:lnTo>
                <a:lnTo>
                  <a:pt x="407" y="529"/>
                </a:lnTo>
                <a:lnTo>
                  <a:pt x="245" y="692"/>
                </a:lnTo>
                <a:lnTo>
                  <a:pt x="163" y="896"/>
                </a:lnTo>
                <a:lnTo>
                  <a:pt x="82" y="1099"/>
                </a:lnTo>
                <a:lnTo>
                  <a:pt x="1" y="1343"/>
                </a:lnTo>
                <a:lnTo>
                  <a:pt x="1" y="1546"/>
                </a:lnTo>
                <a:lnTo>
                  <a:pt x="1" y="1790"/>
                </a:lnTo>
                <a:lnTo>
                  <a:pt x="41" y="1994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1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7"/>
                </a:lnTo>
                <a:lnTo>
                  <a:pt x="1831" y="3377"/>
                </a:lnTo>
                <a:lnTo>
                  <a:pt x="2075" y="3336"/>
                </a:lnTo>
                <a:lnTo>
                  <a:pt x="2319" y="3255"/>
                </a:lnTo>
                <a:lnTo>
                  <a:pt x="2563" y="3173"/>
                </a:lnTo>
                <a:lnTo>
                  <a:pt x="2767" y="3011"/>
                </a:lnTo>
                <a:lnTo>
                  <a:pt x="2929" y="2848"/>
                </a:lnTo>
                <a:lnTo>
                  <a:pt x="3092" y="2645"/>
                </a:lnTo>
                <a:lnTo>
                  <a:pt x="3214" y="2441"/>
                </a:lnTo>
                <a:lnTo>
                  <a:pt x="3295" y="2197"/>
                </a:lnTo>
                <a:lnTo>
                  <a:pt x="3336" y="1912"/>
                </a:lnTo>
                <a:lnTo>
                  <a:pt x="3336" y="1628"/>
                </a:lnTo>
                <a:lnTo>
                  <a:pt x="3295" y="1343"/>
                </a:lnTo>
                <a:lnTo>
                  <a:pt x="3214" y="1099"/>
                </a:lnTo>
                <a:lnTo>
                  <a:pt x="3092" y="855"/>
                </a:lnTo>
                <a:lnTo>
                  <a:pt x="2929" y="611"/>
                </a:lnTo>
                <a:lnTo>
                  <a:pt x="2726" y="407"/>
                </a:lnTo>
                <a:lnTo>
                  <a:pt x="2482" y="245"/>
                </a:lnTo>
                <a:lnTo>
                  <a:pt x="2238" y="123"/>
                </a:lnTo>
                <a:lnTo>
                  <a:pt x="1994" y="41"/>
                </a:lnTo>
                <a:lnTo>
                  <a:pt x="17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-421852" y="-181433"/>
            <a:ext cx="1985536" cy="1455081"/>
            <a:chOff x="238125" y="896375"/>
            <a:chExt cx="635575" cy="465775"/>
          </a:xfrm>
        </p:grpSpPr>
        <p:sp>
          <p:nvSpPr>
            <p:cNvPr id="41" name="Google Shape;41;p2"/>
            <p:cNvSpPr/>
            <p:nvPr/>
          </p:nvSpPr>
          <p:spPr>
            <a:xfrm>
              <a:off x="258450" y="937050"/>
              <a:ext cx="615250" cy="425100"/>
            </a:xfrm>
            <a:custGeom>
              <a:avLst/>
              <a:gdLst/>
              <a:ahLst/>
              <a:cxnLst/>
              <a:rect l="l" t="t" r="r" b="b"/>
              <a:pathLst>
                <a:path w="24610" h="17004" extrusionOk="0">
                  <a:moveTo>
                    <a:pt x="24366" y="1"/>
                  </a:moveTo>
                  <a:lnTo>
                    <a:pt x="24325" y="41"/>
                  </a:lnTo>
                  <a:lnTo>
                    <a:pt x="19891" y="4394"/>
                  </a:lnTo>
                  <a:lnTo>
                    <a:pt x="15457" y="8705"/>
                  </a:lnTo>
                  <a:lnTo>
                    <a:pt x="14441" y="9682"/>
                  </a:lnTo>
                  <a:lnTo>
                    <a:pt x="13383" y="10658"/>
                  </a:lnTo>
                  <a:lnTo>
                    <a:pt x="12325" y="11593"/>
                  </a:lnTo>
                  <a:lnTo>
                    <a:pt x="11227" y="12488"/>
                  </a:lnTo>
                  <a:lnTo>
                    <a:pt x="10048" y="13342"/>
                  </a:lnTo>
                  <a:lnTo>
                    <a:pt x="8868" y="14115"/>
                  </a:lnTo>
                  <a:lnTo>
                    <a:pt x="8258" y="14481"/>
                  </a:lnTo>
                  <a:lnTo>
                    <a:pt x="7648" y="14807"/>
                  </a:lnTo>
                  <a:lnTo>
                    <a:pt x="6997" y="15132"/>
                  </a:lnTo>
                  <a:lnTo>
                    <a:pt x="6346" y="15417"/>
                  </a:lnTo>
                  <a:lnTo>
                    <a:pt x="5614" y="15702"/>
                  </a:lnTo>
                  <a:lnTo>
                    <a:pt x="4841" y="15986"/>
                  </a:lnTo>
                  <a:lnTo>
                    <a:pt x="4109" y="16190"/>
                  </a:lnTo>
                  <a:lnTo>
                    <a:pt x="3336" y="16352"/>
                  </a:lnTo>
                  <a:lnTo>
                    <a:pt x="2563" y="16515"/>
                  </a:lnTo>
                  <a:lnTo>
                    <a:pt x="1750" y="16597"/>
                  </a:lnTo>
                  <a:lnTo>
                    <a:pt x="977" y="16637"/>
                  </a:lnTo>
                  <a:lnTo>
                    <a:pt x="204" y="16597"/>
                  </a:lnTo>
                  <a:lnTo>
                    <a:pt x="123" y="16637"/>
                  </a:lnTo>
                  <a:lnTo>
                    <a:pt x="41" y="16678"/>
                  </a:lnTo>
                  <a:lnTo>
                    <a:pt x="1" y="16719"/>
                  </a:lnTo>
                  <a:lnTo>
                    <a:pt x="1" y="16800"/>
                  </a:lnTo>
                  <a:lnTo>
                    <a:pt x="1" y="16841"/>
                  </a:lnTo>
                  <a:lnTo>
                    <a:pt x="41" y="16922"/>
                  </a:lnTo>
                  <a:lnTo>
                    <a:pt x="123" y="16963"/>
                  </a:lnTo>
                  <a:lnTo>
                    <a:pt x="204" y="17003"/>
                  </a:lnTo>
                  <a:lnTo>
                    <a:pt x="895" y="17003"/>
                  </a:lnTo>
                  <a:lnTo>
                    <a:pt x="1587" y="16963"/>
                  </a:lnTo>
                  <a:lnTo>
                    <a:pt x="2319" y="16922"/>
                  </a:lnTo>
                  <a:lnTo>
                    <a:pt x="3011" y="16800"/>
                  </a:lnTo>
                  <a:lnTo>
                    <a:pt x="3661" y="16678"/>
                  </a:lnTo>
                  <a:lnTo>
                    <a:pt x="4353" y="16515"/>
                  </a:lnTo>
                  <a:lnTo>
                    <a:pt x="5044" y="16312"/>
                  </a:lnTo>
                  <a:lnTo>
                    <a:pt x="5695" y="16068"/>
                  </a:lnTo>
                  <a:lnTo>
                    <a:pt x="6346" y="15824"/>
                  </a:lnTo>
                  <a:lnTo>
                    <a:pt x="6997" y="15539"/>
                  </a:lnTo>
                  <a:lnTo>
                    <a:pt x="7648" y="15214"/>
                  </a:lnTo>
                  <a:lnTo>
                    <a:pt x="8258" y="14888"/>
                  </a:lnTo>
                  <a:lnTo>
                    <a:pt x="9478" y="14156"/>
                  </a:lnTo>
                  <a:lnTo>
                    <a:pt x="10617" y="13383"/>
                  </a:lnTo>
                  <a:lnTo>
                    <a:pt x="11797" y="12488"/>
                  </a:lnTo>
                  <a:lnTo>
                    <a:pt x="12895" y="11593"/>
                  </a:lnTo>
                  <a:lnTo>
                    <a:pt x="13993" y="10617"/>
                  </a:lnTo>
                  <a:lnTo>
                    <a:pt x="15051" y="9641"/>
                  </a:lnTo>
                  <a:lnTo>
                    <a:pt x="17247" y="7485"/>
                  </a:lnTo>
                  <a:lnTo>
                    <a:pt x="19444" y="5370"/>
                  </a:lnTo>
                  <a:lnTo>
                    <a:pt x="24569" y="326"/>
                  </a:lnTo>
                  <a:lnTo>
                    <a:pt x="24610" y="245"/>
                  </a:lnTo>
                  <a:lnTo>
                    <a:pt x="24610" y="163"/>
                  </a:lnTo>
                  <a:lnTo>
                    <a:pt x="24610" y="123"/>
                  </a:lnTo>
                  <a:lnTo>
                    <a:pt x="24569" y="82"/>
                  </a:lnTo>
                  <a:lnTo>
                    <a:pt x="24528" y="41"/>
                  </a:lnTo>
                  <a:lnTo>
                    <a:pt x="24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8125" y="918750"/>
              <a:ext cx="596925" cy="409850"/>
            </a:xfrm>
            <a:custGeom>
              <a:avLst/>
              <a:gdLst/>
              <a:ahLst/>
              <a:cxnLst/>
              <a:rect l="l" t="t" r="r" b="b"/>
              <a:pathLst>
                <a:path w="23877" h="16394" extrusionOk="0">
                  <a:moveTo>
                    <a:pt x="23714" y="1"/>
                  </a:moveTo>
                  <a:lnTo>
                    <a:pt x="23633" y="41"/>
                  </a:lnTo>
                  <a:lnTo>
                    <a:pt x="23592" y="82"/>
                  </a:lnTo>
                  <a:lnTo>
                    <a:pt x="22697" y="1139"/>
                  </a:lnTo>
                  <a:lnTo>
                    <a:pt x="21762" y="2197"/>
                  </a:lnTo>
                  <a:lnTo>
                    <a:pt x="20786" y="3214"/>
                  </a:lnTo>
                  <a:lnTo>
                    <a:pt x="19809" y="4231"/>
                  </a:lnTo>
                  <a:lnTo>
                    <a:pt x="18792" y="5166"/>
                  </a:lnTo>
                  <a:lnTo>
                    <a:pt x="17775" y="6143"/>
                  </a:lnTo>
                  <a:lnTo>
                    <a:pt x="16718" y="7038"/>
                  </a:lnTo>
                  <a:lnTo>
                    <a:pt x="15620" y="7892"/>
                  </a:lnTo>
                  <a:lnTo>
                    <a:pt x="14481" y="8746"/>
                  </a:lnTo>
                  <a:lnTo>
                    <a:pt x="13342" y="9559"/>
                  </a:lnTo>
                  <a:lnTo>
                    <a:pt x="12162" y="10332"/>
                  </a:lnTo>
                  <a:lnTo>
                    <a:pt x="10983" y="11105"/>
                  </a:lnTo>
                  <a:lnTo>
                    <a:pt x="9762" y="11797"/>
                  </a:lnTo>
                  <a:lnTo>
                    <a:pt x="8542" y="12488"/>
                  </a:lnTo>
                  <a:lnTo>
                    <a:pt x="7322" y="13139"/>
                  </a:lnTo>
                  <a:lnTo>
                    <a:pt x="6061" y="13749"/>
                  </a:lnTo>
                  <a:lnTo>
                    <a:pt x="4596" y="14400"/>
                  </a:lnTo>
                  <a:lnTo>
                    <a:pt x="3132" y="14969"/>
                  </a:lnTo>
                  <a:lnTo>
                    <a:pt x="1627" y="15539"/>
                  </a:lnTo>
                  <a:lnTo>
                    <a:pt x="122" y="16027"/>
                  </a:lnTo>
                  <a:lnTo>
                    <a:pt x="81" y="16068"/>
                  </a:lnTo>
                  <a:lnTo>
                    <a:pt x="0" y="16108"/>
                  </a:lnTo>
                  <a:lnTo>
                    <a:pt x="0" y="16190"/>
                  </a:lnTo>
                  <a:lnTo>
                    <a:pt x="0" y="16271"/>
                  </a:lnTo>
                  <a:lnTo>
                    <a:pt x="41" y="16312"/>
                  </a:lnTo>
                  <a:lnTo>
                    <a:pt x="81" y="16393"/>
                  </a:lnTo>
                  <a:lnTo>
                    <a:pt x="244" y="16393"/>
                  </a:lnTo>
                  <a:lnTo>
                    <a:pt x="1586" y="15946"/>
                  </a:lnTo>
                  <a:lnTo>
                    <a:pt x="2888" y="15457"/>
                  </a:lnTo>
                  <a:lnTo>
                    <a:pt x="4230" y="14929"/>
                  </a:lnTo>
                  <a:lnTo>
                    <a:pt x="5532" y="14400"/>
                  </a:lnTo>
                  <a:lnTo>
                    <a:pt x="6793" y="13790"/>
                  </a:lnTo>
                  <a:lnTo>
                    <a:pt x="8095" y="13180"/>
                  </a:lnTo>
                  <a:lnTo>
                    <a:pt x="9315" y="12488"/>
                  </a:lnTo>
                  <a:lnTo>
                    <a:pt x="10535" y="11797"/>
                  </a:lnTo>
                  <a:lnTo>
                    <a:pt x="11755" y="11064"/>
                  </a:lnTo>
                  <a:lnTo>
                    <a:pt x="12935" y="10292"/>
                  </a:lnTo>
                  <a:lnTo>
                    <a:pt x="14074" y="9478"/>
                  </a:lnTo>
                  <a:lnTo>
                    <a:pt x="15213" y="8665"/>
                  </a:lnTo>
                  <a:lnTo>
                    <a:pt x="16352" y="7810"/>
                  </a:lnTo>
                  <a:lnTo>
                    <a:pt x="17409" y="6915"/>
                  </a:lnTo>
                  <a:lnTo>
                    <a:pt x="18467" y="5980"/>
                  </a:lnTo>
                  <a:lnTo>
                    <a:pt x="19525" y="5044"/>
                  </a:lnTo>
                  <a:lnTo>
                    <a:pt x="20663" y="3905"/>
                  </a:lnTo>
                  <a:lnTo>
                    <a:pt x="21762" y="2767"/>
                  </a:lnTo>
                  <a:lnTo>
                    <a:pt x="22819" y="1546"/>
                  </a:lnTo>
                  <a:lnTo>
                    <a:pt x="23836" y="326"/>
                  </a:lnTo>
                  <a:lnTo>
                    <a:pt x="23877" y="285"/>
                  </a:lnTo>
                  <a:lnTo>
                    <a:pt x="23877" y="204"/>
                  </a:lnTo>
                  <a:lnTo>
                    <a:pt x="23836" y="82"/>
                  </a:lnTo>
                  <a:lnTo>
                    <a:pt x="23755" y="41"/>
                  </a:lnTo>
                  <a:lnTo>
                    <a:pt x="23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61500" y="916725"/>
              <a:ext cx="477975" cy="336600"/>
            </a:xfrm>
            <a:custGeom>
              <a:avLst/>
              <a:gdLst/>
              <a:ahLst/>
              <a:cxnLst/>
              <a:rect l="l" t="t" r="r" b="b"/>
              <a:pathLst>
                <a:path w="19119" h="13464" extrusionOk="0">
                  <a:moveTo>
                    <a:pt x="18915" y="0"/>
                  </a:moveTo>
                  <a:lnTo>
                    <a:pt x="18834" y="41"/>
                  </a:lnTo>
                  <a:lnTo>
                    <a:pt x="18793" y="82"/>
                  </a:lnTo>
                  <a:lnTo>
                    <a:pt x="18101" y="1017"/>
                  </a:lnTo>
                  <a:lnTo>
                    <a:pt x="17410" y="1912"/>
                  </a:lnTo>
                  <a:lnTo>
                    <a:pt x="16678" y="2766"/>
                  </a:lnTo>
                  <a:lnTo>
                    <a:pt x="15946" y="3620"/>
                  </a:lnTo>
                  <a:lnTo>
                    <a:pt x="15132" y="4434"/>
                  </a:lnTo>
                  <a:lnTo>
                    <a:pt x="14319" y="5247"/>
                  </a:lnTo>
                  <a:lnTo>
                    <a:pt x="13505" y="5980"/>
                  </a:lnTo>
                  <a:lnTo>
                    <a:pt x="12610" y="6712"/>
                  </a:lnTo>
                  <a:lnTo>
                    <a:pt x="11756" y="7403"/>
                  </a:lnTo>
                  <a:lnTo>
                    <a:pt x="10820" y="8095"/>
                  </a:lnTo>
                  <a:lnTo>
                    <a:pt x="9885" y="8746"/>
                  </a:lnTo>
                  <a:lnTo>
                    <a:pt x="8949" y="9315"/>
                  </a:lnTo>
                  <a:lnTo>
                    <a:pt x="7973" y="9925"/>
                  </a:lnTo>
                  <a:lnTo>
                    <a:pt x="6997" y="10454"/>
                  </a:lnTo>
                  <a:lnTo>
                    <a:pt x="5980" y="10942"/>
                  </a:lnTo>
                  <a:lnTo>
                    <a:pt x="4963" y="11430"/>
                  </a:lnTo>
                  <a:lnTo>
                    <a:pt x="3783" y="11918"/>
                  </a:lnTo>
                  <a:lnTo>
                    <a:pt x="2563" y="12366"/>
                  </a:lnTo>
                  <a:lnTo>
                    <a:pt x="1343" y="12772"/>
                  </a:lnTo>
                  <a:lnTo>
                    <a:pt x="123" y="13098"/>
                  </a:lnTo>
                  <a:lnTo>
                    <a:pt x="41" y="13139"/>
                  </a:lnTo>
                  <a:lnTo>
                    <a:pt x="1" y="13220"/>
                  </a:lnTo>
                  <a:lnTo>
                    <a:pt x="1" y="13261"/>
                  </a:lnTo>
                  <a:lnTo>
                    <a:pt x="1" y="13342"/>
                  </a:lnTo>
                  <a:lnTo>
                    <a:pt x="41" y="13383"/>
                  </a:lnTo>
                  <a:lnTo>
                    <a:pt x="82" y="13464"/>
                  </a:lnTo>
                  <a:lnTo>
                    <a:pt x="245" y="13464"/>
                  </a:lnTo>
                  <a:lnTo>
                    <a:pt x="1343" y="13179"/>
                  </a:lnTo>
                  <a:lnTo>
                    <a:pt x="2400" y="12813"/>
                  </a:lnTo>
                  <a:lnTo>
                    <a:pt x="3499" y="12406"/>
                  </a:lnTo>
                  <a:lnTo>
                    <a:pt x="4556" y="12000"/>
                  </a:lnTo>
                  <a:lnTo>
                    <a:pt x="5614" y="11552"/>
                  </a:lnTo>
                  <a:lnTo>
                    <a:pt x="6631" y="11023"/>
                  </a:lnTo>
                  <a:lnTo>
                    <a:pt x="7648" y="10495"/>
                  </a:lnTo>
                  <a:lnTo>
                    <a:pt x="8665" y="9925"/>
                  </a:lnTo>
                  <a:lnTo>
                    <a:pt x="9641" y="9356"/>
                  </a:lnTo>
                  <a:lnTo>
                    <a:pt x="10576" y="8705"/>
                  </a:lnTo>
                  <a:lnTo>
                    <a:pt x="11512" y="8054"/>
                  </a:lnTo>
                  <a:lnTo>
                    <a:pt x="12447" y="7363"/>
                  </a:lnTo>
                  <a:lnTo>
                    <a:pt x="13342" y="6630"/>
                  </a:lnTo>
                  <a:lnTo>
                    <a:pt x="14197" y="5858"/>
                  </a:lnTo>
                  <a:lnTo>
                    <a:pt x="15010" y="5085"/>
                  </a:lnTo>
                  <a:lnTo>
                    <a:pt x="15824" y="4271"/>
                  </a:lnTo>
                  <a:lnTo>
                    <a:pt x="16718" y="3295"/>
                  </a:lnTo>
                  <a:lnTo>
                    <a:pt x="17532" y="2319"/>
                  </a:lnTo>
                  <a:lnTo>
                    <a:pt x="18345" y="1302"/>
                  </a:lnTo>
                  <a:lnTo>
                    <a:pt x="19078" y="285"/>
                  </a:lnTo>
                  <a:lnTo>
                    <a:pt x="19118" y="204"/>
                  </a:lnTo>
                  <a:lnTo>
                    <a:pt x="19118" y="122"/>
                  </a:lnTo>
                  <a:lnTo>
                    <a:pt x="19078" y="82"/>
                  </a:lnTo>
                  <a:lnTo>
                    <a:pt x="19037" y="41"/>
                  </a:lnTo>
                  <a:lnTo>
                    <a:pt x="18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75" y="921800"/>
              <a:ext cx="404750" cy="281700"/>
            </a:xfrm>
            <a:custGeom>
              <a:avLst/>
              <a:gdLst/>
              <a:ahLst/>
              <a:cxnLst/>
              <a:rect l="l" t="t" r="r" b="b"/>
              <a:pathLst>
                <a:path w="16190" h="11268" extrusionOk="0">
                  <a:moveTo>
                    <a:pt x="15945" y="1"/>
                  </a:moveTo>
                  <a:lnTo>
                    <a:pt x="15864" y="41"/>
                  </a:lnTo>
                  <a:lnTo>
                    <a:pt x="12895" y="2319"/>
                  </a:lnTo>
                  <a:lnTo>
                    <a:pt x="9844" y="4516"/>
                  </a:lnTo>
                  <a:lnTo>
                    <a:pt x="6793" y="6631"/>
                  </a:lnTo>
                  <a:lnTo>
                    <a:pt x="3661" y="8705"/>
                  </a:lnTo>
                  <a:lnTo>
                    <a:pt x="1871" y="9804"/>
                  </a:lnTo>
                  <a:lnTo>
                    <a:pt x="82" y="10942"/>
                  </a:lnTo>
                  <a:lnTo>
                    <a:pt x="41" y="10983"/>
                  </a:lnTo>
                  <a:lnTo>
                    <a:pt x="0" y="11064"/>
                  </a:lnTo>
                  <a:lnTo>
                    <a:pt x="0" y="11105"/>
                  </a:lnTo>
                  <a:lnTo>
                    <a:pt x="41" y="11186"/>
                  </a:lnTo>
                  <a:lnTo>
                    <a:pt x="82" y="11227"/>
                  </a:lnTo>
                  <a:lnTo>
                    <a:pt x="122" y="11268"/>
                  </a:lnTo>
                  <a:lnTo>
                    <a:pt x="285" y="11268"/>
                  </a:lnTo>
                  <a:lnTo>
                    <a:pt x="3458" y="9275"/>
                  </a:lnTo>
                  <a:lnTo>
                    <a:pt x="6631" y="7200"/>
                  </a:lnTo>
                  <a:lnTo>
                    <a:pt x="9722" y="5044"/>
                  </a:lnTo>
                  <a:lnTo>
                    <a:pt x="12773" y="2848"/>
                  </a:lnTo>
                  <a:lnTo>
                    <a:pt x="14440" y="1587"/>
                  </a:lnTo>
                  <a:lnTo>
                    <a:pt x="16108" y="326"/>
                  </a:lnTo>
                  <a:lnTo>
                    <a:pt x="16149" y="245"/>
                  </a:lnTo>
                  <a:lnTo>
                    <a:pt x="16189" y="204"/>
                  </a:lnTo>
                  <a:lnTo>
                    <a:pt x="16149" y="123"/>
                  </a:lnTo>
                  <a:lnTo>
                    <a:pt x="16108" y="8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29625" y="896375"/>
              <a:ext cx="264425" cy="187150"/>
            </a:xfrm>
            <a:custGeom>
              <a:avLst/>
              <a:gdLst/>
              <a:ahLst/>
              <a:cxnLst/>
              <a:rect l="l" t="t" r="r" b="b"/>
              <a:pathLst>
                <a:path w="10577" h="7486" extrusionOk="0">
                  <a:moveTo>
                    <a:pt x="7038" y="1"/>
                  </a:moveTo>
                  <a:lnTo>
                    <a:pt x="6956" y="41"/>
                  </a:lnTo>
                  <a:lnTo>
                    <a:pt x="5940" y="651"/>
                  </a:lnTo>
                  <a:lnTo>
                    <a:pt x="4963" y="1262"/>
                  </a:lnTo>
                  <a:lnTo>
                    <a:pt x="4028" y="1953"/>
                  </a:lnTo>
                  <a:lnTo>
                    <a:pt x="3133" y="2645"/>
                  </a:lnTo>
                  <a:lnTo>
                    <a:pt x="2197" y="3417"/>
                  </a:lnTo>
                  <a:lnTo>
                    <a:pt x="1343" y="4231"/>
                  </a:lnTo>
                  <a:lnTo>
                    <a:pt x="936" y="4597"/>
                  </a:lnTo>
                  <a:lnTo>
                    <a:pt x="570" y="5004"/>
                  </a:lnTo>
                  <a:lnTo>
                    <a:pt x="408" y="5207"/>
                  </a:lnTo>
                  <a:lnTo>
                    <a:pt x="286" y="5451"/>
                  </a:lnTo>
                  <a:lnTo>
                    <a:pt x="164" y="5655"/>
                  </a:lnTo>
                  <a:lnTo>
                    <a:pt x="82" y="5899"/>
                  </a:lnTo>
                  <a:lnTo>
                    <a:pt x="42" y="6143"/>
                  </a:lnTo>
                  <a:lnTo>
                    <a:pt x="1" y="6346"/>
                  </a:lnTo>
                  <a:lnTo>
                    <a:pt x="42" y="6550"/>
                  </a:lnTo>
                  <a:lnTo>
                    <a:pt x="82" y="6753"/>
                  </a:lnTo>
                  <a:lnTo>
                    <a:pt x="164" y="6956"/>
                  </a:lnTo>
                  <a:lnTo>
                    <a:pt x="286" y="7119"/>
                  </a:lnTo>
                  <a:lnTo>
                    <a:pt x="448" y="7282"/>
                  </a:lnTo>
                  <a:lnTo>
                    <a:pt x="652" y="7404"/>
                  </a:lnTo>
                  <a:lnTo>
                    <a:pt x="896" y="7485"/>
                  </a:lnTo>
                  <a:lnTo>
                    <a:pt x="1140" y="7485"/>
                  </a:lnTo>
                  <a:lnTo>
                    <a:pt x="1384" y="7444"/>
                  </a:lnTo>
                  <a:lnTo>
                    <a:pt x="1669" y="7404"/>
                  </a:lnTo>
                  <a:lnTo>
                    <a:pt x="2157" y="7160"/>
                  </a:lnTo>
                  <a:lnTo>
                    <a:pt x="2604" y="6916"/>
                  </a:lnTo>
                  <a:lnTo>
                    <a:pt x="3621" y="6346"/>
                  </a:lnTo>
                  <a:lnTo>
                    <a:pt x="4638" y="5777"/>
                  </a:lnTo>
                  <a:lnTo>
                    <a:pt x="5614" y="5126"/>
                  </a:lnTo>
                  <a:lnTo>
                    <a:pt x="6550" y="4475"/>
                  </a:lnTo>
                  <a:lnTo>
                    <a:pt x="7607" y="3662"/>
                  </a:lnTo>
                  <a:lnTo>
                    <a:pt x="8584" y="2848"/>
                  </a:lnTo>
                  <a:lnTo>
                    <a:pt x="9600" y="1953"/>
                  </a:lnTo>
                  <a:lnTo>
                    <a:pt x="10536" y="1058"/>
                  </a:lnTo>
                  <a:lnTo>
                    <a:pt x="10577" y="977"/>
                  </a:lnTo>
                  <a:lnTo>
                    <a:pt x="10577" y="936"/>
                  </a:lnTo>
                  <a:lnTo>
                    <a:pt x="10577" y="855"/>
                  </a:lnTo>
                  <a:lnTo>
                    <a:pt x="10536" y="814"/>
                  </a:lnTo>
                  <a:lnTo>
                    <a:pt x="10455" y="774"/>
                  </a:lnTo>
                  <a:lnTo>
                    <a:pt x="10414" y="733"/>
                  </a:lnTo>
                  <a:lnTo>
                    <a:pt x="10333" y="774"/>
                  </a:lnTo>
                  <a:lnTo>
                    <a:pt x="10251" y="814"/>
                  </a:lnTo>
                  <a:lnTo>
                    <a:pt x="9478" y="1546"/>
                  </a:lnTo>
                  <a:lnTo>
                    <a:pt x="8706" y="2238"/>
                  </a:lnTo>
                  <a:lnTo>
                    <a:pt x="7892" y="2929"/>
                  </a:lnTo>
                  <a:lnTo>
                    <a:pt x="7079" y="3621"/>
                  </a:lnTo>
                  <a:lnTo>
                    <a:pt x="6224" y="4231"/>
                  </a:lnTo>
                  <a:lnTo>
                    <a:pt x="5329" y="4841"/>
                  </a:lnTo>
                  <a:lnTo>
                    <a:pt x="4435" y="5451"/>
                  </a:lnTo>
                  <a:lnTo>
                    <a:pt x="3540" y="5980"/>
                  </a:lnTo>
                  <a:lnTo>
                    <a:pt x="2604" y="6550"/>
                  </a:lnTo>
                  <a:lnTo>
                    <a:pt x="2116" y="6794"/>
                  </a:lnTo>
                  <a:lnTo>
                    <a:pt x="1628" y="6997"/>
                  </a:lnTo>
                  <a:lnTo>
                    <a:pt x="1384" y="7078"/>
                  </a:lnTo>
                  <a:lnTo>
                    <a:pt x="1140" y="7119"/>
                  </a:lnTo>
                  <a:lnTo>
                    <a:pt x="855" y="7078"/>
                  </a:lnTo>
                  <a:lnTo>
                    <a:pt x="733" y="7038"/>
                  </a:lnTo>
                  <a:lnTo>
                    <a:pt x="652" y="6956"/>
                  </a:lnTo>
                  <a:lnTo>
                    <a:pt x="489" y="6794"/>
                  </a:lnTo>
                  <a:lnTo>
                    <a:pt x="408" y="6590"/>
                  </a:lnTo>
                  <a:lnTo>
                    <a:pt x="408" y="6387"/>
                  </a:lnTo>
                  <a:lnTo>
                    <a:pt x="408" y="6183"/>
                  </a:lnTo>
                  <a:lnTo>
                    <a:pt x="448" y="5939"/>
                  </a:lnTo>
                  <a:lnTo>
                    <a:pt x="530" y="5695"/>
                  </a:lnTo>
                  <a:lnTo>
                    <a:pt x="652" y="5492"/>
                  </a:lnTo>
                  <a:lnTo>
                    <a:pt x="814" y="5289"/>
                  </a:lnTo>
                  <a:lnTo>
                    <a:pt x="1180" y="4882"/>
                  </a:lnTo>
                  <a:lnTo>
                    <a:pt x="1547" y="4556"/>
                  </a:lnTo>
                  <a:lnTo>
                    <a:pt x="2319" y="3824"/>
                  </a:lnTo>
                  <a:lnTo>
                    <a:pt x="3133" y="3133"/>
                  </a:lnTo>
                  <a:lnTo>
                    <a:pt x="4068" y="2360"/>
                  </a:lnTo>
                  <a:lnTo>
                    <a:pt x="5085" y="1668"/>
                  </a:lnTo>
                  <a:lnTo>
                    <a:pt x="6102" y="977"/>
                  </a:lnTo>
                  <a:lnTo>
                    <a:pt x="7160" y="367"/>
                  </a:lnTo>
                  <a:lnTo>
                    <a:pt x="7201" y="326"/>
                  </a:lnTo>
                  <a:lnTo>
                    <a:pt x="7241" y="245"/>
                  </a:lnTo>
                  <a:lnTo>
                    <a:pt x="7241" y="163"/>
                  </a:lnTo>
                  <a:lnTo>
                    <a:pt x="7201" y="123"/>
                  </a:lnTo>
                  <a:lnTo>
                    <a:pt x="7160" y="82"/>
                  </a:lnTo>
                  <a:lnTo>
                    <a:pt x="7119" y="41"/>
                  </a:lnTo>
                  <a:lnTo>
                    <a:pt x="7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8000380" y="-657975"/>
            <a:ext cx="1340699" cy="1721646"/>
            <a:chOff x="2659350" y="1746500"/>
            <a:chExt cx="379350" cy="487125"/>
          </a:xfrm>
        </p:grpSpPr>
        <p:sp>
          <p:nvSpPr>
            <p:cNvPr id="47" name="Google Shape;47;p2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1251424" y="4362736"/>
            <a:ext cx="476564" cy="301542"/>
            <a:chOff x="591136" y="2177236"/>
            <a:chExt cx="476564" cy="301542"/>
          </a:xfrm>
        </p:grpSpPr>
        <p:sp>
          <p:nvSpPr>
            <p:cNvPr id="51" name="Google Shape;51;p2"/>
            <p:cNvSpPr/>
            <p:nvPr/>
          </p:nvSpPr>
          <p:spPr>
            <a:xfrm>
              <a:off x="600471" y="2186525"/>
              <a:ext cx="457895" cy="282964"/>
            </a:xfrm>
            <a:custGeom>
              <a:avLst/>
              <a:gdLst/>
              <a:ahLst/>
              <a:cxnLst/>
              <a:rect l="l" t="t" r="r" b="b"/>
              <a:pathLst>
                <a:path w="10007" h="6184" extrusionOk="0">
                  <a:moveTo>
                    <a:pt x="4719" y="1"/>
                  </a:moveTo>
                  <a:lnTo>
                    <a:pt x="4393" y="41"/>
                  </a:lnTo>
                  <a:lnTo>
                    <a:pt x="4109" y="163"/>
                  </a:lnTo>
                  <a:lnTo>
                    <a:pt x="3824" y="285"/>
                  </a:lnTo>
                  <a:lnTo>
                    <a:pt x="3580" y="448"/>
                  </a:lnTo>
                  <a:lnTo>
                    <a:pt x="3336" y="651"/>
                  </a:lnTo>
                  <a:lnTo>
                    <a:pt x="3132" y="895"/>
                  </a:lnTo>
                  <a:lnTo>
                    <a:pt x="2970" y="1180"/>
                  </a:lnTo>
                  <a:lnTo>
                    <a:pt x="2848" y="1465"/>
                  </a:lnTo>
                  <a:lnTo>
                    <a:pt x="2766" y="1750"/>
                  </a:lnTo>
                  <a:lnTo>
                    <a:pt x="2685" y="2075"/>
                  </a:lnTo>
                  <a:lnTo>
                    <a:pt x="2644" y="2360"/>
                  </a:lnTo>
                  <a:lnTo>
                    <a:pt x="2644" y="2685"/>
                  </a:lnTo>
                  <a:lnTo>
                    <a:pt x="2685" y="3011"/>
                  </a:lnTo>
                  <a:lnTo>
                    <a:pt x="2441" y="2848"/>
                  </a:lnTo>
                  <a:lnTo>
                    <a:pt x="2197" y="2767"/>
                  </a:lnTo>
                  <a:lnTo>
                    <a:pt x="1953" y="2726"/>
                  </a:lnTo>
                  <a:lnTo>
                    <a:pt x="1709" y="2685"/>
                  </a:lnTo>
                  <a:lnTo>
                    <a:pt x="1424" y="2685"/>
                  </a:lnTo>
                  <a:lnTo>
                    <a:pt x="1180" y="2767"/>
                  </a:lnTo>
                  <a:lnTo>
                    <a:pt x="936" y="2848"/>
                  </a:lnTo>
                  <a:lnTo>
                    <a:pt x="692" y="2970"/>
                  </a:lnTo>
                  <a:lnTo>
                    <a:pt x="529" y="3092"/>
                  </a:lnTo>
                  <a:lnTo>
                    <a:pt x="407" y="3255"/>
                  </a:lnTo>
                  <a:lnTo>
                    <a:pt x="204" y="3539"/>
                  </a:lnTo>
                  <a:lnTo>
                    <a:pt x="41" y="3905"/>
                  </a:lnTo>
                  <a:lnTo>
                    <a:pt x="0" y="4312"/>
                  </a:lnTo>
                  <a:lnTo>
                    <a:pt x="0" y="4678"/>
                  </a:lnTo>
                  <a:lnTo>
                    <a:pt x="82" y="5044"/>
                  </a:lnTo>
                  <a:lnTo>
                    <a:pt x="244" y="5410"/>
                  </a:lnTo>
                  <a:lnTo>
                    <a:pt x="366" y="5532"/>
                  </a:lnTo>
                  <a:lnTo>
                    <a:pt x="529" y="5695"/>
                  </a:lnTo>
                  <a:lnTo>
                    <a:pt x="814" y="5899"/>
                  </a:lnTo>
                  <a:lnTo>
                    <a:pt x="1180" y="6021"/>
                  </a:lnTo>
                  <a:lnTo>
                    <a:pt x="1587" y="6102"/>
                  </a:lnTo>
                  <a:lnTo>
                    <a:pt x="1993" y="6183"/>
                  </a:lnTo>
                  <a:lnTo>
                    <a:pt x="3580" y="6183"/>
                  </a:lnTo>
                  <a:lnTo>
                    <a:pt x="4678" y="6143"/>
                  </a:lnTo>
                  <a:lnTo>
                    <a:pt x="5776" y="6102"/>
                  </a:lnTo>
                  <a:lnTo>
                    <a:pt x="6834" y="6021"/>
                  </a:lnTo>
                  <a:lnTo>
                    <a:pt x="7932" y="5939"/>
                  </a:lnTo>
                  <a:lnTo>
                    <a:pt x="8583" y="5817"/>
                  </a:lnTo>
                  <a:lnTo>
                    <a:pt x="8908" y="5736"/>
                  </a:lnTo>
                  <a:lnTo>
                    <a:pt x="9193" y="5614"/>
                  </a:lnTo>
                  <a:lnTo>
                    <a:pt x="9478" y="5451"/>
                  </a:lnTo>
                  <a:lnTo>
                    <a:pt x="9722" y="5288"/>
                  </a:lnTo>
                  <a:lnTo>
                    <a:pt x="9885" y="5044"/>
                  </a:lnTo>
                  <a:lnTo>
                    <a:pt x="9966" y="4760"/>
                  </a:lnTo>
                  <a:lnTo>
                    <a:pt x="10007" y="4556"/>
                  </a:lnTo>
                  <a:lnTo>
                    <a:pt x="10007" y="4353"/>
                  </a:lnTo>
                  <a:lnTo>
                    <a:pt x="9925" y="4150"/>
                  </a:lnTo>
                  <a:lnTo>
                    <a:pt x="9844" y="3987"/>
                  </a:lnTo>
                  <a:lnTo>
                    <a:pt x="9722" y="3783"/>
                  </a:lnTo>
                  <a:lnTo>
                    <a:pt x="9600" y="3661"/>
                  </a:lnTo>
                  <a:lnTo>
                    <a:pt x="9437" y="3539"/>
                  </a:lnTo>
                  <a:lnTo>
                    <a:pt x="9234" y="3417"/>
                  </a:lnTo>
                  <a:lnTo>
                    <a:pt x="9071" y="3377"/>
                  </a:lnTo>
                  <a:lnTo>
                    <a:pt x="8868" y="3336"/>
                  </a:lnTo>
                  <a:lnTo>
                    <a:pt x="8664" y="3295"/>
                  </a:lnTo>
                  <a:lnTo>
                    <a:pt x="8461" y="3336"/>
                  </a:lnTo>
                  <a:lnTo>
                    <a:pt x="8054" y="3417"/>
                  </a:lnTo>
                  <a:lnTo>
                    <a:pt x="7688" y="3621"/>
                  </a:lnTo>
                  <a:lnTo>
                    <a:pt x="7769" y="3458"/>
                  </a:lnTo>
                  <a:lnTo>
                    <a:pt x="7810" y="3336"/>
                  </a:lnTo>
                  <a:lnTo>
                    <a:pt x="7810" y="3011"/>
                  </a:lnTo>
                  <a:lnTo>
                    <a:pt x="7769" y="2726"/>
                  </a:lnTo>
                  <a:lnTo>
                    <a:pt x="7688" y="2563"/>
                  </a:lnTo>
                  <a:lnTo>
                    <a:pt x="7607" y="2441"/>
                  </a:lnTo>
                  <a:lnTo>
                    <a:pt x="7485" y="2360"/>
                  </a:lnTo>
                  <a:lnTo>
                    <a:pt x="7363" y="2278"/>
                  </a:lnTo>
                  <a:lnTo>
                    <a:pt x="7078" y="2156"/>
                  </a:lnTo>
                  <a:lnTo>
                    <a:pt x="6631" y="2156"/>
                  </a:lnTo>
                  <a:lnTo>
                    <a:pt x="6468" y="2197"/>
                  </a:lnTo>
                  <a:lnTo>
                    <a:pt x="6549" y="1912"/>
                  </a:lnTo>
                  <a:lnTo>
                    <a:pt x="6590" y="1628"/>
                  </a:lnTo>
                  <a:lnTo>
                    <a:pt x="6549" y="1302"/>
                  </a:lnTo>
                  <a:lnTo>
                    <a:pt x="6468" y="1017"/>
                  </a:lnTo>
                  <a:lnTo>
                    <a:pt x="6305" y="733"/>
                  </a:lnTo>
                  <a:lnTo>
                    <a:pt x="6102" y="489"/>
                  </a:lnTo>
                  <a:lnTo>
                    <a:pt x="5898" y="285"/>
                  </a:lnTo>
                  <a:lnTo>
                    <a:pt x="5614" y="123"/>
                  </a:lnTo>
                  <a:lnTo>
                    <a:pt x="5329" y="41"/>
                  </a:lnTo>
                  <a:lnTo>
                    <a:pt x="5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1136" y="2177236"/>
              <a:ext cx="476564" cy="301542"/>
            </a:xfrm>
            <a:custGeom>
              <a:avLst/>
              <a:gdLst/>
              <a:ahLst/>
              <a:cxnLst/>
              <a:rect l="l" t="t" r="r" b="b"/>
              <a:pathLst>
                <a:path w="10415" h="6590" extrusionOk="0">
                  <a:moveTo>
                    <a:pt x="5329" y="407"/>
                  </a:moveTo>
                  <a:lnTo>
                    <a:pt x="5533" y="448"/>
                  </a:lnTo>
                  <a:lnTo>
                    <a:pt x="5736" y="529"/>
                  </a:lnTo>
                  <a:lnTo>
                    <a:pt x="5899" y="610"/>
                  </a:lnTo>
                  <a:lnTo>
                    <a:pt x="6062" y="732"/>
                  </a:lnTo>
                  <a:lnTo>
                    <a:pt x="6224" y="854"/>
                  </a:lnTo>
                  <a:lnTo>
                    <a:pt x="6346" y="1017"/>
                  </a:lnTo>
                  <a:lnTo>
                    <a:pt x="6428" y="1180"/>
                  </a:lnTo>
                  <a:lnTo>
                    <a:pt x="6509" y="1383"/>
                  </a:lnTo>
                  <a:lnTo>
                    <a:pt x="6550" y="1546"/>
                  </a:lnTo>
                  <a:lnTo>
                    <a:pt x="6590" y="1749"/>
                  </a:lnTo>
                  <a:lnTo>
                    <a:pt x="6590" y="1953"/>
                  </a:lnTo>
                  <a:lnTo>
                    <a:pt x="6550" y="2115"/>
                  </a:lnTo>
                  <a:lnTo>
                    <a:pt x="6509" y="2319"/>
                  </a:lnTo>
                  <a:lnTo>
                    <a:pt x="6468" y="2441"/>
                  </a:lnTo>
                  <a:lnTo>
                    <a:pt x="6509" y="2522"/>
                  </a:lnTo>
                  <a:lnTo>
                    <a:pt x="6590" y="2603"/>
                  </a:lnTo>
                  <a:lnTo>
                    <a:pt x="6712" y="2603"/>
                  </a:lnTo>
                  <a:lnTo>
                    <a:pt x="6997" y="2563"/>
                  </a:lnTo>
                  <a:lnTo>
                    <a:pt x="7241" y="2563"/>
                  </a:lnTo>
                  <a:lnTo>
                    <a:pt x="7445" y="2644"/>
                  </a:lnTo>
                  <a:lnTo>
                    <a:pt x="7607" y="2807"/>
                  </a:lnTo>
                  <a:lnTo>
                    <a:pt x="7770" y="2970"/>
                  </a:lnTo>
                  <a:lnTo>
                    <a:pt x="7811" y="3214"/>
                  </a:lnTo>
                  <a:lnTo>
                    <a:pt x="7811" y="3458"/>
                  </a:lnTo>
                  <a:lnTo>
                    <a:pt x="7729" y="3702"/>
                  </a:lnTo>
                  <a:lnTo>
                    <a:pt x="7689" y="3783"/>
                  </a:lnTo>
                  <a:lnTo>
                    <a:pt x="7689" y="3824"/>
                  </a:lnTo>
                  <a:lnTo>
                    <a:pt x="7770" y="3946"/>
                  </a:lnTo>
                  <a:lnTo>
                    <a:pt x="7851" y="3986"/>
                  </a:lnTo>
                  <a:lnTo>
                    <a:pt x="7973" y="3986"/>
                  </a:lnTo>
                  <a:lnTo>
                    <a:pt x="8299" y="3824"/>
                  </a:lnTo>
                  <a:lnTo>
                    <a:pt x="8665" y="3742"/>
                  </a:lnTo>
                  <a:lnTo>
                    <a:pt x="9031" y="3702"/>
                  </a:lnTo>
                  <a:lnTo>
                    <a:pt x="9194" y="3742"/>
                  </a:lnTo>
                  <a:lnTo>
                    <a:pt x="9397" y="3824"/>
                  </a:lnTo>
                  <a:lnTo>
                    <a:pt x="9519" y="3905"/>
                  </a:lnTo>
                  <a:lnTo>
                    <a:pt x="9641" y="3986"/>
                  </a:lnTo>
                  <a:lnTo>
                    <a:pt x="9763" y="4108"/>
                  </a:lnTo>
                  <a:lnTo>
                    <a:pt x="9885" y="4271"/>
                  </a:lnTo>
                  <a:lnTo>
                    <a:pt x="9967" y="4393"/>
                  </a:lnTo>
                  <a:lnTo>
                    <a:pt x="10007" y="4556"/>
                  </a:lnTo>
                  <a:lnTo>
                    <a:pt x="10007" y="4719"/>
                  </a:lnTo>
                  <a:lnTo>
                    <a:pt x="10007" y="4922"/>
                  </a:lnTo>
                  <a:lnTo>
                    <a:pt x="9885" y="5166"/>
                  </a:lnTo>
                  <a:lnTo>
                    <a:pt x="9723" y="5369"/>
                  </a:lnTo>
                  <a:lnTo>
                    <a:pt x="9519" y="5573"/>
                  </a:lnTo>
                  <a:lnTo>
                    <a:pt x="9234" y="5695"/>
                  </a:lnTo>
                  <a:lnTo>
                    <a:pt x="8950" y="5776"/>
                  </a:lnTo>
                  <a:lnTo>
                    <a:pt x="8665" y="5858"/>
                  </a:lnTo>
                  <a:lnTo>
                    <a:pt x="8136" y="5939"/>
                  </a:lnTo>
                  <a:lnTo>
                    <a:pt x="6753" y="6061"/>
                  </a:lnTo>
                  <a:lnTo>
                    <a:pt x="5411" y="6142"/>
                  </a:lnTo>
                  <a:lnTo>
                    <a:pt x="4069" y="6183"/>
                  </a:lnTo>
                  <a:lnTo>
                    <a:pt x="2197" y="6183"/>
                  </a:lnTo>
                  <a:lnTo>
                    <a:pt x="1669" y="6102"/>
                  </a:lnTo>
                  <a:lnTo>
                    <a:pt x="1384" y="6020"/>
                  </a:lnTo>
                  <a:lnTo>
                    <a:pt x="1181" y="5939"/>
                  </a:lnTo>
                  <a:lnTo>
                    <a:pt x="936" y="5817"/>
                  </a:lnTo>
                  <a:lnTo>
                    <a:pt x="733" y="5654"/>
                  </a:lnTo>
                  <a:lnTo>
                    <a:pt x="611" y="5451"/>
                  </a:lnTo>
                  <a:lnTo>
                    <a:pt x="489" y="5247"/>
                  </a:lnTo>
                  <a:lnTo>
                    <a:pt x="408" y="5003"/>
                  </a:lnTo>
                  <a:lnTo>
                    <a:pt x="367" y="4800"/>
                  </a:lnTo>
                  <a:lnTo>
                    <a:pt x="367" y="4556"/>
                  </a:lnTo>
                  <a:lnTo>
                    <a:pt x="408" y="4312"/>
                  </a:lnTo>
                  <a:lnTo>
                    <a:pt x="489" y="4068"/>
                  </a:lnTo>
                  <a:lnTo>
                    <a:pt x="570" y="3864"/>
                  </a:lnTo>
                  <a:lnTo>
                    <a:pt x="733" y="3580"/>
                  </a:lnTo>
                  <a:lnTo>
                    <a:pt x="977" y="3376"/>
                  </a:lnTo>
                  <a:lnTo>
                    <a:pt x="1262" y="3214"/>
                  </a:lnTo>
                  <a:lnTo>
                    <a:pt x="1547" y="3132"/>
                  </a:lnTo>
                  <a:lnTo>
                    <a:pt x="1872" y="3092"/>
                  </a:lnTo>
                  <a:lnTo>
                    <a:pt x="2197" y="3132"/>
                  </a:lnTo>
                  <a:lnTo>
                    <a:pt x="2482" y="3214"/>
                  </a:lnTo>
                  <a:lnTo>
                    <a:pt x="2767" y="3376"/>
                  </a:lnTo>
                  <a:lnTo>
                    <a:pt x="2889" y="3417"/>
                  </a:lnTo>
                  <a:lnTo>
                    <a:pt x="2970" y="3376"/>
                  </a:lnTo>
                  <a:lnTo>
                    <a:pt x="3052" y="3295"/>
                  </a:lnTo>
                  <a:lnTo>
                    <a:pt x="3092" y="3214"/>
                  </a:lnTo>
                  <a:lnTo>
                    <a:pt x="3052" y="2766"/>
                  </a:lnTo>
                  <a:lnTo>
                    <a:pt x="3092" y="2319"/>
                  </a:lnTo>
                  <a:lnTo>
                    <a:pt x="3214" y="1871"/>
                  </a:lnTo>
                  <a:lnTo>
                    <a:pt x="3377" y="1465"/>
                  </a:lnTo>
                  <a:lnTo>
                    <a:pt x="3621" y="1098"/>
                  </a:lnTo>
                  <a:lnTo>
                    <a:pt x="3906" y="814"/>
                  </a:lnTo>
                  <a:lnTo>
                    <a:pt x="4109" y="692"/>
                  </a:lnTo>
                  <a:lnTo>
                    <a:pt x="4272" y="570"/>
                  </a:lnTo>
                  <a:lnTo>
                    <a:pt x="4516" y="488"/>
                  </a:lnTo>
                  <a:lnTo>
                    <a:pt x="4719" y="407"/>
                  </a:lnTo>
                  <a:close/>
                  <a:moveTo>
                    <a:pt x="4882" y="0"/>
                  </a:moveTo>
                  <a:lnTo>
                    <a:pt x="4597" y="41"/>
                  </a:lnTo>
                  <a:lnTo>
                    <a:pt x="4353" y="122"/>
                  </a:lnTo>
                  <a:lnTo>
                    <a:pt x="4069" y="244"/>
                  </a:lnTo>
                  <a:lnTo>
                    <a:pt x="3865" y="366"/>
                  </a:lnTo>
                  <a:lnTo>
                    <a:pt x="3621" y="529"/>
                  </a:lnTo>
                  <a:lnTo>
                    <a:pt x="3458" y="692"/>
                  </a:lnTo>
                  <a:lnTo>
                    <a:pt x="3296" y="895"/>
                  </a:lnTo>
                  <a:lnTo>
                    <a:pt x="3133" y="1098"/>
                  </a:lnTo>
                  <a:lnTo>
                    <a:pt x="3011" y="1342"/>
                  </a:lnTo>
                  <a:lnTo>
                    <a:pt x="2889" y="1587"/>
                  </a:lnTo>
                  <a:lnTo>
                    <a:pt x="2726" y="2115"/>
                  </a:lnTo>
                  <a:lnTo>
                    <a:pt x="2645" y="2644"/>
                  </a:lnTo>
                  <a:lnTo>
                    <a:pt x="2662" y="2878"/>
                  </a:lnTo>
                  <a:lnTo>
                    <a:pt x="2662" y="2878"/>
                  </a:lnTo>
                  <a:lnTo>
                    <a:pt x="2401" y="2766"/>
                  </a:lnTo>
                  <a:lnTo>
                    <a:pt x="2075" y="2685"/>
                  </a:lnTo>
                  <a:lnTo>
                    <a:pt x="1750" y="2685"/>
                  </a:lnTo>
                  <a:lnTo>
                    <a:pt x="1465" y="2725"/>
                  </a:lnTo>
                  <a:lnTo>
                    <a:pt x="1140" y="2847"/>
                  </a:lnTo>
                  <a:lnTo>
                    <a:pt x="855" y="2970"/>
                  </a:lnTo>
                  <a:lnTo>
                    <a:pt x="611" y="3173"/>
                  </a:lnTo>
                  <a:lnTo>
                    <a:pt x="408" y="3376"/>
                  </a:lnTo>
                  <a:lnTo>
                    <a:pt x="245" y="3580"/>
                  </a:lnTo>
                  <a:lnTo>
                    <a:pt x="123" y="3824"/>
                  </a:lnTo>
                  <a:lnTo>
                    <a:pt x="42" y="4068"/>
                  </a:lnTo>
                  <a:lnTo>
                    <a:pt x="1" y="4353"/>
                  </a:lnTo>
                  <a:lnTo>
                    <a:pt x="1" y="4637"/>
                  </a:lnTo>
                  <a:lnTo>
                    <a:pt x="1" y="4881"/>
                  </a:lnTo>
                  <a:lnTo>
                    <a:pt x="42" y="5166"/>
                  </a:lnTo>
                  <a:lnTo>
                    <a:pt x="164" y="5451"/>
                  </a:lnTo>
                  <a:lnTo>
                    <a:pt x="286" y="5695"/>
                  </a:lnTo>
                  <a:lnTo>
                    <a:pt x="448" y="5939"/>
                  </a:lnTo>
                  <a:lnTo>
                    <a:pt x="692" y="6102"/>
                  </a:lnTo>
                  <a:lnTo>
                    <a:pt x="896" y="6264"/>
                  </a:lnTo>
                  <a:lnTo>
                    <a:pt x="1181" y="6346"/>
                  </a:lnTo>
                  <a:lnTo>
                    <a:pt x="1425" y="6468"/>
                  </a:lnTo>
                  <a:lnTo>
                    <a:pt x="1709" y="6508"/>
                  </a:lnTo>
                  <a:lnTo>
                    <a:pt x="2319" y="6590"/>
                  </a:lnTo>
                  <a:lnTo>
                    <a:pt x="4109" y="6590"/>
                  </a:lnTo>
                  <a:lnTo>
                    <a:pt x="6102" y="6508"/>
                  </a:lnTo>
                  <a:lnTo>
                    <a:pt x="8136" y="6346"/>
                  </a:lnTo>
                  <a:lnTo>
                    <a:pt x="8502" y="6305"/>
                  </a:lnTo>
                  <a:lnTo>
                    <a:pt x="8868" y="6224"/>
                  </a:lnTo>
                  <a:lnTo>
                    <a:pt x="9234" y="6102"/>
                  </a:lnTo>
                  <a:lnTo>
                    <a:pt x="9600" y="5939"/>
                  </a:lnTo>
                  <a:lnTo>
                    <a:pt x="9926" y="5735"/>
                  </a:lnTo>
                  <a:lnTo>
                    <a:pt x="10048" y="5613"/>
                  </a:lnTo>
                  <a:lnTo>
                    <a:pt x="10170" y="5451"/>
                  </a:lnTo>
                  <a:lnTo>
                    <a:pt x="10292" y="5329"/>
                  </a:lnTo>
                  <a:lnTo>
                    <a:pt x="10333" y="5125"/>
                  </a:lnTo>
                  <a:lnTo>
                    <a:pt x="10414" y="4963"/>
                  </a:lnTo>
                  <a:lnTo>
                    <a:pt x="10414" y="4759"/>
                  </a:lnTo>
                  <a:lnTo>
                    <a:pt x="10414" y="4556"/>
                  </a:lnTo>
                  <a:lnTo>
                    <a:pt x="10333" y="4353"/>
                  </a:lnTo>
                  <a:lnTo>
                    <a:pt x="10292" y="4149"/>
                  </a:lnTo>
                  <a:lnTo>
                    <a:pt x="10170" y="3986"/>
                  </a:lnTo>
                  <a:lnTo>
                    <a:pt x="10048" y="3824"/>
                  </a:lnTo>
                  <a:lnTo>
                    <a:pt x="9885" y="3661"/>
                  </a:lnTo>
                  <a:lnTo>
                    <a:pt x="9723" y="3539"/>
                  </a:lnTo>
                  <a:lnTo>
                    <a:pt x="9560" y="3458"/>
                  </a:lnTo>
                  <a:lnTo>
                    <a:pt x="9356" y="3376"/>
                  </a:lnTo>
                  <a:lnTo>
                    <a:pt x="9112" y="3336"/>
                  </a:lnTo>
                  <a:lnTo>
                    <a:pt x="8868" y="3295"/>
                  </a:lnTo>
                  <a:lnTo>
                    <a:pt x="8665" y="3336"/>
                  </a:lnTo>
                  <a:lnTo>
                    <a:pt x="8421" y="3376"/>
                  </a:lnTo>
                  <a:lnTo>
                    <a:pt x="8218" y="3417"/>
                  </a:lnTo>
                  <a:lnTo>
                    <a:pt x="8209" y="3421"/>
                  </a:lnTo>
                  <a:lnTo>
                    <a:pt x="8218" y="3376"/>
                  </a:lnTo>
                  <a:lnTo>
                    <a:pt x="8218" y="3173"/>
                  </a:lnTo>
                  <a:lnTo>
                    <a:pt x="8177" y="3010"/>
                  </a:lnTo>
                  <a:lnTo>
                    <a:pt x="8136" y="2847"/>
                  </a:lnTo>
                  <a:lnTo>
                    <a:pt x="8055" y="2685"/>
                  </a:lnTo>
                  <a:lnTo>
                    <a:pt x="7933" y="2522"/>
                  </a:lnTo>
                  <a:lnTo>
                    <a:pt x="7811" y="2400"/>
                  </a:lnTo>
                  <a:lnTo>
                    <a:pt x="7648" y="2278"/>
                  </a:lnTo>
                  <a:lnTo>
                    <a:pt x="7485" y="2237"/>
                  </a:lnTo>
                  <a:lnTo>
                    <a:pt x="7323" y="2156"/>
                  </a:lnTo>
                  <a:lnTo>
                    <a:pt x="6940" y="2156"/>
                  </a:lnTo>
                  <a:lnTo>
                    <a:pt x="6957" y="2075"/>
                  </a:lnTo>
                  <a:lnTo>
                    <a:pt x="6997" y="1831"/>
                  </a:lnTo>
                  <a:lnTo>
                    <a:pt x="6957" y="1587"/>
                  </a:lnTo>
                  <a:lnTo>
                    <a:pt x="6916" y="1342"/>
                  </a:lnTo>
                  <a:lnTo>
                    <a:pt x="6835" y="1139"/>
                  </a:lnTo>
                  <a:lnTo>
                    <a:pt x="6753" y="936"/>
                  </a:lnTo>
                  <a:lnTo>
                    <a:pt x="6590" y="732"/>
                  </a:lnTo>
                  <a:lnTo>
                    <a:pt x="6428" y="529"/>
                  </a:lnTo>
                  <a:lnTo>
                    <a:pt x="6265" y="366"/>
                  </a:lnTo>
                  <a:lnTo>
                    <a:pt x="6062" y="244"/>
                  </a:lnTo>
                  <a:lnTo>
                    <a:pt x="5858" y="122"/>
                  </a:lnTo>
                  <a:lnTo>
                    <a:pt x="5614" y="41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10800000">
            <a:off x="7879939" y="4171104"/>
            <a:ext cx="1566947" cy="1148322"/>
            <a:chOff x="238125" y="896375"/>
            <a:chExt cx="635575" cy="465775"/>
          </a:xfrm>
        </p:grpSpPr>
        <p:sp>
          <p:nvSpPr>
            <p:cNvPr id="54" name="Google Shape;54;p2"/>
            <p:cNvSpPr/>
            <p:nvPr/>
          </p:nvSpPr>
          <p:spPr>
            <a:xfrm>
              <a:off x="258450" y="937050"/>
              <a:ext cx="615250" cy="425100"/>
            </a:xfrm>
            <a:custGeom>
              <a:avLst/>
              <a:gdLst/>
              <a:ahLst/>
              <a:cxnLst/>
              <a:rect l="l" t="t" r="r" b="b"/>
              <a:pathLst>
                <a:path w="24610" h="17004" extrusionOk="0">
                  <a:moveTo>
                    <a:pt x="24366" y="1"/>
                  </a:moveTo>
                  <a:lnTo>
                    <a:pt x="24325" y="41"/>
                  </a:lnTo>
                  <a:lnTo>
                    <a:pt x="19891" y="4394"/>
                  </a:lnTo>
                  <a:lnTo>
                    <a:pt x="15457" y="8705"/>
                  </a:lnTo>
                  <a:lnTo>
                    <a:pt x="14441" y="9682"/>
                  </a:lnTo>
                  <a:lnTo>
                    <a:pt x="13383" y="10658"/>
                  </a:lnTo>
                  <a:lnTo>
                    <a:pt x="12325" y="11593"/>
                  </a:lnTo>
                  <a:lnTo>
                    <a:pt x="11227" y="12488"/>
                  </a:lnTo>
                  <a:lnTo>
                    <a:pt x="10048" y="13342"/>
                  </a:lnTo>
                  <a:lnTo>
                    <a:pt x="8868" y="14115"/>
                  </a:lnTo>
                  <a:lnTo>
                    <a:pt x="8258" y="14481"/>
                  </a:lnTo>
                  <a:lnTo>
                    <a:pt x="7648" y="14807"/>
                  </a:lnTo>
                  <a:lnTo>
                    <a:pt x="6997" y="15132"/>
                  </a:lnTo>
                  <a:lnTo>
                    <a:pt x="6346" y="15417"/>
                  </a:lnTo>
                  <a:lnTo>
                    <a:pt x="5614" y="15702"/>
                  </a:lnTo>
                  <a:lnTo>
                    <a:pt x="4841" y="15986"/>
                  </a:lnTo>
                  <a:lnTo>
                    <a:pt x="4109" y="16190"/>
                  </a:lnTo>
                  <a:lnTo>
                    <a:pt x="3336" y="16352"/>
                  </a:lnTo>
                  <a:lnTo>
                    <a:pt x="2563" y="16515"/>
                  </a:lnTo>
                  <a:lnTo>
                    <a:pt x="1750" y="16597"/>
                  </a:lnTo>
                  <a:lnTo>
                    <a:pt x="977" y="16637"/>
                  </a:lnTo>
                  <a:lnTo>
                    <a:pt x="204" y="16597"/>
                  </a:lnTo>
                  <a:lnTo>
                    <a:pt x="123" y="16637"/>
                  </a:lnTo>
                  <a:lnTo>
                    <a:pt x="41" y="16678"/>
                  </a:lnTo>
                  <a:lnTo>
                    <a:pt x="1" y="16719"/>
                  </a:lnTo>
                  <a:lnTo>
                    <a:pt x="1" y="16800"/>
                  </a:lnTo>
                  <a:lnTo>
                    <a:pt x="1" y="16841"/>
                  </a:lnTo>
                  <a:lnTo>
                    <a:pt x="41" y="16922"/>
                  </a:lnTo>
                  <a:lnTo>
                    <a:pt x="123" y="16963"/>
                  </a:lnTo>
                  <a:lnTo>
                    <a:pt x="204" y="17003"/>
                  </a:lnTo>
                  <a:lnTo>
                    <a:pt x="895" y="17003"/>
                  </a:lnTo>
                  <a:lnTo>
                    <a:pt x="1587" y="16963"/>
                  </a:lnTo>
                  <a:lnTo>
                    <a:pt x="2319" y="16922"/>
                  </a:lnTo>
                  <a:lnTo>
                    <a:pt x="3011" y="16800"/>
                  </a:lnTo>
                  <a:lnTo>
                    <a:pt x="3661" y="16678"/>
                  </a:lnTo>
                  <a:lnTo>
                    <a:pt x="4353" y="16515"/>
                  </a:lnTo>
                  <a:lnTo>
                    <a:pt x="5044" y="16312"/>
                  </a:lnTo>
                  <a:lnTo>
                    <a:pt x="5695" y="16068"/>
                  </a:lnTo>
                  <a:lnTo>
                    <a:pt x="6346" y="15824"/>
                  </a:lnTo>
                  <a:lnTo>
                    <a:pt x="6997" y="15539"/>
                  </a:lnTo>
                  <a:lnTo>
                    <a:pt x="7648" y="15214"/>
                  </a:lnTo>
                  <a:lnTo>
                    <a:pt x="8258" y="14888"/>
                  </a:lnTo>
                  <a:lnTo>
                    <a:pt x="9478" y="14156"/>
                  </a:lnTo>
                  <a:lnTo>
                    <a:pt x="10617" y="13383"/>
                  </a:lnTo>
                  <a:lnTo>
                    <a:pt x="11797" y="12488"/>
                  </a:lnTo>
                  <a:lnTo>
                    <a:pt x="12895" y="11593"/>
                  </a:lnTo>
                  <a:lnTo>
                    <a:pt x="13993" y="10617"/>
                  </a:lnTo>
                  <a:lnTo>
                    <a:pt x="15051" y="9641"/>
                  </a:lnTo>
                  <a:lnTo>
                    <a:pt x="17247" y="7485"/>
                  </a:lnTo>
                  <a:lnTo>
                    <a:pt x="19444" y="5370"/>
                  </a:lnTo>
                  <a:lnTo>
                    <a:pt x="24569" y="326"/>
                  </a:lnTo>
                  <a:lnTo>
                    <a:pt x="24610" y="245"/>
                  </a:lnTo>
                  <a:lnTo>
                    <a:pt x="24610" y="163"/>
                  </a:lnTo>
                  <a:lnTo>
                    <a:pt x="24610" y="123"/>
                  </a:lnTo>
                  <a:lnTo>
                    <a:pt x="24569" y="82"/>
                  </a:lnTo>
                  <a:lnTo>
                    <a:pt x="24528" y="41"/>
                  </a:lnTo>
                  <a:lnTo>
                    <a:pt x="24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8125" y="918750"/>
              <a:ext cx="596925" cy="409850"/>
            </a:xfrm>
            <a:custGeom>
              <a:avLst/>
              <a:gdLst/>
              <a:ahLst/>
              <a:cxnLst/>
              <a:rect l="l" t="t" r="r" b="b"/>
              <a:pathLst>
                <a:path w="23877" h="16394" extrusionOk="0">
                  <a:moveTo>
                    <a:pt x="23714" y="1"/>
                  </a:moveTo>
                  <a:lnTo>
                    <a:pt x="23633" y="41"/>
                  </a:lnTo>
                  <a:lnTo>
                    <a:pt x="23592" y="82"/>
                  </a:lnTo>
                  <a:lnTo>
                    <a:pt x="22697" y="1139"/>
                  </a:lnTo>
                  <a:lnTo>
                    <a:pt x="21762" y="2197"/>
                  </a:lnTo>
                  <a:lnTo>
                    <a:pt x="20786" y="3214"/>
                  </a:lnTo>
                  <a:lnTo>
                    <a:pt x="19809" y="4231"/>
                  </a:lnTo>
                  <a:lnTo>
                    <a:pt x="18792" y="5166"/>
                  </a:lnTo>
                  <a:lnTo>
                    <a:pt x="17775" y="6143"/>
                  </a:lnTo>
                  <a:lnTo>
                    <a:pt x="16718" y="7038"/>
                  </a:lnTo>
                  <a:lnTo>
                    <a:pt x="15620" y="7892"/>
                  </a:lnTo>
                  <a:lnTo>
                    <a:pt x="14481" y="8746"/>
                  </a:lnTo>
                  <a:lnTo>
                    <a:pt x="13342" y="9559"/>
                  </a:lnTo>
                  <a:lnTo>
                    <a:pt x="12162" y="10332"/>
                  </a:lnTo>
                  <a:lnTo>
                    <a:pt x="10983" y="11105"/>
                  </a:lnTo>
                  <a:lnTo>
                    <a:pt x="9762" y="11797"/>
                  </a:lnTo>
                  <a:lnTo>
                    <a:pt x="8542" y="12488"/>
                  </a:lnTo>
                  <a:lnTo>
                    <a:pt x="7322" y="13139"/>
                  </a:lnTo>
                  <a:lnTo>
                    <a:pt x="6061" y="13749"/>
                  </a:lnTo>
                  <a:lnTo>
                    <a:pt x="4596" y="14400"/>
                  </a:lnTo>
                  <a:lnTo>
                    <a:pt x="3132" y="14969"/>
                  </a:lnTo>
                  <a:lnTo>
                    <a:pt x="1627" y="15539"/>
                  </a:lnTo>
                  <a:lnTo>
                    <a:pt x="122" y="16027"/>
                  </a:lnTo>
                  <a:lnTo>
                    <a:pt x="81" y="16068"/>
                  </a:lnTo>
                  <a:lnTo>
                    <a:pt x="0" y="16108"/>
                  </a:lnTo>
                  <a:lnTo>
                    <a:pt x="0" y="16190"/>
                  </a:lnTo>
                  <a:lnTo>
                    <a:pt x="0" y="16271"/>
                  </a:lnTo>
                  <a:lnTo>
                    <a:pt x="41" y="16312"/>
                  </a:lnTo>
                  <a:lnTo>
                    <a:pt x="81" y="16393"/>
                  </a:lnTo>
                  <a:lnTo>
                    <a:pt x="244" y="16393"/>
                  </a:lnTo>
                  <a:lnTo>
                    <a:pt x="1586" y="15946"/>
                  </a:lnTo>
                  <a:lnTo>
                    <a:pt x="2888" y="15457"/>
                  </a:lnTo>
                  <a:lnTo>
                    <a:pt x="4230" y="14929"/>
                  </a:lnTo>
                  <a:lnTo>
                    <a:pt x="5532" y="14400"/>
                  </a:lnTo>
                  <a:lnTo>
                    <a:pt x="6793" y="13790"/>
                  </a:lnTo>
                  <a:lnTo>
                    <a:pt x="8095" y="13180"/>
                  </a:lnTo>
                  <a:lnTo>
                    <a:pt x="9315" y="12488"/>
                  </a:lnTo>
                  <a:lnTo>
                    <a:pt x="10535" y="11797"/>
                  </a:lnTo>
                  <a:lnTo>
                    <a:pt x="11755" y="11064"/>
                  </a:lnTo>
                  <a:lnTo>
                    <a:pt x="12935" y="10292"/>
                  </a:lnTo>
                  <a:lnTo>
                    <a:pt x="14074" y="9478"/>
                  </a:lnTo>
                  <a:lnTo>
                    <a:pt x="15213" y="8665"/>
                  </a:lnTo>
                  <a:lnTo>
                    <a:pt x="16352" y="7810"/>
                  </a:lnTo>
                  <a:lnTo>
                    <a:pt x="17409" y="6915"/>
                  </a:lnTo>
                  <a:lnTo>
                    <a:pt x="18467" y="5980"/>
                  </a:lnTo>
                  <a:lnTo>
                    <a:pt x="19525" y="5044"/>
                  </a:lnTo>
                  <a:lnTo>
                    <a:pt x="20663" y="3905"/>
                  </a:lnTo>
                  <a:lnTo>
                    <a:pt x="21762" y="2767"/>
                  </a:lnTo>
                  <a:lnTo>
                    <a:pt x="22819" y="1546"/>
                  </a:lnTo>
                  <a:lnTo>
                    <a:pt x="23836" y="326"/>
                  </a:lnTo>
                  <a:lnTo>
                    <a:pt x="23877" y="285"/>
                  </a:lnTo>
                  <a:lnTo>
                    <a:pt x="23877" y="204"/>
                  </a:lnTo>
                  <a:lnTo>
                    <a:pt x="23836" y="82"/>
                  </a:lnTo>
                  <a:lnTo>
                    <a:pt x="23755" y="41"/>
                  </a:lnTo>
                  <a:lnTo>
                    <a:pt x="23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61500" y="916725"/>
              <a:ext cx="477975" cy="336600"/>
            </a:xfrm>
            <a:custGeom>
              <a:avLst/>
              <a:gdLst/>
              <a:ahLst/>
              <a:cxnLst/>
              <a:rect l="l" t="t" r="r" b="b"/>
              <a:pathLst>
                <a:path w="19119" h="13464" extrusionOk="0">
                  <a:moveTo>
                    <a:pt x="18915" y="0"/>
                  </a:moveTo>
                  <a:lnTo>
                    <a:pt x="18834" y="41"/>
                  </a:lnTo>
                  <a:lnTo>
                    <a:pt x="18793" y="82"/>
                  </a:lnTo>
                  <a:lnTo>
                    <a:pt x="18101" y="1017"/>
                  </a:lnTo>
                  <a:lnTo>
                    <a:pt x="17410" y="1912"/>
                  </a:lnTo>
                  <a:lnTo>
                    <a:pt x="16678" y="2766"/>
                  </a:lnTo>
                  <a:lnTo>
                    <a:pt x="15946" y="3620"/>
                  </a:lnTo>
                  <a:lnTo>
                    <a:pt x="15132" y="4434"/>
                  </a:lnTo>
                  <a:lnTo>
                    <a:pt x="14319" y="5247"/>
                  </a:lnTo>
                  <a:lnTo>
                    <a:pt x="13505" y="5980"/>
                  </a:lnTo>
                  <a:lnTo>
                    <a:pt x="12610" y="6712"/>
                  </a:lnTo>
                  <a:lnTo>
                    <a:pt x="11756" y="7403"/>
                  </a:lnTo>
                  <a:lnTo>
                    <a:pt x="10820" y="8095"/>
                  </a:lnTo>
                  <a:lnTo>
                    <a:pt x="9885" y="8746"/>
                  </a:lnTo>
                  <a:lnTo>
                    <a:pt x="8949" y="9315"/>
                  </a:lnTo>
                  <a:lnTo>
                    <a:pt x="7973" y="9925"/>
                  </a:lnTo>
                  <a:lnTo>
                    <a:pt x="6997" y="10454"/>
                  </a:lnTo>
                  <a:lnTo>
                    <a:pt x="5980" y="10942"/>
                  </a:lnTo>
                  <a:lnTo>
                    <a:pt x="4963" y="11430"/>
                  </a:lnTo>
                  <a:lnTo>
                    <a:pt x="3783" y="11918"/>
                  </a:lnTo>
                  <a:lnTo>
                    <a:pt x="2563" y="12366"/>
                  </a:lnTo>
                  <a:lnTo>
                    <a:pt x="1343" y="12772"/>
                  </a:lnTo>
                  <a:lnTo>
                    <a:pt x="123" y="13098"/>
                  </a:lnTo>
                  <a:lnTo>
                    <a:pt x="41" y="13139"/>
                  </a:lnTo>
                  <a:lnTo>
                    <a:pt x="1" y="13220"/>
                  </a:lnTo>
                  <a:lnTo>
                    <a:pt x="1" y="13261"/>
                  </a:lnTo>
                  <a:lnTo>
                    <a:pt x="1" y="13342"/>
                  </a:lnTo>
                  <a:lnTo>
                    <a:pt x="41" y="13383"/>
                  </a:lnTo>
                  <a:lnTo>
                    <a:pt x="82" y="13464"/>
                  </a:lnTo>
                  <a:lnTo>
                    <a:pt x="245" y="13464"/>
                  </a:lnTo>
                  <a:lnTo>
                    <a:pt x="1343" y="13179"/>
                  </a:lnTo>
                  <a:lnTo>
                    <a:pt x="2400" y="12813"/>
                  </a:lnTo>
                  <a:lnTo>
                    <a:pt x="3499" y="12406"/>
                  </a:lnTo>
                  <a:lnTo>
                    <a:pt x="4556" y="12000"/>
                  </a:lnTo>
                  <a:lnTo>
                    <a:pt x="5614" y="11552"/>
                  </a:lnTo>
                  <a:lnTo>
                    <a:pt x="6631" y="11023"/>
                  </a:lnTo>
                  <a:lnTo>
                    <a:pt x="7648" y="10495"/>
                  </a:lnTo>
                  <a:lnTo>
                    <a:pt x="8665" y="9925"/>
                  </a:lnTo>
                  <a:lnTo>
                    <a:pt x="9641" y="9356"/>
                  </a:lnTo>
                  <a:lnTo>
                    <a:pt x="10576" y="8705"/>
                  </a:lnTo>
                  <a:lnTo>
                    <a:pt x="11512" y="8054"/>
                  </a:lnTo>
                  <a:lnTo>
                    <a:pt x="12447" y="7363"/>
                  </a:lnTo>
                  <a:lnTo>
                    <a:pt x="13342" y="6630"/>
                  </a:lnTo>
                  <a:lnTo>
                    <a:pt x="14197" y="5858"/>
                  </a:lnTo>
                  <a:lnTo>
                    <a:pt x="15010" y="5085"/>
                  </a:lnTo>
                  <a:lnTo>
                    <a:pt x="15824" y="4271"/>
                  </a:lnTo>
                  <a:lnTo>
                    <a:pt x="16718" y="3295"/>
                  </a:lnTo>
                  <a:lnTo>
                    <a:pt x="17532" y="2319"/>
                  </a:lnTo>
                  <a:lnTo>
                    <a:pt x="18345" y="1302"/>
                  </a:lnTo>
                  <a:lnTo>
                    <a:pt x="19078" y="285"/>
                  </a:lnTo>
                  <a:lnTo>
                    <a:pt x="19118" y="204"/>
                  </a:lnTo>
                  <a:lnTo>
                    <a:pt x="19118" y="122"/>
                  </a:lnTo>
                  <a:lnTo>
                    <a:pt x="19078" y="82"/>
                  </a:lnTo>
                  <a:lnTo>
                    <a:pt x="19037" y="41"/>
                  </a:lnTo>
                  <a:lnTo>
                    <a:pt x="18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7775" y="921800"/>
              <a:ext cx="404750" cy="281700"/>
            </a:xfrm>
            <a:custGeom>
              <a:avLst/>
              <a:gdLst/>
              <a:ahLst/>
              <a:cxnLst/>
              <a:rect l="l" t="t" r="r" b="b"/>
              <a:pathLst>
                <a:path w="16190" h="11268" extrusionOk="0">
                  <a:moveTo>
                    <a:pt x="15945" y="1"/>
                  </a:moveTo>
                  <a:lnTo>
                    <a:pt x="15864" y="41"/>
                  </a:lnTo>
                  <a:lnTo>
                    <a:pt x="12895" y="2319"/>
                  </a:lnTo>
                  <a:lnTo>
                    <a:pt x="9844" y="4516"/>
                  </a:lnTo>
                  <a:lnTo>
                    <a:pt x="6793" y="6631"/>
                  </a:lnTo>
                  <a:lnTo>
                    <a:pt x="3661" y="8705"/>
                  </a:lnTo>
                  <a:lnTo>
                    <a:pt x="1871" y="9804"/>
                  </a:lnTo>
                  <a:lnTo>
                    <a:pt x="82" y="10942"/>
                  </a:lnTo>
                  <a:lnTo>
                    <a:pt x="41" y="10983"/>
                  </a:lnTo>
                  <a:lnTo>
                    <a:pt x="0" y="11064"/>
                  </a:lnTo>
                  <a:lnTo>
                    <a:pt x="0" y="11105"/>
                  </a:lnTo>
                  <a:lnTo>
                    <a:pt x="41" y="11186"/>
                  </a:lnTo>
                  <a:lnTo>
                    <a:pt x="82" y="11227"/>
                  </a:lnTo>
                  <a:lnTo>
                    <a:pt x="122" y="11268"/>
                  </a:lnTo>
                  <a:lnTo>
                    <a:pt x="285" y="11268"/>
                  </a:lnTo>
                  <a:lnTo>
                    <a:pt x="3458" y="9275"/>
                  </a:lnTo>
                  <a:lnTo>
                    <a:pt x="6631" y="7200"/>
                  </a:lnTo>
                  <a:lnTo>
                    <a:pt x="9722" y="5044"/>
                  </a:lnTo>
                  <a:lnTo>
                    <a:pt x="12773" y="2848"/>
                  </a:lnTo>
                  <a:lnTo>
                    <a:pt x="14440" y="1587"/>
                  </a:lnTo>
                  <a:lnTo>
                    <a:pt x="16108" y="326"/>
                  </a:lnTo>
                  <a:lnTo>
                    <a:pt x="16149" y="245"/>
                  </a:lnTo>
                  <a:lnTo>
                    <a:pt x="16189" y="204"/>
                  </a:lnTo>
                  <a:lnTo>
                    <a:pt x="16149" y="123"/>
                  </a:lnTo>
                  <a:lnTo>
                    <a:pt x="16108" y="8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29625" y="896375"/>
              <a:ext cx="264425" cy="187150"/>
            </a:xfrm>
            <a:custGeom>
              <a:avLst/>
              <a:gdLst/>
              <a:ahLst/>
              <a:cxnLst/>
              <a:rect l="l" t="t" r="r" b="b"/>
              <a:pathLst>
                <a:path w="10577" h="7486" extrusionOk="0">
                  <a:moveTo>
                    <a:pt x="7038" y="1"/>
                  </a:moveTo>
                  <a:lnTo>
                    <a:pt x="6956" y="41"/>
                  </a:lnTo>
                  <a:lnTo>
                    <a:pt x="5940" y="651"/>
                  </a:lnTo>
                  <a:lnTo>
                    <a:pt x="4963" y="1262"/>
                  </a:lnTo>
                  <a:lnTo>
                    <a:pt x="4028" y="1953"/>
                  </a:lnTo>
                  <a:lnTo>
                    <a:pt x="3133" y="2645"/>
                  </a:lnTo>
                  <a:lnTo>
                    <a:pt x="2197" y="3417"/>
                  </a:lnTo>
                  <a:lnTo>
                    <a:pt x="1343" y="4231"/>
                  </a:lnTo>
                  <a:lnTo>
                    <a:pt x="936" y="4597"/>
                  </a:lnTo>
                  <a:lnTo>
                    <a:pt x="570" y="5004"/>
                  </a:lnTo>
                  <a:lnTo>
                    <a:pt x="408" y="5207"/>
                  </a:lnTo>
                  <a:lnTo>
                    <a:pt x="286" y="5451"/>
                  </a:lnTo>
                  <a:lnTo>
                    <a:pt x="164" y="5655"/>
                  </a:lnTo>
                  <a:lnTo>
                    <a:pt x="82" y="5899"/>
                  </a:lnTo>
                  <a:lnTo>
                    <a:pt x="42" y="6143"/>
                  </a:lnTo>
                  <a:lnTo>
                    <a:pt x="1" y="6346"/>
                  </a:lnTo>
                  <a:lnTo>
                    <a:pt x="42" y="6550"/>
                  </a:lnTo>
                  <a:lnTo>
                    <a:pt x="82" y="6753"/>
                  </a:lnTo>
                  <a:lnTo>
                    <a:pt x="164" y="6956"/>
                  </a:lnTo>
                  <a:lnTo>
                    <a:pt x="286" y="7119"/>
                  </a:lnTo>
                  <a:lnTo>
                    <a:pt x="448" y="7282"/>
                  </a:lnTo>
                  <a:lnTo>
                    <a:pt x="652" y="7404"/>
                  </a:lnTo>
                  <a:lnTo>
                    <a:pt x="896" y="7485"/>
                  </a:lnTo>
                  <a:lnTo>
                    <a:pt x="1140" y="7485"/>
                  </a:lnTo>
                  <a:lnTo>
                    <a:pt x="1384" y="7444"/>
                  </a:lnTo>
                  <a:lnTo>
                    <a:pt x="1669" y="7404"/>
                  </a:lnTo>
                  <a:lnTo>
                    <a:pt x="2157" y="7160"/>
                  </a:lnTo>
                  <a:lnTo>
                    <a:pt x="2604" y="6916"/>
                  </a:lnTo>
                  <a:lnTo>
                    <a:pt x="3621" y="6346"/>
                  </a:lnTo>
                  <a:lnTo>
                    <a:pt x="4638" y="5777"/>
                  </a:lnTo>
                  <a:lnTo>
                    <a:pt x="5614" y="5126"/>
                  </a:lnTo>
                  <a:lnTo>
                    <a:pt x="6550" y="4475"/>
                  </a:lnTo>
                  <a:lnTo>
                    <a:pt x="7607" y="3662"/>
                  </a:lnTo>
                  <a:lnTo>
                    <a:pt x="8584" y="2848"/>
                  </a:lnTo>
                  <a:lnTo>
                    <a:pt x="9600" y="1953"/>
                  </a:lnTo>
                  <a:lnTo>
                    <a:pt x="10536" y="1058"/>
                  </a:lnTo>
                  <a:lnTo>
                    <a:pt x="10577" y="977"/>
                  </a:lnTo>
                  <a:lnTo>
                    <a:pt x="10577" y="936"/>
                  </a:lnTo>
                  <a:lnTo>
                    <a:pt x="10577" y="855"/>
                  </a:lnTo>
                  <a:lnTo>
                    <a:pt x="10536" y="814"/>
                  </a:lnTo>
                  <a:lnTo>
                    <a:pt x="10455" y="774"/>
                  </a:lnTo>
                  <a:lnTo>
                    <a:pt x="10414" y="733"/>
                  </a:lnTo>
                  <a:lnTo>
                    <a:pt x="10333" y="774"/>
                  </a:lnTo>
                  <a:lnTo>
                    <a:pt x="10251" y="814"/>
                  </a:lnTo>
                  <a:lnTo>
                    <a:pt x="9478" y="1546"/>
                  </a:lnTo>
                  <a:lnTo>
                    <a:pt x="8706" y="2238"/>
                  </a:lnTo>
                  <a:lnTo>
                    <a:pt x="7892" y="2929"/>
                  </a:lnTo>
                  <a:lnTo>
                    <a:pt x="7079" y="3621"/>
                  </a:lnTo>
                  <a:lnTo>
                    <a:pt x="6224" y="4231"/>
                  </a:lnTo>
                  <a:lnTo>
                    <a:pt x="5329" y="4841"/>
                  </a:lnTo>
                  <a:lnTo>
                    <a:pt x="4435" y="5451"/>
                  </a:lnTo>
                  <a:lnTo>
                    <a:pt x="3540" y="5980"/>
                  </a:lnTo>
                  <a:lnTo>
                    <a:pt x="2604" y="6550"/>
                  </a:lnTo>
                  <a:lnTo>
                    <a:pt x="2116" y="6794"/>
                  </a:lnTo>
                  <a:lnTo>
                    <a:pt x="1628" y="6997"/>
                  </a:lnTo>
                  <a:lnTo>
                    <a:pt x="1384" y="7078"/>
                  </a:lnTo>
                  <a:lnTo>
                    <a:pt x="1140" y="7119"/>
                  </a:lnTo>
                  <a:lnTo>
                    <a:pt x="855" y="7078"/>
                  </a:lnTo>
                  <a:lnTo>
                    <a:pt x="733" y="7038"/>
                  </a:lnTo>
                  <a:lnTo>
                    <a:pt x="652" y="6956"/>
                  </a:lnTo>
                  <a:lnTo>
                    <a:pt x="489" y="6794"/>
                  </a:lnTo>
                  <a:lnTo>
                    <a:pt x="408" y="6590"/>
                  </a:lnTo>
                  <a:lnTo>
                    <a:pt x="408" y="6387"/>
                  </a:lnTo>
                  <a:lnTo>
                    <a:pt x="408" y="6183"/>
                  </a:lnTo>
                  <a:lnTo>
                    <a:pt x="448" y="5939"/>
                  </a:lnTo>
                  <a:lnTo>
                    <a:pt x="530" y="5695"/>
                  </a:lnTo>
                  <a:lnTo>
                    <a:pt x="652" y="5492"/>
                  </a:lnTo>
                  <a:lnTo>
                    <a:pt x="814" y="5289"/>
                  </a:lnTo>
                  <a:lnTo>
                    <a:pt x="1180" y="4882"/>
                  </a:lnTo>
                  <a:lnTo>
                    <a:pt x="1547" y="4556"/>
                  </a:lnTo>
                  <a:lnTo>
                    <a:pt x="2319" y="3824"/>
                  </a:lnTo>
                  <a:lnTo>
                    <a:pt x="3133" y="3133"/>
                  </a:lnTo>
                  <a:lnTo>
                    <a:pt x="4068" y="2360"/>
                  </a:lnTo>
                  <a:lnTo>
                    <a:pt x="5085" y="1668"/>
                  </a:lnTo>
                  <a:lnTo>
                    <a:pt x="6102" y="977"/>
                  </a:lnTo>
                  <a:lnTo>
                    <a:pt x="7160" y="367"/>
                  </a:lnTo>
                  <a:lnTo>
                    <a:pt x="7201" y="326"/>
                  </a:lnTo>
                  <a:lnTo>
                    <a:pt x="7241" y="245"/>
                  </a:lnTo>
                  <a:lnTo>
                    <a:pt x="7241" y="163"/>
                  </a:lnTo>
                  <a:lnTo>
                    <a:pt x="7201" y="123"/>
                  </a:lnTo>
                  <a:lnTo>
                    <a:pt x="7160" y="82"/>
                  </a:lnTo>
                  <a:lnTo>
                    <a:pt x="7119" y="41"/>
                  </a:lnTo>
                  <a:lnTo>
                    <a:pt x="7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>
            <a:off x="444778" y="447067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2581987" y="4739780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1542479" y="52334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2"/>
          <p:cNvGrpSpPr/>
          <p:nvPr/>
        </p:nvGrpSpPr>
        <p:grpSpPr>
          <a:xfrm>
            <a:off x="4563981" y="3034877"/>
            <a:ext cx="307124" cy="305294"/>
            <a:chOff x="1026043" y="1162815"/>
            <a:chExt cx="307124" cy="305294"/>
          </a:xfrm>
        </p:grpSpPr>
        <p:sp>
          <p:nvSpPr>
            <p:cNvPr id="63" name="Google Shape;63;p2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1"/>
          <p:cNvSpPr txBox="1">
            <a:spLocks noGrp="1"/>
          </p:cNvSpPr>
          <p:nvPr>
            <p:ph type="title" idx="2"/>
          </p:nvPr>
        </p:nvSpPr>
        <p:spPr>
          <a:xfrm>
            <a:off x="1101175" y="1877331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6" name="Google Shape;706;p21"/>
          <p:cNvSpPr txBox="1">
            <a:spLocks noGrp="1"/>
          </p:cNvSpPr>
          <p:nvPr>
            <p:ph type="subTitle" idx="1"/>
          </p:nvPr>
        </p:nvSpPr>
        <p:spPr>
          <a:xfrm>
            <a:off x="1101175" y="23060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21"/>
          <p:cNvSpPr txBox="1">
            <a:spLocks noGrp="1"/>
          </p:cNvSpPr>
          <p:nvPr>
            <p:ph type="title" idx="3"/>
          </p:nvPr>
        </p:nvSpPr>
        <p:spPr>
          <a:xfrm>
            <a:off x="3390900" y="1877331"/>
            <a:ext cx="236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8" name="Google Shape;708;p21"/>
          <p:cNvSpPr txBox="1">
            <a:spLocks noGrp="1"/>
          </p:cNvSpPr>
          <p:nvPr>
            <p:ph type="subTitle" idx="4"/>
          </p:nvPr>
        </p:nvSpPr>
        <p:spPr>
          <a:xfrm>
            <a:off x="3474175" y="2306084"/>
            <a:ext cx="219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21"/>
          <p:cNvSpPr txBox="1">
            <a:spLocks noGrp="1"/>
          </p:cNvSpPr>
          <p:nvPr>
            <p:ph type="title" idx="5"/>
          </p:nvPr>
        </p:nvSpPr>
        <p:spPr>
          <a:xfrm>
            <a:off x="1101175" y="3615531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0" name="Google Shape;710;p21"/>
          <p:cNvSpPr txBox="1">
            <a:spLocks noGrp="1"/>
          </p:cNvSpPr>
          <p:nvPr>
            <p:ph type="subTitle" idx="6"/>
          </p:nvPr>
        </p:nvSpPr>
        <p:spPr>
          <a:xfrm>
            <a:off x="1101175" y="40442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21"/>
          <p:cNvSpPr txBox="1">
            <a:spLocks noGrp="1"/>
          </p:cNvSpPr>
          <p:nvPr>
            <p:ph type="title" idx="7"/>
          </p:nvPr>
        </p:nvSpPr>
        <p:spPr>
          <a:xfrm>
            <a:off x="3474175" y="3615524"/>
            <a:ext cx="219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2" name="Google Shape;712;p21"/>
          <p:cNvSpPr txBox="1">
            <a:spLocks noGrp="1"/>
          </p:cNvSpPr>
          <p:nvPr>
            <p:ph type="subTitle" idx="8"/>
          </p:nvPr>
        </p:nvSpPr>
        <p:spPr>
          <a:xfrm>
            <a:off x="3474175" y="4044277"/>
            <a:ext cx="219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21"/>
          <p:cNvSpPr txBox="1">
            <a:spLocks noGrp="1"/>
          </p:cNvSpPr>
          <p:nvPr>
            <p:ph type="title" idx="9"/>
          </p:nvPr>
        </p:nvSpPr>
        <p:spPr>
          <a:xfrm>
            <a:off x="6023950" y="1877325"/>
            <a:ext cx="219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4" name="Google Shape;714;p21"/>
          <p:cNvSpPr txBox="1">
            <a:spLocks noGrp="1"/>
          </p:cNvSpPr>
          <p:nvPr>
            <p:ph type="subTitle" idx="13"/>
          </p:nvPr>
        </p:nvSpPr>
        <p:spPr>
          <a:xfrm>
            <a:off x="6056727" y="23060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21"/>
          <p:cNvSpPr txBox="1">
            <a:spLocks noGrp="1"/>
          </p:cNvSpPr>
          <p:nvPr>
            <p:ph type="title" idx="14"/>
          </p:nvPr>
        </p:nvSpPr>
        <p:spPr>
          <a:xfrm>
            <a:off x="6056727" y="3615531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6" name="Google Shape;716;p21"/>
          <p:cNvSpPr txBox="1">
            <a:spLocks noGrp="1"/>
          </p:cNvSpPr>
          <p:nvPr>
            <p:ph type="subTitle" idx="15"/>
          </p:nvPr>
        </p:nvSpPr>
        <p:spPr>
          <a:xfrm>
            <a:off x="6056727" y="40442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21"/>
          <p:cNvSpPr/>
          <p:nvPr/>
        </p:nvSpPr>
        <p:spPr>
          <a:xfrm flipH="1">
            <a:off x="7851625" y="4251062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1"/>
          <p:cNvSpPr/>
          <p:nvPr/>
        </p:nvSpPr>
        <p:spPr>
          <a:xfrm flipH="1">
            <a:off x="-2479325" y="-1234000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21"/>
          <p:cNvGrpSpPr/>
          <p:nvPr/>
        </p:nvGrpSpPr>
        <p:grpSpPr>
          <a:xfrm rot="-2699931" flipH="1">
            <a:off x="-718506" y="3871142"/>
            <a:ext cx="1340695" cy="1721696"/>
            <a:chOff x="2659350" y="1746500"/>
            <a:chExt cx="379350" cy="487125"/>
          </a:xfrm>
        </p:grpSpPr>
        <p:sp>
          <p:nvSpPr>
            <p:cNvPr id="720" name="Google Shape;720;p21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21"/>
          <p:cNvSpPr/>
          <p:nvPr/>
        </p:nvSpPr>
        <p:spPr>
          <a:xfrm>
            <a:off x="340385" y="196246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1"/>
          <p:cNvSpPr/>
          <p:nvPr/>
        </p:nvSpPr>
        <p:spPr>
          <a:xfrm flipH="1">
            <a:off x="336948" y="185428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5" name="Google Shape;725;p21"/>
          <p:cNvGrpSpPr/>
          <p:nvPr/>
        </p:nvGrpSpPr>
        <p:grpSpPr>
          <a:xfrm flipH="1">
            <a:off x="254764" y="2898692"/>
            <a:ext cx="474643" cy="299712"/>
            <a:chOff x="7729218" y="1694205"/>
            <a:chExt cx="474643" cy="299712"/>
          </a:xfrm>
        </p:grpSpPr>
        <p:sp>
          <p:nvSpPr>
            <p:cNvPr id="726" name="Google Shape;726;p21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21"/>
          <p:cNvSpPr/>
          <p:nvPr/>
        </p:nvSpPr>
        <p:spPr>
          <a:xfrm flipH="1">
            <a:off x="8423998" y="1494413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1"/>
          <p:cNvSpPr/>
          <p:nvPr/>
        </p:nvSpPr>
        <p:spPr>
          <a:xfrm flipH="1">
            <a:off x="8151756" y="479767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21"/>
          <p:cNvGrpSpPr/>
          <p:nvPr/>
        </p:nvGrpSpPr>
        <p:grpSpPr>
          <a:xfrm>
            <a:off x="8577781" y="246952"/>
            <a:ext cx="307124" cy="305294"/>
            <a:chOff x="1026043" y="1162815"/>
            <a:chExt cx="307124" cy="305294"/>
          </a:xfrm>
        </p:grpSpPr>
        <p:sp>
          <p:nvSpPr>
            <p:cNvPr id="731" name="Google Shape;731;p21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21"/>
          <p:cNvSpPr/>
          <p:nvPr/>
        </p:nvSpPr>
        <p:spPr>
          <a:xfrm>
            <a:off x="8577773" y="3034860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1"/>
          <p:cNvSpPr/>
          <p:nvPr/>
        </p:nvSpPr>
        <p:spPr>
          <a:xfrm flipH="1">
            <a:off x="3087173" y="476323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3"/>
          <p:cNvSpPr/>
          <p:nvPr/>
        </p:nvSpPr>
        <p:spPr>
          <a:xfrm rot="10800000" flipH="1">
            <a:off x="-2479325" y="-1234000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3"/>
          <p:cNvSpPr/>
          <p:nvPr/>
        </p:nvSpPr>
        <p:spPr>
          <a:xfrm rot="10800000" flipH="1">
            <a:off x="7851625" y="4251062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" name="Google Shape;788;p23"/>
          <p:cNvGrpSpPr/>
          <p:nvPr/>
        </p:nvGrpSpPr>
        <p:grpSpPr>
          <a:xfrm rot="8100069" flipH="1">
            <a:off x="8406819" y="-473906"/>
            <a:ext cx="1340695" cy="1721696"/>
            <a:chOff x="2659350" y="1746500"/>
            <a:chExt cx="379350" cy="487125"/>
          </a:xfrm>
        </p:grpSpPr>
        <p:sp>
          <p:nvSpPr>
            <p:cNvPr id="789" name="Google Shape;789;p23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23"/>
          <p:cNvSpPr/>
          <p:nvPr/>
        </p:nvSpPr>
        <p:spPr>
          <a:xfrm rot="10800000">
            <a:off x="8385206" y="4619268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3"/>
          <p:cNvSpPr/>
          <p:nvPr/>
        </p:nvSpPr>
        <p:spPr>
          <a:xfrm rot="10800000" flipH="1">
            <a:off x="5789142" y="201171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3"/>
          <p:cNvSpPr/>
          <p:nvPr/>
        </p:nvSpPr>
        <p:spPr>
          <a:xfrm rot="10800000" flipH="1">
            <a:off x="8582762" y="398890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3"/>
          <p:cNvSpPr/>
          <p:nvPr/>
        </p:nvSpPr>
        <p:spPr>
          <a:xfrm rot="10800000" flipH="1">
            <a:off x="8460567" y="2736921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23"/>
          <p:cNvGrpSpPr/>
          <p:nvPr/>
        </p:nvGrpSpPr>
        <p:grpSpPr>
          <a:xfrm flipH="1">
            <a:off x="8217414" y="1593503"/>
            <a:ext cx="474643" cy="299712"/>
            <a:chOff x="7729218" y="1694205"/>
            <a:chExt cx="474643" cy="299712"/>
          </a:xfrm>
        </p:grpSpPr>
        <p:sp>
          <p:nvSpPr>
            <p:cNvPr id="797" name="Google Shape;797;p23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" name="Google Shape;799;p23"/>
          <p:cNvSpPr/>
          <p:nvPr/>
        </p:nvSpPr>
        <p:spPr>
          <a:xfrm rot="10800000" flipH="1">
            <a:off x="528667" y="3333146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3"/>
          <p:cNvSpPr/>
          <p:nvPr/>
        </p:nvSpPr>
        <p:spPr>
          <a:xfrm rot="10800000" flipH="1">
            <a:off x="791549" y="23560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23"/>
          <p:cNvGrpSpPr/>
          <p:nvPr/>
        </p:nvGrpSpPr>
        <p:grpSpPr>
          <a:xfrm rot="10800000">
            <a:off x="451453" y="4617386"/>
            <a:ext cx="307124" cy="305294"/>
            <a:chOff x="1026043" y="1162815"/>
            <a:chExt cx="307124" cy="305294"/>
          </a:xfrm>
        </p:grpSpPr>
        <p:sp>
          <p:nvSpPr>
            <p:cNvPr id="802" name="Google Shape;802;p23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3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23"/>
          <p:cNvSpPr/>
          <p:nvPr/>
        </p:nvSpPr>
        <p:spPr>
          <a:xfrm rot="10800000">
            <a:off x="147817" y="1778778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97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7" name="Google Shape;867;p26"/>
          <p:cNvSpPr txBox="1">
            <a:spLocks noGrp="1"/>
          </p:cNvSpPr>
          <p:nvPr>
            <p:ph type="subTitle" idx="1"/>
          </p:nvPr>
        </p:nvSpPr>
        <p:spPr>
          <a:xfrm>
            <a:off x="2223600" y="1280625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68" name="Google Shape;868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8131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9" name="Google Shape;869;p26"/>
          <p:cNvSpPr txBox="1">
            <a:spLocks noGrp="1"/>
          </p:cNvSpPr>
          <p:nvPr>
            <p:ph type="subTitle" idx="3"/>
          </p:nvPr>
        </p:nvSpPr>
        <p:spPr>
          <a:xfrm>
            <a:off x="2223600" y="2581644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0" name="Google Shape;870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926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1" name="Google Shape;871;p26"/>
          <p:cNvSpPr txBox="1">
            <a:spLocks noGrp="1"/>
          </p:cNvSpPr>
          <p:nvPr>
            <p:ph type="subTitle" idx="5"/>
          </p:nvPr>
        </p:nvSpPr>
        <p:spPr>
          <a:xfrm>
            <a:off x="2223600" y="390146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2" name="Google Shape;872;p26"/>
          <p:cNvSpPr/>
          <p:nvPr/>
        </p:nvSpPr>
        <p:spPr>
          <a:xfrm flipH="1">
            <a:off x="-3018434" y="2659337"/>
            <a:ext cx="5171118" cy="2972279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6"/>
          <p:cNvSpPr/>
          <p:nvPr/>
        </p:nvSpPr>
        <p:spPr>
          <a:xfrm flipH="1">
            <a:off x="7769649" y="1537193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6"/>
          <p:cNvSpPr/>
          <p:nvPr/>
        </p:nvSpPr>
        <p:spPr>
          <a:xfrm flipH="1">
            <a:off x="1413256" y="47548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6"/>
          <p:cNvSpPr/>
          <p:nvPr/>
        </p:nvSpPr>
        <p:spPr>
          <a:xfrm flipH="1">
            <a:off x="7736131" y="4171726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26"/>
          <p:cNvGrpSpPr/>
          <p:nvPr/>
        </p:nvGrpSpPr>
        <p:grpSpPr>
          <a:xfrm rot="5400000" flipH="1">
            <a:off x="8040584" y="-1110167"/>
            <a:ext cx="1915490" cy="2459786"/>
            <a:chOff x="2659350" y="1746500"/>
            <a:chExt cx="379350" cy="487125"/>
          </a:xfrm>
        </p:grpSpPr>
        <p:sp>
          <p:nvSpPr>
            <p:cNvPr id="877" name="Google Shape;877;p26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" name="Google Shape;880;p26"/>
          <p:cNvSpPr/>
          <p:nvPr/>
        </p:nvSpPr>
        <p:spPr>
          <a:xfrm flipH="1">
            <a:off x="6896163" y="46660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1" name="Google Shape;881;p26"/>
          <p:cNvGrpSpPr/>
          <p:nvPr/>
        </p:nvGrpSpPr>
        <p:grpSpPr>
          <a:xfrm flipH="1">
            <a:off x="-1297289" y="2581646"/>
            <a:ext cx="2408503" cy="2408503"/>
            <a:chOff x="7349044" y="3624409"/>
            <a:chExt cx="2408503" cy="2408503"/>
          </a:xfrm>
        </p:grpSpPr>
        <p:sp>
          <p:nvSpPr>
            <p:cNvPr id="882" name="Google Shape;882;p26"/>
            <p:cNvSpPr/>
            <p:nvPr/>
          </p:nvSpPr>
          <p:spPr>
            <a:xfrm rot="8100000" flipH="1">
              <a:off x="7661995" y="4016892"/>
              <a:ext cx="1782600" cy="1623537"/>
            </a:xfrm>
            <a:custGeom>
              <a:avLst/>
              <a:gdLst/>
              <a:ahLst/>
              <a:cxnLst/>
              <a:rect l="l" t="t" r="r" b="b"/>
              <a:pathLst>
                <a:path w="19160" h="17451" extrusionOk="0">
                  <a:moveTo>
                    <a:pt x="9682" y="0"/>
                  </a:moveTo>
                  <a:lnTo>
                    <a:pt x="9600" y="41"/>
                  </a:lnTo>
                  <a:lnTo>
                    <a:pt x="9560" y="82"/>
                  </a:lnTo>
                  <a:lnTo>
                    <a:pt x="7892" y="1668"/>
                  </a:lnTo>
                  <a:lnTo>
                    <a:pt x="6306" y="3295"/>
                  </a:lnTo>
                  <a:lnTo>
                    <a:pt x="5533" y="4109"/>
                  </a:lnTo>
                  <a:lnTo>
                    <a:pt x="4760" y="4963"/>
                  </a:lnTo>
                  <a:lnTo>
                    <a:pt x="4028" y="5858"/>
                  </a:lnTo>
                  <a:lnTo>
                    <a:pt x="3336" y="6753"/>
                  </a:lnTo>
                  <a:lnTo>
                    <a:pt x="2686" y="7688"/>
                  </a:lnTo>
                  <a:lnTo>
                    <a:pt x="2075" y="8624"/>
                  </a:lnTo>
                  <a:lnTo>
                    <a:pt x="1506" y="9600"/>
                  </a:lnTo>
                  <a:lnTo>
                    <a:pt x="1018" y="10617"/>
                  </a:lnTo>
                  <a:lnTo>
                    <a:pt x="611" y="11552"/>
                  </a:lnTo>
                  <a:lnTo>
                    <a:pt x="448" y="12000"/>
                  </a:lnTo>
                  <a:lnTo>
                    <a:pt x="286" y="12488"/>
                  </a:lnTo>
                  <a:lnTo>
                    <a:pt x="164" y="12976"/>
                  </a:lnTo>
                  <a:lnTo>
                    <a:pt x="42" y="13464"/>
                  </a:lnTo>
                  <a:lnTo>
                    <a:pt x="1" y="13993"/>
                  </a:lnTo>
                  <a:lnTo>
                    <a:pt x="1" y="14481"/>
                  </a:lnTo>
                  <a:lnTo>
                    <a:pt x="42" y="14969"/>
                  </a:lnTo>
                  <a:lnTo>
                    <a:pt x="123" y="15417"/>
                  </a:lnTo>
                  <a:lnTo>
                    <a:pt x="286" y="15823"/>
                  </a:lnTo>
                  <a:lnTo>
                    <a:pt x="489" y="16230"/>
                  </a:lnTo>
                  <a:lnTo>
                    <a:pt x="733" y="16556"/>
                  </a:lnTo>
                  <a:lnTo>
                    <a:pt x="1059" y="16881"/>
                  </a:lnTo>
                  <a:lnTo>
                    <a:pt x="1465" y="17125"/>
                  </a:lnTo>
                  <a:lnTo>
                    <a:pt x="1913" y="17288"/>
                  </a:lnTo>
                  <a:lnTo>
                    <a:pt x="2441" y="17410"/>
                  </a:lnTo>
                  <a:lnTo>
                    <a:pt x="2930" y="17450"/>
                  </a:lnTo>
                  <a:lnTo>
                    <a:pt x="3458" y="17369"/>
                  </a:lnTo>
                  <a:lnTo>
                    <a:pt x="3987" y="17288"/>
                  </a:lnTo>
                  <a:lnTo>
                    <a:pt x="4516" y="17125"/>
                  </a:lnTo>
                  <a:lnTo>
                    <a:pt x="5004" y="16922"/>
                  </a:lnTo>
                  <a:lnTo>
                    <a:pt x="5492" y="16678"/>
                  </a:lnTo>
                  <a:lnTo>
                    <a:pt x="5940" y="16434"/>
                  </a:lnTo>
                  <a:lnTo>
                    <a:pt x="7038" y="15783"/>
                  </a:lnTo>
                  <a:lnTo>
                    <a:pt x="7567" y="15498"/>
                  </a:lnTo>
                  <a:lnTo>
                    <a:pt x="8136" y="15213"/>
                  </a:lnTo>
                  <a:lnTo>
                    <a:pt x="8665" y="15051"/>
                  </a:lnTo>
                  <a:lnTo>
                    <a:pt x="9194" y="14888"/>
                  </a:lnTo>
                  <a:lnTo>
                    <a:pt x="10251" y="14644"/>
                  </a:lnTo>
                  <a:lnTo>
                    <a:pt x="11350" y="14481"/>
                  </a:lnTo>
                  <a:lnTo>
                    <a:pt x="12448" y="14278"/>
                  </a:lnTo>
                  <a:lnTo>
                    <a:pt x="13017" y="14156"/>
                  </a:lnTo>
                  <a:lnTo>
                    <a:pt x="13546" y="13993"/>
                  </a:lnTo>
                  <a:lnTo>
                    <a:pt x="14075" y="13830"/>
                  </a:lnTo>
                  <a:lnTo>
                    <a:pt x="14563" y="13627"/>
                  </a:lnTo>
                  <a:lnTo>
                    <a:pt x="15092" y="13342"/>
                  </a:lnTo>
                  <a:lnTo>
                    <a:pt x="15580" y="13017"/>
                  </a:lnTo>
                  <a:lnTo>
                    <a:pt x="16027" y="12651"/>
                  </a:lnTo>
                  <a:lnTo>
                    <a:pt x="16434" y="12244"/>
                  </a:lnTo>
                  <a:lnTo>
                    <a:pt x="16800" y="11837"/>
                  </a:lnTo>
                  <a:lnTo>
                    <a:pt x="17126" y="11390"/>
                  </a:lnTo>
                  <a:lnTo>
                    <a:pt x="17410" y="10902"/>
                  </a:lnTo>
                  <a:lnTo>
                    <a:pt x="17695" y="10413"/>
                  </a:lnTo>
                  <a:lnTo>
                    <a:pt x="17939" y="9885"/>
                  </a:lnTo>
                  <a:lnTo>
                    <a:pt x="18142" y="9356"/>
                  </a:lnTo>
                  <a:lnTo>
                    <a:pt x="18305" y="8786"/>
                  </a:lnTo>
                  <a:lnTo>
                    <a:pt x="18509" y="8258"/>
                  </a:lnTo>
                  <a:lnTo>
                    <a:pt x="18753" y="7119"/>
                  </a:lnTo>
                  <a:lnTo>
                    <a:pt x="18956" y="6020"/>
                  </a:lnTo>
                  <a:lnTo>
                    <a:pt x="19159" y="4759"/>
                  </a:lnTo>
                  <a:lnTo>
                    <a:pt x="19159" y="4678"/>
                  </a:lnTo>
                  <a:lnTo>
                    <a:pt x="19119" y="4637"/>
                  </a:lnTo>
                  <a:lnTo>
                    <a:pt x="18997" y="4556"/>
                  </a:lnTo>
                  <a:lnTo>
                    <a:pt x="18875" y="4556"/>
                  </a:lnTo>
                  <a:lnTo>
                    <a:pt x="18834" y="4597"/>
                  </a:lnTo>
                  <a:lnTo>
                    <a:pt x="18793" y="4678"/>
                  </a:lnTo>
                  <a:lnTo>
                    <a:pt x="18631" y="5776"/>
                  </a:lnTo>
                  <a:lnTo>
                    <a:pt x="18427" y="6915"/>
                  </a:lnTo>
                  <a:lnTo>
                    <a:pt x="18183" y="8014"/>
                  </a:lnTo>
                  <a:lnTo>
                    <a:pt x="18020" y="8583"/>
                  </a:lnTo>
                  <a:lnTo>
                    <a:pt x="17858" y="9112"/>
                  </a:lnTo>
                  <a:lnTo>
                    <a:pt x="17654" y="9641"/>
                  </a:lnTo>
                  <a:lnTo>
                    <a:pt x="17410" y="10129"/>
                  </a:lnTo>
                  <a:lnTo>
                    <a:pt x="17166" y="10658"/>
                  </a:lnTo>
                  <a:lnTo>
                    <a:pt x="16882" y="11105"/>
                  </a:lnTo>
                  <a:lnTo>
                    <a:pt x="16556" y="11552"/>
                  </a:lnTo>
                  <a:lnTo>
                    <a:pt x="16190" y="12000"/>
                  </a:lnTo>
                  <a:lnTo>
                    <a:pt x="15743" y="12407"/>
                  </a:lnTo>
                  <a:lnTo>
                    <a:pt x="15295" y="12732"/>
                  </a:lnTo>
                  <a:lnTo>
                    <a:pt x="14848" y="13057"/>
                  </a:lnTo>
                  <a:lnTo>
                    <a:pt x="14400" y="13301"/>
                  </a:lnTo>
                  <a:lnTo>
                    <a:pt x="13912" y="13505"/>
                  </a:lnTo>
                  <a:lnTo>
                    <a:pt x="13383" y="13668"/>
                  </a:lnTo>
                  <a:lnTo>
                    <a:pt x="12895" y="13790"/>
                  </a:lnTo>
                  <a:lnTo>
                    <a:pt x="12366" y="13912"/>
                  </a:lnTo>
                  <a:lnTo>
                    <a:pt x="11309" y="14115"/>
                  </a:lnTo>
                  <a:lnTo>
                    <a:pt x="10251" y="14278"/>
                  </a:lnTo>
                  <a:lnTo>
                    <a:pt x="9194" y="14522"/>
                  </a:lnTo>
                  <a:lnTo>
                    <a:pt x="8665" y="14644"/>
                  </a:lnTo>
                  <a:lnTo>
                    <a:pt x="8177" y="14847"/>
                  </a:lnTo>
                  <a:lnTo>
                    <a:pt x="7689" y="15051"/>
                  </a:lnTo>
                  <a:lnTo>
                    <a:pt x="7201" y="15254"/>
                  </a:lnTo>
                  <a:lnTo>
                    <a:pt x="6224" y="15823"/>
                  </a:lnTo>
                  <a:lnTo>
                    <a:pt x="5248" y="16393"/>
                  </a:lnTo>
                  <a:lnTo>
                    <a:pt x="4760" y="16637"/>
                  </a:lnTo>
                  <a:lnTo>
                    <a:pt x="4231" y="16840"/>
                  </a:lnTo>
                  <a:lnTo>
                    <a:pt x="3702" y="16962"/>
                  </a:lnTo>
                  <a:lnTo>
                    <a:pt x="3133" y="17044"/>
                  </a:lnTo>
                  <a:lnTo>
                    <a:pt x="2645" y="17044"/>
                  </a:lnTo>
                  <a:lnTo>
                    <a:pt x="2157" y="16962"/>
                  </a:lnTo>
                  <a:lnTo>
                    <a:pt x="1913" y="16922"/>
                  </a:lnTo>
                  <a:lnTo>
                    <a:pt x="1709" y="16800"/>
                  </a:lnTo>
                  <a:lnTo>
                    <a:pt x="1465" y="16718"/>
                  </a:lnTo>
                  <a:lnTo>
                    <a:pt x="1262" y="16556"/>
                  </a:lnTo>
                  <a:lnTo>
                    <a:pt x="977" y="16271"/>
                  </a:lnTo>
                  <a:lnTo>
                    <a:pt x="692" y="15905"/>
                  </a:lnTo>
                  <a:lnTo>
                    <a:pt x="530" y="15498"/>
                  </a:lnTo>
                  <a:lnTo>
                    <a:pt x="408" y="15051"/>
                  </a:lnTo>
                  <a:lnTo>
                    <a:pt x="367" y="14603"/>
                  </a:lnTo>
                  <a:lnTo>
                    <a:pt x="367" y="14115"/>
                  </a:lnTo>
                  <a:lnTo>
                    <a:pt x="408" y="13668"/>
                  </a:lnTo>
                  <a:lnTo>
                    <a:pt x="489" y="13179"/>
                  </a:lnTo>
                  <a:lnTo>
                    <a:pt x="611" y="12732"/>
                  </a:lnTo>
                  <a:lnTo>
                    <a:pt x="733" y="12285"/>
                  </a:lnTo>
                  <a:lnTo>
                    <a:pt x="1059" y="11390"/>
                  </a:lnTo>
                  <a:lnTo>
                    <a:pt x="1506" y="10413"/>
                  </a:lnTo>
                  <a:lnTo>
                    <a:pt x="2035" y="9437"/>
                  </a:lnTo>
                  <a:lnTo>
                    <a:pt x="2604" y="8502"/>
                  </a:lnTo>
                  <a:lnTo>
                    <a:pt x="3174" y="7607"/>
                  </a:lnTo>
                  <a:lnTo>
                    <a:pt x="3824" y="6712"/>
                  </a:lnTo>
                  <a:lnTo>
                    <a:pt x="4516" y="5858"/>
                  </a:lnTo>
                  <a:lnTo>
                    <a:pt x="5207" y="5004"/>
                  </a:lnTo>
                  <a:lnTo>
                    <a:pt x="5940" y="4190"/>
                  </a:lnTo>
                  <a:lnTo>
                    <a:pt x="7485" y="2604"/>
                  </a:lnTo>
                  <a:lnTo>
                    <a:pt x="9031" y="1099"/>
                  </a:lnTo>
                  <a:lnTo>
                    <a:pt x="9804" y="326"/>
                  </a:lnTo>
                  <a:lnTo>
                    <a:pt x="9845" y="244"/>
                  </a:lnTo>
                  <a:lnTo>
                    <a:pt x="9845" y="204"/>
                  </a:lnTo>
                  <a:lnTo>
                    <a:pt x="9845" y="122"/>
                  </a:lnTo>
                  <a:lnTo>
                    <a:pt x="9804" y="82"/>
                  </a:lnTo>
                  <a:lnTo>
                    <a:pt x="9763" y="41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 rot="8100000" flipH="1">
              <a:off x="7872293" y="4243499"/>
              <a:ext cx="1634949" cy="1309454"/>
            </a:xfrm>
            <a:custGeom>
              <a:avLst/>
              <a:gdLst/>
              <a:ahLst/>
              <a:cxnLst/>
              <a:rect l="l" t="t" r="r" b="b"/>
              <a:pathLst>
                <a:path w="17573" h="14075" extrusionOk="0">
                  <a:moveTo>
                    <a:pt x="14481" y="0"/>
                  </a:moveTo>
                  <a:lnTo>
                    <a:pt x="14400" y="41"/>
                  </a:lnTo>
                  <a:lnTo>
                    <a:pt x="12447" y="1099"/>
                  </a:lnTo>
                  <a:lnTo>
                    <a:pt x="10576" y="2238"/>
                  </a:lnTo>
                  <a:lnTo>
                    <a:pt x="8705" y="3458"/>
                  </a:lnTo>
                  <a:lnTo>
                    <a:pt x="6916" y="4760"/>
                  </a:lnTo>
                  <a:lnTo>
                    <a:pt x="5207" y="6142"/>
                  </a:lnTo>
                  <a:lnTo>
                    <a:pt x="3539" y="7566"/>
                  </a:lnTo>
                  <a:lnTo>
                    <a:pt x="1872" y="9112"/>
                  </a:lnTo>
                  <a:lnTo>
                    <a:pt x="1139" y="9844"/>
                  </a:lnTo>
                  <a:lnTo>
                    <a:pt x="814" y="10251"/>
                  </a:lnTo>
                  <a:lnTo>
                    <a:pt x="489" y="10658"/>
                  </a:lnTo>
                  <a:lnTo>
                    <a:pt x="285" y="11024"/>
                  </a:lnTo>
                  <a:lnTo>
                    <a:pt x="123" y="11471"/>
                  </a:lnTo>
                  <a:lnTo>
                    <a:pt x="41" y="11919"/>
                  </a:lnTo>
                  <a:lnTo>
                    <a:pt x="1" y="12325"/>
                  </a:lnTo>
                  <a:lnTo>
                    <a:pt x="82" y="12773"/>
                  </a:lnTo>
                  <a:lnTo>
                    <a:pt x="123" y="12976"/>
                  </a:lnTo>
                  <a:lnTo>
                    <a:pt x="204" y="13179"/>
                  </a:lnTo>
                  <a:lnTo>
                    <a:pt x="326" y="13342"/>
                  </a:lnTo>
                  <a:lnTo>
                    <a:pt x="448" y="13505"/>
                  </a:lnTo>
                  <a:lnTo>
                    <a:pt x="611" y="13668"/>
                  </a:lnTo>
                  <a:lnTo>
                    <a:pt x="814" y="13830"/>
                  </a:lnTo>
                  <a:lnTo>
                    <a:pt x="1017" y="13912"/>
                  </a:lnTo>
                  <a:lnTo>
                    <a:pt x="1262" y="13993"/>
                  </a:lnTo>
                  <a:lnTo>
                    <a:pt x="1465" y="14034"/>
                  </a:lnTo>
                  <a:lnTo>
                    <a:pt x="1709" y="14074"/>
                  </a:lnTo>
                  <a:lnTo>
                    <a:pt x="2156" y="14034"/>
                  </a:lnTo>
                  <a:lnTo>
                    <a:pt x="2645" y="13952"/>
                  </a:lnTo>
                  <a:lnTo>
                    <a:pt x="3092" y="13790"/>
                  </a:lnTo>
                  <a:lnTo>
                    <a:pt x="3539" y="13627"/>
                  </a:lnTo>
                  <a:lnTo>
                    <a:pt x="4353" y="13220"/>
                  </a:lnTo>
                  <a:lnTo>
                    <a:pt x="6183" y="12407"/>
                  </a:lnTo>
                  <a:lnTo>
                    <a:pt x="7973" y="11512"/>
                  </a:lnTo>
                  <a:lnTo>
                    <a:pt x="9722" y="10576"/>
                  </a:lnTo>
                  <a:lnTo>
                    <a:pt x="10576" y="10088"/>
                  </a:lnTo>
                  <a:lnTo>
                    <a:pt x="11431" y="9559"/>
                  </a:lnTo>
                  <a:lnTo>
                    <a:pt x="12203" y="9031"/>
                  </a:lnTo>
                  <a:lnTo>
                    <a:pt x="12976" y="8461"/>
                  </a:lnTo>
                  <a:lnTo>
                    <a:pt x="13749" y="7851"/>
                  </a:lnTo>
                  <a:lnTo>
                    <a:pt x="14481" y="7241"/>
                  </a:lnTo>
                  <a:lnTo>
                    <a:pt x="15173" y="6549"/>
                  </a:lnTo>
                  <a:lnTo>
                    <a:pt x="15824" y="5858"/>
                  </a:lnTo>
                  <a:lnTo>
                    <a:pt x="16434" y="5126"/>
                  </a:lnTo>
                  <a:lnTo>
                    <a:pt x="17003" y="4353"/>
                  </a:lnTo>
                  <a:lnTo>
                    <a:pt x="17532" y="3539"/>
                  </a:lnTo>
                  <a:lnTo>
                    <a:pt x="17573" y="3458"/>
                  </a:lnTo>
                  <a:lnTo>
                    <a:pt x="17573" y="3417"/>
                  </a:lnTo>
                  <a:lnTo>
                    <a:pt x="17532" y="3336"/>
                  </a:lnTo>
                  <a:lnTo>
                    <a:pt x="17491" y="3295"/>
                  </a:lnTo>
                  <a:lnTo>
                    <a:pt x="17288" y="3295"/>
                  </a:lnTo>
                  <a:lnTo>
                    <a:pt x="17207" y="3377"/>
                  </a:lnTo>
                  <a:lnTo>
                    <a:pt x="16718" y="4149"/>
                  </a:lnTo>
                  <a:lnTo>
                    <a:pt x="16190" y="4882"/>
                  </a:lnTo>
                  <a:lnTo>
                    <a:pt x="15580" y="5573"/>
                  </a:lnTo>
                  <a:lnTo>
                    <a:pt x="14929" y="6265"/>
                  </a:lnTo>
                  <a:lnTo>
                    <a:pt x="14278" y="6915"/>
                  </a:lnTo>
                  <a:lnTo>
                    <a:pt x="13586" y="7525"/>
                  </a:lnTo>
                  <a:lnTo>
                    <a:pt x="12854" y="8095"/>
                  </a:lnTo>
                  <a:lnTo>
                    <a:pt x="12122" y="8624"/>
                  </a:lnTo>
                  <a:lnTo>
                    <a:pt x="11349" y="9153"/>
                  </a:lnTo>
                  <a:lnTo>
                    <a:pt x="10536" y="9641"/>
                  </a:lnTo>
                  <a:lnTo>
                    <a:pt x="9763" y="10129"/>
                  </a:lnTo>
                  <a:lnTo>
                    <a:pt x="8909" y="10617"/>
                  </a:lnTo>
                  <a:lnTo>
                    <a:pt x="7241" y="11471"/>
                  </a:lnTo>
                  <a:lnTo>
                    <a:pt x="5573" y="12285"/>
                  </a:lnTo>
                  <a:lnTo>
                    <a:pt x="3865" y="13057"/>
                  </a:lnTo>
                  <a:lnTo>
                    <a:pt x="2970" y="13464"/>
                  </a:lnTo>
                  <a:lnTo>
                    <a:pt x="2522" y="13586"/>
                  </a:lnTo>
                  <a:lnTo>
                    <a:pt x="2034" y="13668"/>
                  </a:lnTo>
                  <a:lnTo>
                    <a:pt x="1790" y="13708"/>
                  </a:lnTo>
                  <a:lnTo>
                    <a:pt x="1587" y="13668"/>
                  </a:lnTo>
                  <a:lnTo>
                    <a:pt x="1384" y="13627"/>
                  </a:lnTo>
                  <a:lnTo>
                    <a:pt x="1180" y="13546"/>
                  </a:lnTo>
                  <a:lnTo>
                    <a:pt x="977" y="13464"/>
                  </a:lnTo>
                  <a:lnTo>
                    <a:pt x="814" y="13342"/>
                  </a:lnTo>
                  <a:lnTo>
                    <a:pt x="651" y="13179"/>
                  </a:lnTo>
                  <a:lnTo>
                    <a:pt x="529" y="12976"/>
                  </a:lnTo>
                  <a:lnTo>
                    <a:pt x="448" y="12773"/>
                  </a:lnTo>
                  <a:lnTo>
                    <a:pt x="407" y="12529"/>
                  </a:lnTo>
                  <a:lnTo>
                    <a:pt x="367" y="12325"/>
                  </a:lnTo>
                  <a:lnTo>
                    <a:pt x="367" y="12122"/>
                  </a:lnTo>
                  <a:lnTo>
                    <a:pt x="448" y="11674"/>
                  </a:lnTo>
                  <a:lnTo>
                    <a:pt x="570" y="11268"/>
                  </a:lnTo>
                  <a:lnTo>
                    <a:pt x="855" y="10820"/>
                  </a:lnTo>
                  <a:lnTo>
                    <a:pt x="1139" y="10413"/>
                  </a:lnTo>
                  <a:lnTo>
                    <a:pt x="1506" y="10007"/>
                  </a:lnTo>
                  <a:lnTo>
                    <a:pt x="1872" y="9641"/>
                  </a:lnTo>
                  <a:lnTo>
                    <a:pt x="3377" y="8217"/>
                  </a:lnTo>
                  <a:lnTo>
                    <a:pt x="4963" y="6834"/>
                  </a:lnTo>
                  <a:lnTo>
                    <a:pt x="6590" y="5492"/>
                  </a:lnTo>
                  <a:lnTo>
                    <a:pt x="8298" y="4231"/>
                  </a:lnTo>
                  <a:lnTo>
                    <a:pt x="10048" y="3010"/>
                  </a:lnTo>
                  <a:lnTo>
                    <a:pt x="11837" y="1912"/>
                  </a:lnTo>
                  <a:lnTo>
                    <a:pt x="13668" y="855"/>
                  </a:lnTo>
                  <a:lnTo>
                    <a:pt x="14603" y="366"/>
                  </a:lnTo>
                  <a:lnTo>
                    <a:pt x="14644" y="285"/>
                  </a:lnTo>
                  <a:lnTo>
                    <a:pt x="14685" y="244"/>
                  </a:lnTo>
                  <a:lnTo>
                    <a:pt x="14685" y="163"/>
                  </a:lnTo>
                  <a:lnTo>
                    <a:pt x="14644" y="122"/>
                  </a:lnTo>
                  <a:lnTo>
                    <a:pt x="14603" y="41"/>
                  </a:lnTo>
                  <a:lnTo>
                    <a:pt x="14563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 rot="8100000" flipH="1">
              <a:off x="8893413" y="4510443"/>
              <a:ext cx="673778" cy="582858"/>
            </a:xfrm>
            <a:custGeom>
              <a:avLst/>
              <a:gdLst/>
              <a:ahLst/>
              <a:cxnLst/>
              <a:rect l="l" t="t" r="r" b="b"/>
              <a:pathLst>
                <a:path w="7242" h="6265" extrusionOk="0">
                  <a:moveTo>
                    <a:pt x="6224" y="0"/>
                  </a:moveTo>
                  <a:lnTo>
                    <a:pt x="6143" y="41"/>
                  </a:lnTo>
                  <a:lnTo>
                    <a:pt x="3092" y="2319"/>
                  </a:lnTo>
                  <a:lnTo>
                    <a:pt x="1547" y="3498"/>
                  </a:lnTo>
                  <a:lnTo>
                    <a:pt x="896" y="3986"/>
                  </a:lnTo>
                  <a:lnTo>
                    <a:pt x="570" y="4271"/>
                  </a:lnTo>
                  <a:lnTo>
                    <a:pt x="326" y="4556"/>
                  </a:lnTo>
                  <a:lnTo>
                    <a:pt x="164" y="4800"/>
                  </a:lnTo>
                  <a:lnTo>
                    <a:pt x="42" y="5085"/>
                  </a:lnTo>
                  <a:lnTo>
                    <a:pt x="1" y="5410"/>
                  </a:lnTo>
                  <a:lnTo>
                    <a:pt x="82" y="5695"/>
                  </a:lnTo>
                  <a:lnTo>
                    <a:pt x="204" y="5980"/>
                  </a:lnTo>
                  <a:lnTo>
                    <a:pt x="326" y="6061"/>
                  </a:lnTo>
                  <a:lnTo>
                    <a:pt x="448" y="6142"/>
                  </a:lnTo>
                  <a:lnTo>
                    <a:pt x="570" y="6224"/>
                  </a:lnTo>
                  <a:lnTo>
                    <a:pt x="692" y="6264"/>
                  </a:lnTo>
                  <a:lnTo>
                    <a:pt x="977" y="6264"/>
                  </a:lnTo>
                  <a:lnTo>
                    <a:pt x="1181" y="6183"/>
                  </a:lnTo>
                  <a:lnTo>
                    <a:pt x="1343" y="6102"/>
                  </a:lnTo>
                  <a:lnTo>
                    <a:pt x="1709" y="5898"/>
                  </a:lnTo>
                  <a:lnTo>
                    <a:pt x="2482" y="5329"/>
                  </a:lnTo>
                  <a:lnTo>
                    <a:pt x="3987" y="4271"/>
                  </a:lnTo>
                  <a:lnTo>
                    <a:pt x="5614" y="2970"/>
                  </a:lnTo>
                  <a:lnTo>
                    <a:pt x="7160" y="1668"/>
                  </a:lnTo>
                  <a:lnTo>
                    <a:pt x="7241" y="1587"/>
                  </a:lnTo>
                  <a:lnTo>
                    <a:pt x="7241" y="1546"/>
                  </a:lnTo>
                  <a:lnTo>
                    <a:pt x="7201" y="1465"/>
                  </a:lnTo>
                  <a:lnTo>
                    <a:pt x="7160" y="1424"/>
                  </a:lnTo>
                  <a:lnTo>
                    <a:pt x="7038" y="1343"/>
                  </a:lnTo>
                  <a:lnTo>
                    <a:pt x="6997" y="1343"/>
                  </a:lnTo>
                  <a:lnTo>
                    <a:pt x="6916" y="1383"/>
                  </a:lnTo>
                  <a:lnTo>
                    <a:pt x="5655" y="2441"/>
                  </a:lnTo>
                  <a:lnTo>
                    <a:pt x="4394" y="3458"/>
                  </a:lnTo>
                  <a:lnTo>
                    <a:pt x="3092" y="4434"/>
                  </a:lnTo>
                  <a:lnTo>
                    <a:pt x="1750" y="5410"/>
                  </a:lnTo>
                  <a:lnTo>
                    <a:pt x="1465" y="5613"/>
                  </a:lnTo>
                  <a:lnTo>
                    <a:pt x="1140" y="5817"/>
                  </a:lnTo>
                  <a:lnTo>
                    <a:pt x="936" y="5858"/>
                  </a:lnTo>
                  <a:lnTo>
                    <a:pt x="774" y="5898"/>
                  </a:lnTo>
                  <a:lnTo>
                    <a:pt x="611" y="5858"/>
                  </a:lnTo>
                  <a:lnTo>
                    <a:pt x="489" y="5695"/>
                  </a:lnTo>
                  <a:lnTo>
                    <a:pt x="408" y="5573"/>
                  </a:lnTo>
                  <a:lnTo>
                    <a:pt x="367" y="5451"/>
                  </a:lnTo>
                  <a:lnTo>
                    <a:pt x="367" y="5288"/>
                  </a:lnTo>
                  <a:lnTo>
                    <a:pt x="408" y="5166"/>
                  </a:lnTo>
                  <a:lnTo>
                    <a:pt x="530" y="4881"/>
                  </a:lnTo>
                  <a:lnTo>
                    <a:pt x="733" y="4637"/>
                  </a:lnTo>
                  <a:lnTo>
                    <a:pt x="1018" y="4393"/>
                  </a:lnTo>
                  <a:lnTo>
                    <a:pt x="1303" y="4149"/>
                  </a:lnTo>
                  <a:lnTo>
                    <a:pt x="1913" y="3661"/>
                  </a:lnTo>
                  <a:lnTo>
                    <a:pt x="3255" y="2644"/>
                  </a:lnTo>
                  <a:lnTo>
                    <a:pt x="6346" y="366"/>
                  </a:lnTo>
                  <a:lnTo>
                    <a:pt x="6387" y="326"/>
                  </a:lnTo>
                  <a:lnTo>
                    <a:pt x="6428" y="244"/>
                  </a:lnTo>
                  <a:lnTo>
                    <a:pt x="6387" y="122"/>
                  </a:lnTo>
                  <a:lnTo>
                    <a:pt x="6346" y="41"/>
                  </a:lnTo>
                  <a:lnTo>
                    <a:pt x="6265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 rot="8100000" flipH="1">
              <a:off x="7985425" y="4705653"/>
              <a:ext cx="688850" cy="510943"/>
            </a:xfrm>
            <a:custGeom>
              <a:avLst/>
              <a:gdLst/>
              <a:ahLst/>
              <a:cxnLst/>
              <a:rect l="l" t="t" r="r" b="b"/>
              <a:pathLst>
                <a:path w="7404" h="5492" extrusionOk="0">
                  <a:moveTo>
                    <a:pt x="6712" y="366"/>
                  </a:moveTo>
                  <a:lnTo>
                    <a:pt x="6875" y="407"/>
                  </a:lnTo>
                  <a:lnTo>
                    <a:pt x="6956" y="488"/>
                  </a:lnTo>
                  <a:lnTo>
                    <a:pt x="6997" y="610"/>
                  </a:lnTo>
                  <a:lnTo>
                    <a:pt x="6997" y="773"/>
                  </a:lnTo>
                  <a:lnTo>
                    <a:pt x="6956" y="895"/>
                  </a:lnTo>
                  <a:lnTo>
                    <a:pt x="6875" y="1058"/>
                  </a:lnTo>
                  <a:lnTo>
                    <a:pt x="6712" y="1302"/>
                  </a:lnTo>
                  <a:lnTo>
                    <a:pt x="6509" y="1505"/>
                  </a:lnTo>
                  <a:lnTo>
                    <a:pt x="6305" y="1668"/>
                  </a:lnTo>
                  <a:lnTo>
                    <a:pt x="5817" y="1953"/>
                  </a:lnTo>
                  <a:lnTo>
                    <a:pt x="4760" y="2685"/>
                  </a:lnTo>
                  <a:lnTo>
                    <a:pt x="3458" y="3580"/>
                  </a:lnTo>
                  <a:lnTo>
                    <a:pt x="2116" y="4475"/>
                  </a:lnTo>
                  <a:lnTo>
                    <a:pt x="1546" y="4800"/>
                  </a:lnTo>
                  <a:lnTo>
                    <a:pt x="1262" y="4963"/>
                  </a:lnTo>
                  <a:lnTo>
                    <a:pt x="936" y="5044"/>
                  </a:lnTo>
                  <a:lnTo>
                    <a:pt x="733" y="5125"/>
                  </a:lnTo>
                  <a:lnTo>
                    <a:pt x="489" y="5125"/>
                  </a:lnTo>
                  <a:lnTo>
                    <a:pt x="407" y="5085"/>
                  </a:lnTo>
                  <a:lnTo>
                    <a:pt x="367" y="5003"/>
                  </a:lnTo>
                  <a:lnTo>
                    <a:pt x="367" y="4881"/>
                  </a:lnTo>
                  <a:lnTo>
                    <a:pt x="407" y="4759"/>
                  </a:lnTo>
                  <a:lnTo>
                    <a:pt x="489" y="4637"/>
                  </a:lnTo>
                  <a:lnTo>
                    <a:pt x="733" y="4434"/>
                  </a:lnTo>
                  <a:lnTo>
                    <a:pt x="1140" y="4027"/>
                  </a:lnTo>
                  <a:lnTo>
                    <a:pt x="1994" y="3254"/>
                  </a:lnTo>
                  <a:lnTo>
                    <a:pt x="2889" y="2482"/>
                  </a:lnTo>
                  <a:lnTo>
                    <a:pt x="3824" y="1790"/>
                  </a:lnTo>
                  <a:lnTo>
                    <a:pt x="4719" y="1180"/>
                  </a:lnTo>
                  <a:lnTo>
                    <a:pt x="5167" y="854"/>
                  </a:lnTo>
                  <a:lnTo>
                    <a:pt x="5655" y="610"/>
                  </a:lnTo>
                  <a:lnTo>
                    <a:pt x="5899" y="488"/>
                  </a:lnTo>
                  <a:lnTo>
                    <a:pt x="6183" y="407"/>
                  </a:lnTo>
                  <a:lnTo>
                    <a:pt x="6427" y="366"/>
                  </a:lnTo>
                  <a:close/>
                  <a:moveTo>
                    <a:pt x="6265" y="0"/>
                  </a:moveTo>
                  <a:lnTo>
                    <a:pt x="5980" y="82"/>
                  </a:lnTo>
                  <a:lnTo>
                    <a:pt x="5533" y="244"/>
                  </a:lnTo>
                  <a:lnTo>
                    <a:pt x="5126" y="488"/>
                  </a:lnTo>
                  <a:lnTo>
                    <a:pt x="4312" y="1017"/>
                  </a:lnTo>
                  <a:lnTo>
                    <a:pt x="3092" y="1871"/>
                  </a:lnTo>
                  <a:lnTo>
                    <a:pt x="1912" y="2807"/>
                  </a:lnTo>
                  <a:lnTo>
                    <a:pt x="814" y="3824"/>
                  </a:lnTo>
                  <a:lnTo>
                    <a:pt x="570" y="4027"/>
                  </a:lnTo>
                  <a:lnTo>
                    <a:pt x="285" y="4312"/>
                  </a:lnTo>
                  <a:lnTo>
                    <a:pt x="82" y="4597"/>
                  </a:lnTo>
                  <a:lnTo>
                    <a:pt x="1" y="4719"/>
                  </a:lnTo>
                  <a:lnTo>
                    <a:pt x="1" y="4881"/>
                  </a:lnTo>
                  <a:lnTo>
                    <a:pt x="1" y="5085"/>
                  </a:lnTo>
                  <a:lnTo>
                    <a:pt x="41" y="5207"/>
                  </a:lnTo>
                  <a:lnTo>
                    <a:pt x="123" y="5329"/>
                  </a:lnTo>
                  <a:lnTo>
                    <a:pt x="204" y="5410"/>
                  </a:lnTo>
                  <a:lnTo>
                    <a:pt x="285" y="5451"/>
                  </a:lnTo>
                  <a:lnTo>
                    <a:pt x="407" y="5492"/>
                  </a:lnTo>
                  <a:lnTo>
                    <a:pt x="692" y="5492"/>
                  </a:lnTo>
                  <a:lnTo>
                    <a:pt x="1018" y="5410"/>
                  </a:lnTo>
                  <a:lnTo>
                    <a:pt x="1302" y="5329"/>
                  </a:lnTo>
                  <a:lnTo>
                    <a:pt x="1790" y="5085"/>
                  </a:lnTo>
                  <a:lnTo>
                    <a:pt x="2523" y="4678"/>
                  </a:lnTo>
                  <a:lnTo>
                    <a:pt x="3214" y="4190"/>
                  </a:lnTo>
                  <a:lnTo>
                    <a:pt x="4597" y="3254"/>
                  </a:lnTo>
                  <a:lnTo>
                    <a:pt x="5858" y="2400"/>
                  </a:lnTo>
                  <a:lnTo>
                    <a:pt x="6387" y="2034"/>
                  </a:lnTo>
                  <a:lnTo>
                    <a:pt x="6672" y="1831"/>
                  </a:lnTo>
                  <a:lnTo>
                    <a:pt x="6916" y="1627"/>
                  </a:lnTo>
                  <a:lnTo>
                    <a:pt x="7038" y="1505"/>
                  </a:lnTo>
                  <a:lnTo>
                    <a:pt x="7160" y="1343"/>
                  </a:lnTo>
                  <a:lnTo>
                    <a:pt x="7282" y="1139"/>
                  </a:lnTo>
                  <a:lnTo>
                    <a:pt x="7363" y="936"/>
                  </a:lnTo>
                  <a:lnTo>
                    <a:pt x="7404" y="732"/>
                  </a:lnTo>
                  <a:lnTo>
                    <a:pt x="7404" y="529"/>
                  </a:lnTo>
                  <a:lnTo>
                    <a:pt x="7322" y="366"/>
                  </a:lnTo>
                  <a:lnTo>
                    <a:pt x="7200" y="204"/>
                  </a:lnTo>
                  <a:lnTo>
                    <a:pt x="7078" y="82"/>
                  </a:lnTo>
                  <a:lnTo>
                    <a:pt x="6956" y="41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26"/>
          <p:cNvGrpSpPr/>
          <p:nvPr/>
        </p:nvGrpSpPr>
        <p:grpSpPr>
          <a:xfrm flipH="1">
            <a:off x="1513852" y="2875152"/>
            <a:ext cx="307124" cy="305294"/>
            <a:chOff x="1026043" y="1162815"/>
            <a:chExt cx="307124" cy="305294"/>
          </a:xfrm>
        </p:grpSpPr>
        <p:sp>
          <p:nvSpPr>
            <p:cNvPr id="887" name="Google Shape;887;p26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26"/>
          <p:cNvGrpSpPr/>
          <p:nvPr/>
        </p:nvGrpSpPr>
        <p:grpSpPr>
          <a:xfrm flipH="1">
            <a:off x="6920396" y="2154900"/>
            <a:ext cx="309000" cy="305294"/>
            <a:chOff x="8360310" y="1124637"/>
            <a:chExt cx="309000" cy="305294"/>
          </a:xfrm>
        </p:grpSpPr>
        <p:sp>
          <p:nvSpPr>
            <p:cNvPr id="896" name="Google Shape;896;p26"/>
            <p:cNvSpPr/>
            <p:nvPr/>
          </p:nvSpPr>
          <p:spPr>
            <a:xfrm>
              <a:off x="8360310" y="1124637"/>
              <a:ext cx="309000" cy="305294"/>
            </a:xfrm>
            <a:custGeom>
              <a:avLst/>
              <a:gdLst/>
              <a:ahLst/>
              <a:cxnLst/>
              <a:rect l="l" t="t" r="r" b="b"/>
              <a:pathLst>
                <a:path w="6753" h="6672" extrusionOk="0">
                  <a:moveTo>
                    <a:pt x="2767" y="1"/>
                  </a:moveTo>
                  <a:lnTo>
                    <a:pt x="2645" y="42"/>
                  </a:lnTo>
                  <a:lnTo>
                    <a:pt x="2563" y="82"/>
                  </a:lnTo>
                  <a:lnTo>
                    <a:pt x="2441" y="164"/>
                  </a:lnTo>
                  <a:lnTo>
                    <a:pt x="2360" y="245"/>
                  </a:lnTo>
                  <a:lnTo>
                    <a:pt x="2319" y="367"/>
                  </a:lnTo>
                  <a:lnTo>
                    <a:pt x="2238" y="652"/>
                  </a:lnTo>
                  <a:lnTo>
                    <a:pt x="2197" y="937"/>
                  </a:lnTo>
                  <a:lnTo>
                    <a:pt x="2197" y="1221"/>
                  </a:lnTo>
                  <a:lnTo>
                    <a:pt x="2238" y="1506"/>
                  </a:lnTo>
                  <a:lnTo>
                    <a:pt x="2075" y="1343"/>
                  </a:lnTo>
                  <a:lnTo>
                    <a:pt x="1872" y="1221"/>
                  </a:lnTo>
                  <a:lnTo>
                    <a:pt x="1546" y="1099"/>
                  </a:lnTo>
                  <a:lnTo>
                    <a:pt x="1262" y="1099"/>
                  </a:lnTo>
                  <a:lnTo>
                    <a:pt x="1140" y="1140"/>
                  </a:lnTo>
                  <a:lnTo>
                    <a:pt x="1018" y="1221"/>
                  </a:lnTo>
                  <a:lnTo>
                    <a:pt x="895" y="1343"/>
                  </a:lnTo>
                  <a:lnTo>
                    <a:pt x="855" y="1506"/>
                  </a:lnTo>
                  <a:lnTo>
                    <a:pt x="773" y="1791"/>
                  </a:lnTo>
                  <a:lnTo>
                    <a:pt x="814" y="2075"/>
                  </a:lnTo>
                  <a:lnTo>
                    <a:pt x="855" y="2360"/>
                  </a:lnTo>
                  <a:lnTo>
                    <a:pt x="1018" y="2604"/>
                  </a:lnTo>
                  <a:lnTo>
                    <a:pt x="1180" y="2808"/>
                  </a:lnTo>
                  <a:lnTo>
                    <a:pt x="1384" y="2970"/>
                  </a:lnTo>
                  <a:lnTo>
                    <a:pt x="1018" y="2970"/>
                  </a:lnTo>
                  <a:lnTo>
                    <a:pt x="814" y="3011"/>
                  </a:lnTo>
                  <a:lnTo>
                    <a:pt x="651" y="3052"/>
                  </a:lnTo>
                  <a:lnTo>
                    <a:pt x="407" y="317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1" y="3865"/>
                  </a:lnTo>
                  <a:lnTo>
                    <a:pt x="1" y="4109"/>
                  </a:lnTo>
                  <a:lnTo>
                    <a:pt x="82" y="4353"/>
                  </a:lnTo>
                  <a:lnTo>
                    <a:pt x="245" y="4516"/>
                  </a:lnTo>
                  <a:lnTo>
                    <a:pt x="489" y="4638"/>
                  </a:lnTo>
                  <a:lnTo>
                    <a:pt x="692" y="4719"/>
                  </a:lnTo>
                  <a:lnTo>
                    <a:pt x="936" y="4719"/>
                  </a:lnTo>
                  <a:lnTo>
                    <a:pt x="1424" y="4679"/>
                  </a:lnTo>
                  <a:lnTo>
                    <a:pt x="1424" y="4679"/>
                  </a:lnTo>
                  <a:lnTo>
                    <a:pt x="1180" y="5004"/>
                  </a:lnTo>
                  <a:lnTo>
                    <a:pt x="1099" y="5167"/>
                  </a:lnTo>
                  <a:lnTo>
                    <a:pt x="1058" y="5370"/>
                  </a:lnTo>
                  <a:lnTo>
                    <a:pt x="1018" y="5655"/>
                  </a:lnTo>
                  <a:lnTo>
                    <a:pt x="1099" y="5899"/>
                  </a:lnTo>
                  <a:lnTo>
                    <a:pt x="1140" y="6021"/>
                  </a:lnTo>
                  <a:lnTo>
                    <a:pt x="1221" y="6143"/>
                  </a:lnTo>
                  <a:lnTo>
                    <a:pt x="1343" y="6224"/>
                  </a:lnTo>
                  <a:lnTo>
                    <a:pt x="1465" y="6306"/>
                  </a:lnTo>
                  <a:lnTo>
                    <a:pt x="1709" y="6387"/>
                  </a:lnTo>
                  <a:lnTo>
                    <a:pt x="1994" y="6387"/>
                  </a:lnTo>
                  <a:lnTo>
                    <a:pt x="2238" y="6346"/>
                  </a:lnTo>
                  <a:lnTo>
                    <a:pt x="2482" y="6224"/>
                  </a:lnTo>
                  <a:lnTo>
                    <a:pt x="2726" y="6021"/>
                  </a:lnTo>
                  <a:lnTo>
                    <a:pt x="2889" y="5777"/>
                  </a:lnTo>
                  <a:lnTo>
                    <a:pt x="3011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31"/>
                  </a:lnTo>
                  <a:lnTo>
                    <a:pt x="3743" y="6672"/>
                  </a:lnTo>
                  <a:lnTo>
                    <a:pt x="3906" y="6672"/>
                  </a:lnTo>
                  <a:lnTo>
                    <a:pt x="4109" y="6590"/>
                  </a:lnTo>
                  <a:lnTo>
                    <a:pt x="4312" y="6468"/>
                  </a:lnTo>
                  <a:lnTo>
                    <a:pt x="4475" y="6306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2"/>
                  </a:lnTo>
                  <a:lnTo>
                    <a:pt x="4841" y="5533"/>
                  </a:lnTo>
                  <a:lnTo>
                    <a:pt x="5004" y="5574"/>
                  </a:lnTo>
                  <a:lnTo>
                    <a:pt x="5329" y="5574"/>
                  </a:lnTo>
                  <a:lnTo>
                    <a:pt x="5492" y="5533"/>
                  </a:lnTo>
                  <a:lnTo>
                    <a:pt x="5655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3" y="4923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394"/>
                  </a:lnTo>
                  <a:lnTo>
                    <a:pt x="6183" y="4231"/>
                  </a:lnTo>
                  <a:lnTo>
                    <a:pt x="6102" y="4069"/>
                  </a:lnTo>
                  <a:lnTo>
                    <a:pt x="6021" y="3947"/>
                  </a:lnTo>
                  <a:lnTo>
                    <a:pt x="6183" y="3865"/>
                  </a:lnTo>
                  <a:lnTo>
                    <a:pt x="6346" y="3784"/>
                  </a:lnTo>
                  <a:lnTo>
                    <a:pt x="6468" y="3662"/>
                  </a:lnTo>
                  <a:lnTo>
                    <a:pt x="6590" y="3540"/>
                  </a:lnTo>
                  <a:lnTo>
                    <a:pt x="6672" y="3418"/>
                  </a:lnTo>
                  <a:lnTo>
                    <a:pt x="6712" y="3255"/>
                  </a:lnTo>
                  <a:lnTo>
                    <a:pt x="6753" y="3052"/>
                  </a:lnTo>
                  <a:lnTo>
                    <a:pt x="6712" y="2848"/>
                  </a:lnTo>
                  <a:lnTo>
                    <a:pt x="6672" y="2686"/>
                  </a:lnTo>
                  <a:lnTo>
                    <a:pt x="6590" y="2523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7"/>
                  </a:lnTo>
                  <a:lnTo>
                    <a:pt x="6021" y="2116"/>
                  </a:lnTo>
                  <a:lnTo>
                    <a:pt x="5858" y="2075"/>
                  </a:lnTo>
                  <a:lnTo>
                    <a:pt x="5695" y="2075"/>
                  </a:lnTo>
                  <a:lnTo>
                    <a:pt x="5817" y="1750"/>
                  </a:lnTo>
                  <a:lnTo>
                    <a:pt x="5817" y="1547"/>
                  </a:lnTo>
                  <a:lnTo>
                    <a:pt x="5817" y="1384"/>
                  </a:lnTo>
                  <a:lnTo>
                    <a:pt x="5777" y="1099"/>
                  </a:lnTo>
                  <a:lnTo>
                    <a:pt x="5655" y="855"/>
                  </a:lnTo>
                  <a:lnTo>
                    <a:pt x="5492" y="652"/>
                  </a:lnTo>
                  <a:lnTo>
                    <a:pt x="5370" y="570"/>
                  </a:lnTo>
                  <a:lnTo>
                    <a:pt x="5248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4" y="1262"/>
                  </a:lnTo>
                  <a:lnTo>
                    <a:pt x="3661" y="896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3" y="82"/>
                  </a:lnTo>
                  <a:lnTo>
                    <a:pt x="3011" y="4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8444093" y="1206543"/>
              <a:ext cx="169394" cy="160105"/>
            </a:xfrm>
            <a:custGeom>
              <a:avLst/>
              <a:gdLst/>
              <a:ahLst/>
              <a:cxnLst/>
              <a:rect l="l" t="t" r="r" b="b"/>
              <a:pathLst>
                <a:path w="3702" h="3499" extrusionOk="0">
                  <a:moveTo>
                    <a:pt x="2197" y="1"/>
                  </a:moveTo>
                  <a:lnTo>
                    <a:pt x="1912" y="41"/>
                  </a:lnTo>
                  <a:lnTo>
                    <a:pt x="1668" y="41"/>
                  </a:lnTo>
                  <a:lnTo>
                    <a:pt x="1424" y="123"/>
                  </a:lnTo>
                  <a:lnTo>
                    <a:pt x="1180" y="204"/>
                  </a:lnTo>
                  <a:lnTo>
                    <a:pt x="936" y="326"/>
                  </a:lnTo>
                  <a:lnTo>
                    <a:pt x="692" y="489"/>
                  </a:lnTo>
                  <a:lnTo>
                    <a:pt x="488" y="692"/>
                  </a:lnTo>
                  <a:lnTo>
                    <a:pt x="285" y="936"/>
                  </a:lnTo>
                  <a:lnTo>
                    <a:pt x="163" y="1180"/>
                  </a:lnTo>
                  <a:lnTo>
                    <a:pt x="41" y="1465"/>
                  </a:lnTo>
                  <a:lnTo>
                    <a:pt x="0" y="1750"/>
                  </a:lnTo>
                  <a:lnTo>
                    <a:pt x="41" y="2035"/>
                  </a:lnTo>
                  <a:lnTo>
                    <a:pt x="81" y="2360"/>
                  </a:lnTo>
                  <a:lnTo>
                    <a:pt x="203" y="2645"/>
                  </a:lnTo>
                  <a:lnTo>
                    <a:pt x="366" y="2889"/>
                  </a:lnTo>
                  <a:lnTo>
                    <a:pt x="570" y="3092"/>
                  </a:lnTo>
                  <a:lnTo>
                    <a:pt x="814" y="3255"/>
                  </a:lnTo>
                  <a:lnTo>
                    <a:pt x="1058" y="3377"/>
                  </a:lnTo>
                  <a:lnTo>
                    <a:pt x="1342" y="3458"/>
                  </a:lnTo>
                  <a:lnTo>
                    <a:pt x="1627" y="3499"/>
                  </a:lnTo>
                  <a:lnTo>
                    <a:pt x="1912" y="3499"/>
                  </a:lnTo>
                  <a:lnTo>
                    <a:pt x="2197" y="3417"/>
                  </a:lnTo>
                  <a:lnTo>
                    <a:pt x="2481" y="3295"/>
                  </a:lnTo>
                  <a:lnTo>
                    <a:pt x="2725" y="3133"/>
                  </a:lnTo>
                  <a:lnTo>
                    <a:pt x="2969" y="2929"/>
                  </a:lnTo>
                  <a:lnTo>
                    <a:pt x="3173" y="2726"/>
                  </a:lnTo>
                  <a:lnTo>
                    <a:pt x="3376" y="2441"/>
                  </a:lnTo>
                  <a:lnTo>
                    <a:pt x="3539" y="2157"/>
                  </a:lnTo>
                  <a:lnTo>
                    <a:pt x="3620" y="1872"/>
                  </a:lnTo>
                  <a:lnTo>
                    <a:pt x="3702" y="1587"/>
                  </a:lnTo>
                  <a:lnTo>
                    <a:pt x="3702" y="1343"/>
                  </a:lnTo>
                  <a:lnTo>
                    <a:pt x="3661" y="1099"/>
                  </a:lnTo>
                  <a:lnTo>
                    <a:pt x="3580" y="855"/>
                  </a:lnTo>
                  <a:lnTo>
                    <a:pt x="3498" y="652"/>
                  </a:lnTo>
                  <a:lnTo>
                    <a:pt x="3335" y="489"/>
                  </a:lnTo>
                  <a:lnTo>
                    <a:pt x="3173" y="326"/>
                  </a:lnTo>
                  <a:lnTo>
                    <a:pt x="2969" y="204"/>
                  </a:lnTo>
                  <a:lnTo>
                    <a:pt x="2725" y="123"/>
                  </a:lnTo>
                  <a:lnTo>
                    <a:pt x="2441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8535287" y="1236332"/>
              <a:ext cx="18623" cy="18669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122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8492458" y="124191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67"/>
                  </a:lnTo>
                  <a:lnTo>
                    <a:pt x="82" y="407"/>
                  </a:lnTo>
                  <a:lnTo>
                    <a:pt x="285" y="407"/>
                  </a:lnTo>
                  <a:lnTo>
                    <a:pt x="367" y="367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326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8477587" y="1290326"/>
              <a:ext cx="16793" cy="18623"/>
            </a:xfrm>
            <a:custGeom>
              <a:avLst/>
              <a:gdLst/>
              <a:ahLst/>
              <a:cxnLst/>
              <a:rect l="l" t="t" r="r" b="b"/>
              <a:pathLst>
                <a:path w="367" h="407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6" y="285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8516664" y="1318238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7" y="244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8561324" y="1280991"/>
              <a:ext cx="16793" cy="16793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82" y="1"/>
                  </a:moveTo>
                  <a:lnTo>
                    <a:pt x="41" y="41"/>
                  </a:lnTo>
                  <a:lnTo>
                    <a:pt x="1" y="123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26" y="326"/>
                  </a:lnTo>
                  <a:lnTo>
                    <a:pt x="367" y="245"/>
                  </a:lnTo>
                  <a:lnTo>
                    <a:pt x="367" y="16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8522247" y="1271702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82" y="407"/>
                  </a:lnTo>
                  <a:lnTo>
                    <a:pt x="245" y="40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26"/>
          <p:cNvSpPr/>
          <p:nvPr/>
        </p:nvSpPr>
        <p:spPr>
          <a:xfrm flipH="1">
            <a:off x="1639578" y="1427385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26"/>
          <p:cNvSpPr/>
          <p:nvPr/>
        </p:nvSpPr>
        <p:spPr>
          <a:xfrm flipH="1">
            <a:off x="8032780" y="3038859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6"/>
          <p:cNvSpPr/>
          <p:nvPr/>
        </p:nvSpPr>
        <p:spPr>
          <a:xfrm flipH="1">
            <a:off x="484987" y="1921893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29"/>
          <p:cNvSpPr/>
          <p:nvPr/>
        </p:nvSpPr>
        <p:spPr>
          <a:xfrm rot="10800000" flipH="1">
            <a:off x="-3335934" y="4390282"/>
            <a:ext cx="5171118" cy="2972279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29"/>
          <p:cNvSpPr txBox="1">
            <a:spLocks noGrp="1"/>
          </p:cNvSpPr>
          <p:nvPr>
            <p:ph type="title"/>
          </p:nvPr>
        </p:nvSpPr>
        <p:spPr>
          <a:xfrm>
            <a:off x="793117" y="489775"/>
            <a:ext cx="49539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29"/>
          <p:cNvSpPr txBox="1">
            <a:spLocks noGrp="1"/>
          </p:cNvSpPr>
          <p:nvPr>
            <p:ph type="subTitle" idx="1"/>
          </p:nvPr>
        </p:nvSpPr>
        <p:spPr>
          <a:xfrm>
            <a:off x="793117" y="1749076"/>
            <a:ext cx="49539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29"/>
          <p:cNvSpPr txBox="1"/>
          <p:nvPr/>
        </p:nvSpPr>
        <p:spPr>
          <a:xfrm>
            <a:off x="802375" y="3580500"/>
            <a:ext cx="292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including icons,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993" name="Google Shape;993;p29"/>
          <p:cNvGrpSpPr/>
          <p:nvPr/>
        </p:nvGrpSpPr>
        <p:grpSpPr>
          <a:xfrm rot="10800000" flipH="1">
            <a:off x="7693887" y="-941801"/>
            <a:ext cx="2408503" cy="2408503"/>
            <a:chOff x="7349044" y="3624409"/>
            <a:chExt cx="2408503" cy="2408503"/>
          </a:xfrm>
        </p:grpSpPr>
        <p:sp>
          <p:nvSpPr>
            <p:cNvPr id="994" name="Google Shape;994;p29"/>
            <p:cNvSpPr/>
            <p:nvPr/>
          </p:nvSpPr>
          <p:spPr>
            <a:xfrm rot="8100000" flipH="1">
              <a:off x="7661995" y="4016892"/>
              <a:ext cx="1782600" cy="1623537"/>
            </a:xfrm>
            <a:custGeom>
              <a:avLst/>
              <a:gdLst/>
              <a:ahLst/>
              <a:cxnLst/>
              <a:rect l="l" t="t" r="r" b="b"/>
              <a:pathLst>
                <a:path w="19160" h="17451" extrusionOk="0">
                  <a:moveTo>
                    <a:pt x="9682" y="0"/>
                  </a:moveTo>
                  <a:lnTo>
                    <a:pt x="9600" y="41"/>
                  </a:lnTo>
                  <a:lnTo>
                    <a:pt x="9560" y="82"/>
                  </a:lnTo>
                  <a:lnTo>
                    <a:pt x="7892" y="1668"/>
                  </a:lnTo>
                  <a:lnTo>
                    <a:pt x="6306" y="3295"/>
                  </a:lnTo>
                  <a:lnTo>
                    <a:pt x="5533" y="4109"/>
                  </a:lnTo>
                  <a:lnTo>
                    <a:pt x="4760" y="4963"/>
                  </a:lnTo>
                  <a:lnTo>
                    <a:pt x="4028" y="5858"/>
                  </a:lnTo>
                  <a:lnTo>
                    <a:pt x="3336" y="6753"/>
                  </a:lnTo>
                  <a:lnTo>
                    <a:pt x="2686" y="7688"/>
                  </a:lnTo>
                  <a:lnTo>
                    <a:pt x="2075" y="8624"/>
                  </a:lnTo>
                  <a:lnTo>
                    <a:pt x="1506" y="9600"/>
                  </a:lnTo>
                  <a:lnTo>
                    <a:pt x="1018" y="10617"/>
                  </a:lnTo>
                  <a:lnTo>
                    <a:pt x="611" y="11552"/>
                  </a:lnTo>
                  <a:lnTo>
                    <a:pt x="448" y="12000"/>
                  </a:lnTo>
                  <a:lnTo>
                    <a:pt x="286" y="12488"/>
                  </a:lnTo>
                  <a:lnTo>
                    <a:pt x="164" y="12976"/>
                  </a:lnTo>
                  <a:lnTo>
                    <a:pt x="42" y="13464"/>
                  </a:lnTo>
                  <a:lnTo>
                    <a:pt x="1" y="13993"/>
                  </a:lnTo>
                  <a:lnTo>
                    <a:pt x="1" y="14481"/>
                  </a:lnTo>
                  <a:lnTo>
                    <a:pt x="42" y="14969"/>
                  </a:lnTo>
                  <a:lnTo>
                    <a:pt x="123" y="15417"/>
                  </a:lnTo>
                  <a:lnTo>
                    <a:pt x="286" y="15823"/>
                  </a:lnTo>
                  <a:lnTo>
                    <a:pt x="489" y="16230"/>
                  </a:lnTo>
                  <a:lnTo>
                    <a:pt x="733" y="16556"/>
                  </a:lnTo>
                  <a:lnTo>
                    <a:pt x="1059" y="16881"/>
                  </a:lnTo>
                  <a:lnTo>
                    <a:pt x="1465" y="17125"/>
                  </a:lnTo>
                  <a:lnTo>
                    <a:pt x="1913" y="17288"/>
                  </a:lnTo>
                  <a:lnTo>
                    <a:pt x="2441" y="17410"/>
                  </a:lnTo>
                  <a:lnTo>
                    <a:pt x="2930" y="17450"/>
                  </a:lnTo>
                  <a:lnTo>
                    <a:pt x="3458" y="17369"/>
                  </a:lnTo>
                  <a:lnTo>
                    <a:pt x="3987" y="17288"/>
                  </a:lnTo>
                  <a:lnTo>
                    <a:pt x="4516" y="17125"/>
                  </a:lnTo>
                  <a:lnTo>
                    <a:pt x="5004" y="16922"/>
                  </a:lnTo>
                  <a:lnTo>
                    <a:pt x="5492" y="16678"/>
                  </a:lnTo>
                  <a:lnTo>
                    <a:pt x="5940" y="16434"/>
                  </a:lnTo>
                  <a:lnTo>
                    <a:pt x="7038" y="15783"/>
                  </a:lnTo>
                  <a:lnTo>
                    <a:pt x="7567" y="15498"/>
                  </a:lnTo>
                  <a:lnTo>
                    <a:pt x="8136" y="15213"/>
                  </a:lnTo>
                  <a:lnTo>
                    <a:pt x="8665" y="15051"/>
                  </a:lnTo>
                  <a:lnTo>
                    <a:pt x="9194" y="14888"/>
                  </a:lnTo>
                  <a:lnTo>
                    <a:pt x="10251" y="14644"/>
                  </a:lnTo>
                  <a:lnTo>
                    <a:pt x="11350" y="14481"/>
                  </a:lnTo>
                  <a:lnTo>
                    <a:pt x="12448" y="14278"/>
                  </a:lnTo>
                  <a:lnTo>
                    <a:pt x="13017" y="14156"/>
                  </a:lnTo>
                  <a:lnTo>
                    <a:pt x="13546" y="13993"/>
                  </a:lnTo>
                  <a:lnTo>
                    <a:pt x="14075" y="13830"/>
                  </a:lnTo>
                  <a:lnTo>
                    <a:pt x="14563" y="13627"/>
                  </a:lnTo>
                  <a:lnTo>
                    <a:pt x="15092" y="13342"/>
                  </a:lnTo>
                  <a:lnTo>
                    <a:pt x="15580" y="13017"/>
                  </a:lnTo>
                  <a:lnTo>
                    <a:pt x="16027" y="12651"/>
                  </a:lnTo>
                  <a:lnTo>
                    <a:pt x="16434" y="12244"/>
                  </a:lnTo>
                  <a:lnTo>
                    <a:pt x="16800" y="11837"/>
                  </a:lnTo>
                  <a:lnTo>
                    <a:pt x="17126" y="11390"/>
                  </a:lnTo>
                  <a:lnTo>
                    <a:pt x="17410" y="10902"/>
                  </a:lnTo>
                  <a:lnTo>
                    <a:pt x="17695" y="10413"/>
                  </a:lnTo>
                  <a:lnTo>
                    <a:pt x="17939" y="9885"/>
                  </a:lnTo>
                  <a:lnTo>
                    <a:pt x="18142" y="9356"/>
                  </a:lnTo>
                  <a:lnTo>
                    <a:pt x="18305" y="8786"/>
                  </a:lnTo>
                  <a:lnTo>
                    <a:pt x="18509" y="8258"/>
                  </a:lnTo>
                  <a:lnTo>
                    <a:pt x="18753" y="7119"/>
                  </a:lnTo>
                  <a:lnTo>
                    <a:pt x="18956" y="6020"/>
                  </a:lnTo>
                  <a:lnTo>
                    <a:pt x="19159" y="4759"/>
                  </a:lnTo>
                  <a:lnTo>
                    <a:pt x="19159" y="4678"/>
                  </a:lnTo>
                  <a:lnTo>
                    <a:pt x="19119" y="4637"/>
                  </a:lnTo>
                  <a:lnTo>
                    <a:pt x="18997" y="4556"/>
                  </a:lnTo>
                  <a:lnTo>
                    <a:pt x="18875" y="4556"/>
                  </a:lnTo>
                  <a:lnTo>
                    <a:pt x="18834" y="4597"/>
                  </a:lnTo>
                  <a:lnTo>
                    <a:pt x="18793" y="4678"/>
                  </a:lnTo>
                  <a:lnTo>
                    <a:pt x="18631" y="5776"/>
                  </a:lnTo>
                  <a:lnTo>
                    <a:pt x="18427" y="6915"/>
                  </a:lnTo>
                  <a:lnTo>
                    <a:pt x="18183" y="8014"/>
                  </a:lnTo>
                  <a:lnTo>
                    <a:pt x="18020" y="8583"/>
                  </a:lnTo>
                  <a:lnTo>
                    <a:pt x="17858" y="9112"/>
                  </a:lnTo>
                  <a:lnTo>
                    <a:pt x="17654" y="9641"/>
                  </a:lnTo>
                  <a:lnTo>
                    <a:pt x="17410" y="10129"/>
                  </a:lnTo>
                  <a:lnTo>
                    <a:pt x="17166" y="10658"/>
                  </a:lnTo>
                  <a:lnTo>
                    <a:pt x="16882" y="11105"/>
                  </a:lnTo>
                  <a:lnTo>
                    <a:pt x="16556" y="11552"/>
                  </a:lnTo>
                  <a:lnTo>
                    <a:pt x="16190" y="12000"/>
                  </a:lnTo>
                  <a:lnTo>
                    <a:pt x="15743" y="12407"/>
                  </a:lnTo>
                  <a:lnTo>
                    <a:pt x="15295" y="12732"/>
                  </a:lnTo>
                  <a:lnTo>
                    <a:pt x="14848" y="13057"/>
                  </a:lnTo>
                  <a:lnTo>
                    <a:pt x="14400" y="13301"/>
                  </a:lnTo>
                  <a:lnTo>
                    <a:pt x="13912" y="13505"/>
                  </a:lnTo>
                  <a:lnTo>
                    <a:pt x="13383" y="13668"/>
                  </a:lnTo>
                  <a:lnTo>
                    <a:pt x="12895" y="13790"/>
                  </a:lnTo>
                  <a:lnTo>
                    <a:pt x="12366" y="13912"/>
                  </a:lnTo>
                  <a:lnTo>
                    <a:pt x="11309" y="14115"/>
                  </a:lnTo>
                  <a:lnTo>
                    <a:pt x="10251" y="14278"/>
                  </a:lnTo>
                  <a:lnTo>
                    <a:pt x="9194" y="14522"/>
                  </a:lnTo>
                  <a:lnTo>
                    <a:pt x="8665" y="14644"/>
                  </a:lnTo>
                  <a:lnTo>
                    <a:pt x="8177" y="14847"/>
                  </a:lnTo>
                  <a:lnTo>
                    <a:pt x="7689" y="15051"/>
                  </a:lnTo>
                  <a:lnTo>
                    <a:pt x="7201" y="15254"/>
                  </a:lnTo>
                  <a:lnTo>
                    <a:pt x="6224" y="15823"/>
                  </a:lnTo>
                  <a:lnTo>
                    <a:pt x="5248" y="16393"/>
                  </a:lnTo>
                  <a:lnTo>
                    <a:pt x="4760" y="16637"/>
                  </a:lnTo>
                  <a:lnTo>
                    <a:pt x="4231" y="16840"/>
                  </a:lnTo>
                  <a:lnTo>
                    <a:pt x="3702" y="16962"/>
                  </a:lnTo>
                  <a:lnTo>
                    <a:pt x="3133" y="17044"/>
                  </a:lnTo>
                  <a:lnTo>
                    <a:pt x="2645" y="17044"/>
                  </a:lnTo>
                  <a:lnTo>
                    <a:pt x="2157" y="16962"/>
                  </a:lnTo>
                  <a:lnTo>
                    <a:pt x="1913" y="16922"/>
                  </a:lnTo>
                  <a:lnTo>
                    <a:pt x="1709" y="16800"/>
                  </a:lnTo>
                  <a:lnTo>
                    <a:pt x="1465" y="16718"/>
                  </a:lnTo>
                  <a:lnTo>
                    <a:pt x="1262" y="16556"/>
                  </a:lnTo>
                  <a:lnTo>
                    <a:pt x="977" y="16271"/>
                  </a:lnTo>
                  <a:lnTo>
                    <a:pt x="692" y="15905"/>
                  </a:lnTo>
                  <a:lnTo>
                    <a:pt x="530" y="15498"/>
                  </a:lnTo>
                  <a:lnTo>
                    <a:pt x="408" y="15051"/>
                  </a:lnTo>
                  <a:lnTo>
                    <a:pt x="367" y="14603"/>
                  </a:lnTo>
                  <a:lnTo>
                    <a:pt x="367" y="14115"/>
                  </a:lnTo>
                  <a:lnTo>
                    <a:pt x="408" y="13668"/>
                  </a:lnTo>
                  <a:lnTo>
                    <a:pt x="489" y="13179"/>
                  </a:lnTo>
                  <a:lnTo>
                    <a:pt x="611" y="12732"/>
                  </a:lnTo>
                  <a:lnTo>
                    <a:pt x="733" y="12285"/>
                  </a:lnTo>
                  <a:lnTo>
                    <a:pt x="1059" y="11390"/>
                  </a:lnTo>
                  <a:lnTo>
                    <a:pt x="1506" y="10413"/>
                  </a:lnTo>
                  <a:lnTo>
                    <a:pt x="2035" y="9437"/>
                  </a:lnTo>
                  <a:lnTo>
                    <a:pt x="2604" y="8502"/>
                  </a:lnTo>
                  <a:lnTo>
                    <a:pt x="3174" y="7607"/>
                  </a:lnTo>
                  <a:lnTo>
                    <a:pt x="3824" y="6712"/>
                  </a:lnTo>
                  <a:lnTo>
                    <a:pt x="4516" y="5858"/>
                  </a:lnTo>
                  <a:lnTo>
                    <a:pt x="5207" y="5004"/>
                  </a:lnTo>
                  <a:lnTo>
                    <a:pt x="5940" y="4190"/>
                  </a:lnTo>
                  <a:lnTo>
                    <a:pt x="7485" y="2604"/>
                  </a:lnTo>
                  <a:lnTo>
                    <a:pt x="9031" y="1099"/>
                  </a:lnTo>
                  <a:lnTo>
                    <a:pt x="9804" y="326"/>
                  </a:lnTo>
                  <a:lnTo>
                    <a:pt x="9845" y="244"/>
                  </a:lnTo>
                  <a:lnTo>
                    <a:pt x="9845" y="204"/>
                  </a:lnTo>
                  <a:lnTo>
                    <a:pt x="9845" y="122"/>
                  </a:lnTo>
                  <a:lnTo>
                    <a:pt x="9804" y="82"/>
                  </a:lnTo>
                  <a:lnTo>
                    <a:pt x="9763" y="41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 rot="8100000" flipH="1">
              <a:off x="7872293" y="4243499"/>
              <a:ext cx="1634949" cy="1309454"/>
            </a:xfrm>
            <a:custGeom>
              <a:avLst/>
              <a:gdLst/>
              <a:ahLst/>
              <a:cxnLst/>
              <a:rect l="l" t="t" r="r" b="b"/>
              <a:pathLst>
                <a:path w="17573" h="14075" extrusionOk="0">
                  <a:moveTo>
                    <a:pt x="14481" y="0"/>
                  </a:moveTo>
                  <a:lnTo>
                    <a:pt x="14400" y="41"/>
                  </a:lnTo>
                  <a:lnTo>
                    <a:pt x="12447" y="1099"/>
                  </a:lnTo>
                  <a:lnTo>
                    <a:pt x="10576" y="2238"/>
                  </a:lnTo>
                  <a:lnTo>
                    <a:pt x="8705" y="3458"/>
                  </a:lnTo>
                  <a:lnTo>
                    <a:pt x="6916" y="4760"/>
                  </a:lnTo>
                  <a:lnTo>
                    <a:pt x="5207" y="6142"/>
                  </a:lnTo>
                  <a:lnTo>
                    <a:pt x="3539" y="7566"/>
                  </a:lnTo>
                  <a:lnTo>
                    <a:pt x="1872" y="9112"/>
                  </a:lnTo>
                  <a:lnTo>
                    <a:pt x="1139" y="9844"/>
                  </a:lnTo>
                  <a:lnTo>
                    <a:pt x="814" y="10251"/>
                  </a:lnTo>
                  <a:lnTo>
                    <a:pt x="489" y="10658"/>
                  </a:lnTo>
                  <a:lnTo>
                    <a:pt x="285" y="11024"/>
                  </a:lnTo>
                  <a:lnTo>
                    <a:pt x="123" y="11471"/>
                  </a:lnTo>
                  <a:lnTo>
                    <a:pt x="41" y="11919"/>
                  </a:lnTo>
                  <a:lnTo>
                    <a:pt x="1" y="12325"/>
                  </a:lnTo>
                  <a:lnTo>
                    <a:pt x="82" y="12773"/>
                  </a:lnTo>
                  <a:lnTo>
                    <a:pt x="123" y="12976"/>
                  </a:lnTo>
                  <a:lnTo>
                    <a:pt x="204" y="13179"/>
                  </a:lnTo>
                  <a:lnTo>
                    <a:pt x="326" y="13342"/>
                  </a:lnTo>
                  <a:lnTo>
                    <a:pt x="448" y="13505"/>
                  </a:lnTo>
                  <a:lnTo>
                    <a:pt x="611" y="13668"/>
                  </a:lnTo>
                  <a:lnTo>
                    <a:pt x="814" y="13830"/>
                  </a:lnTo>
                  <a:lnTo>
                    <a:pt x="1017" y="13912"/>
                  </a:lnTo>
                  <a:lnTo>
                    <a:pt x="1262" y="13993"/>
                  </a:lnTo>
                  <a:lnTo>
                    <a:pt x="1465" y="14034"/>
                  </a:lnTo>
                  <a:lnTo>
                    <a:pt x="1709" y="14074"/>
                  </a:lnTo>
                  <a:lnTo>
                    <a:pt x="2156" y="14034"/>
                  </a:lnTo>
                  <a:lnTo>
                    <a:pt x="2645" y="13952"/>
                  </a:lnTo>
                  <a:lnTo>
                    <a:pt x="3092" y="13790"/>
                  </a:lnTo>
                  <a:lnTo>
                    <a:pt x="3539" y="13627"/>
                  </a:lnTo>
                  <a:lnTo>
                    <a:pt x="4353" y="13220"/>
                  </a:lnTo>
                  <a:lnTo>
                    <a:pt x="6183" y="12407"/>
                  </a:lnTo>
                  <a:lnTo>
                    <a:pt x="7973" y="11512"/>
                  </a:lnTo>
                  <a:lnTo>
                    <a:pt x="9722" y="10576"/>
                  </a:lnTo>
                  <a:lnTo>
                    <a:pt x="10576" y="10088"/>
                  </a:lnTo>
                  <a:lnTo>
                    <a:pt x="11431" y="9559"/>
                  </a:lnTo>
                  <a:lnTo>
                    <a:pt x="12203" y="9031"/>
                  </a:lnTo>
                  <a:lnTo>
                    <a:pt x="12976" y="8461"/>
                  </a:lnTo>
                  <a:lnTo>
                    <a:pt x="13749" y="7851"/>
                  </a:lnTo>
                  <a:lnTo>
                    <a:pt x="14481" y="7241"/>
                  </a:lnTo>
                  <a:lnTo>
                    <a:pt x="15173" y="6549"/>
                  </a:lnTo>
                  <a:lnTo>
                    <a:pt x="15824" y="5858"/>
                  </a:lnTo>
                  <a:lnTo>
                    <a:pt x="16434" y="5126"/>
                  </a:lnTo>
                  <a:lnTo>
                    <a:pt x="17003" y="4353"/>
                  </a:lnTo>
                  <a:lnTo>
                    <a:pt x="17532" y="3539"/>
                  </a:lnTo>
                  <a:lnTo>
                    <a:pt x="17573" y="3458"/>
                  </a:lnTo>
                  <a:lnTo>
                    <a:pt x="17573" y="3417"/>
                  </a:lnTo>
                  <a:lnTo>
                    <a:pt x="17532" y="3336"/>
                  </a:lnTo>
                  <a:lnTo>
                    <a:pt x="17491" y="3295"/>
                  </a:lnTo>
                  <a:lnTo>
                    <a:pt x="17288" y="3295"/>
                  </a:lnTo>
                  <a:lnTo>
                    <a:pt x="17207" y="3377"/>
                  </a:lnTo>
                  <a:lnTo>
                    <a:pt x="16718" y="4149"/>
                  </a:lnTo>
                  <a:lnTo>
                    <a:pt x="16190" y="4882"/>
                  </a:lnTo>
                  <a:lnTo>
                    <a:pt x="15580" y="5573"/>
                  </a:lnTo>
                  <a:lnTo>
                    <a:pt x="14929" y="6265"/>
                  </a:lnTo>
                  <a:lnTo>
                    <a:pt x="14278" y="6915"/>
                  </a:lnTo>
                  <a:lnTo>
                    <a:pt x="13586" y="7525"/>
                  </a:lnTo>
                  <a:lnTo>
                    <a:pt x="12854" y="8095"/>
                  </a:lnTo>
                  <a:lnTo>
                    <a:pt x="12122" y="8624"/>
                  </a:lnTo>
                  <a:lnTo>
                    <a:pt x="11349" y="9153"/>
                  </a:lnTo>
                  <a:lnTo>
                    <a:pt x="10536" y="9641"/>
                  </a:lnTo>
                  <a:lnTo>
                    <a:pt x="9763" y="10129"/>
                  </a:lnTo>
                  <a:lnTo>
                    <a:pt x="8909" y="10617"/>
                  </a:lnTo>
                  <a:lnTo>
                    <a:pt x="7241" y="11471"/>
                  </a:lnTo>
                  <a:lnTo>
                    <a:pt x="5573" y="12285"/>
                  </a:lnTo>
                  <a:lnTo>
                    <a:pt x="3865" y="13057"/>
                  </a:lnTo>
                  <a:lnTo>
                    <a:pt x="2970" y="13464"/>
                  </a:lnTo>
                  <a:lnTo>
                    <a:pt x="2522" y="13586"/>
                  </a:lnTo>
                  <a:lnTo>
                    <a:pt x="2034" y="13668"/>
                  </a:lnTo>
                  <a:lnTo>
                    <a:pt x="1790" y="13708"/>
                  </a:lnTo>
                  <a:lnTo>
                    <a:pt x="1587" y="13668"/>
                  </a:lnTo>
                  <a:lnTo>
                    <a:pt x="1384" y="13627"/>
                  </a:lnTo>
                  <a:lnTo>
                    <a:pt x="1180" y="13546"/>
                  </a:lnTo>
                  <a:lnTo>
                    <a:pt x="977" y="13464"/>
                  </a:lnTo>
                  <a:lnTo>
                    <a:pt x="814" y="13342"/>
                  </a:lnTo>
                  <a:lnTo>
                    <a:pt x="651" y="13179"/>
                  </a:lnTo>
                  <a:lnTo>
                    <a:pt x="529" y="12976"/>
                  </a:lnTo>
                  <a:lnTo>
                    <a:pt x="448" y="12773"/>
                  </a:lnTo>
                  <a:lnTo>
                    <a:pt x="407" y="12529"/>
                  </a:lnTo>
                  <a:lnTo>
                    <a:pt x="367" y="12325"/>
                  </a:lnTo>
                  <a:lnTo>
                    <a:pt x="367" y="12122"/>
                  </a:lnTo>
                  <a:lnTo>
                    <a:pt x="448" y="11674"/>
                  </a:lnTo>
                  <a:lnTo>
                    <a:pt x="570" y="11268"/>
                  </a:lnTo>
                  <a:lnTo>
                    <a:pt x="855" y="10820"/>
                  </a:lnTo>
                  <a:lnTo>
                    <a:pt x="1139" y="10413"/>
                  </a:lnTo>
                  <a:lnTo>
                    <a:pt x="1506" y="10007"/>
                  </a:lnTo>
                  <a:lnTo>
                    <a:pt x="1872" y="9641"/>
                  </a:lnTo>
                  <a:lnTo>
                    <a:pt x="3377" y="8217"/>
                  </a:lnTo>
                  <a:lnTo>
                    <a:pt x="4963" y="6834"/>
                  </a:lnTo>
                  <a:lnTo>
                    <a:pt x="6590" y="5492"/>
                  </a:lnTo>
                  <a:lnTo>
                    <a:pt x="8298" y="4231"/>
                  </a:lnTo>
                  <a:lnTo>
                    <a:pt x="10048" y="3010"/>
                  </a:lnTo>
                  <a:lnTo>
                    <a:pt x="11837" y="1912"/>
                  </a:lnTo>
                  <a:lnTo>
                    <a:pt x="13668" y="855"/>
                  </a:lnTo>
                  <a:lnTo>
                    <a:pt x="14603" y="366"/>
                  </a:lnTo>
                  <a:lnTo>
                    <a:pt x="14644" y="285"/>
                  </a:lnTo>
                  <a:lnTo>
                    <a:pt x="14685" y="244"/>
                  </a:lnTo>
                  <a:lnTo>
                    <a:pt x="14685" y="163"/>
                  </a:lnTo>
                  <a:lnTo>
                    <a:pt x="14644" y="122"/>
                  </a:lnTo>
                  <a:lnTo>
                    <a:pt x="14603" y="41"/>
                  </a:lnTo>
                  <a:lnTo>
                    <a:pt x="14563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 rot="8100000" flipH="1">
              <a:off x="7985425" y="4705653"/>
              <a:ext cx="688850" cy="510943"/>
            </a:xfrm>
            <a:custGeom>
              <a:avLst/>
              <a:gdLst/>
              <a:ahLst/>
              <a:cxnLst/>
              <a:rect l="l" t="t" r="r" b="b"/>
              <a:pathLst>
                <a:path w="7404" h="5492" extrusionOk="0">
                  <a:moveTo>
                    <a:pt x="6712" y="366"/>
                  </a:moveTo>
                  <a:lnTo>
                    <a:pt x="6875" y="407"/>
                  </a:lnTo>
                  <a:lnTo>
                    <a:pt x="6956" y="488"/>
                  </a:lnTo>
                  <a:lnTo>
                    <a:pt x="6997" y="610"/>
                  </a:lnTo>
                  <a:lnTo>
                    <a:pt x="6997" y="773"/>
                  </a:lnTo>
                  <a:lnTo>
                    <a:pt x="6956" y="895"/>
                  </a:lnTo>
                  <a:lnTo>
                    <a:pt x="6875" y="1058"/>
                  </a:lnTo>
                  <a:lnTo>
                    <a:pt x="6712" y="1302"/>
                  </a:lnTo>
                  <a:lnTo>
                    <a:pt x="6509" y="1505"/>
                  </a:lnTo>
                  <a:lnTo>
                    <a:pt x="6305" y="1668"/>
                  </a:lnTo>
                  <a:lnTo>
                    <a:pt x="5817" y="1953"/>
                  </a:lnTo>
                  <a:lnTo>
                    <a:pt x="4760" y="2685"/>
                  </a:lnTo>
                  <a:lnTo>
                    <a:pt x="3458" y="3580"/>
                  </a:lnTo>
                  <a:lnTo>
                    <a:pt x="2116" y="4475"/>
                  </a:lnTo>
                  <a:lnTo>
                    <a:pt x="1546" y="4800"/>
                  </a:lnTo>
                  <a:lnTo>
                    <a:pt x="1262" y="4963"/>
                  </a:lnTo>
                  <a:lnTo>
                    <a:pt x="936" y="5044"/>
                  </a:lnTo>
                  <a:lnTo>
                    <a:pt x="733" y="5125"/>
                  </a:lnTo>
                  <a:lnTo>
                    <a:pt x="489" y="5125"/>
                  </a:lnTo>
                  <a:lnTo>
                    <a:pt x="407" y="5085"/>
                  </a:lnTo>
                  <a:lnTo>
                    <a:pt x="367" y="5003"/>
                  </a:lnTo>
                  <a:lnTo>
                    <a:pt x="367" y="4881"/>
                  </a:lnTo>
                  <a:lnTo>
                    <a:pt x="407" y="4759"/>
                  </a:lnTo>
                  <a:lnTo>
                    <a:pt x="489" y="4637"/>
                  </a:lnTo>
                  <a:lnTo>
                    <a:pt x="733" y="4434"/>
                  </a:lnTo>
                  <a:lnTo>
                    <a:pt x="1140" y="4027"/>
                  </a:lnTo>
                  <a:lnTo>
                    <a:pt x="1994" y="3254"/>
                  </a:lnTo>
                  <a:lnTo>
                    <a:pt x="2889" y="2482"/>
                  </a:lnTo>
                  <a:lnTo>
                    <a:pt x="3824" y="1790"/>
                  </a:lnTo>
                  <a:lnTo>
                    <a:pt x="4719" y="1180"/>
                  </a:lnTo>
                  <a:lnTo>
                    <a:pt x="5167" y="854"/>
                  </a:lnTo>
                  <a:lnTo>
                    <a:pt x="5655" y="610"/>
                  </a:lnTo>
                  <a:lnTo>
                    <a:pt x="5899" y="488"/>
                  </a:lnTo>
                  <a:lnTo>
                    <a:pt x="6183" y="407"/>
                  </a:lnTo>
                  <a:lnTo>
                    <a:pt x="6427" y="366"/>
                  </a:lnTo>
                  <a:close/>
                  <a:moveTo>
                    <a:pt x="6265" y="0"/>
                  </a:moveTo>
                  <a:lnTo>
                    <a:pt x="5980" y="82"/>
                  </a:lnTo>
                  <a:lnTo>
                    <a:pt x="5533" y="244"/>
                  </a:lnTo>
                  <a:lnTo>
                    <a:pt x="5126" y="488"/>
                  </a:lnTo>
                  <a:lnTo>
                    <a:pt x="4312" y="1017"/>
                  </a:lnTo>
                  <a:lnTo>
                    <a:pt x="3092" y="1871"/>
                  </a:lnTo>
                  <a:lnTo>
                    <a:pt x="1912" y="2807"/>
                  </a:lnTo>
                  <a:lnTo>
                    <a:pt x="814" y="3824"/>
                  </a:lnTo>
                  <a:lnTo>
                    <a:pt x="570" y="4027"/>
                  </a:lnTo>
                  <a:lnTo>
                    <a:pt x="285" y="4312"/>
                  </a:lnTo>
                  <a:lnTo>
                    <a:pt x="82" y="4597"/>
                  </a:lnTo>
                  <a:lnTo>
                    <a:pt x="1" y="4719"/>
                  </a:lnTo>
                  <a:lnTo>
                    <a:pt x="1" y="4881"/>
                  </a:lnTo>
                  <a:lnTo>
                    <a:pt x="1" y="5085"/>
                  </a:lnTo>
                  <a:lnTo>
                    <a:pt x="41" y="5207"/>
                  </a:lnTo>
                  <a:lnTo>
                    <a:pt x="123" y="5329"/>
                  </a:lnTo>
                  <a:lnTo>
                    <a:pt x="204" y="5410"/>
                  </a:lnTo>
                  <a:lnTo>
                    <a:pt x="285" y="5451"/>
                  </a:lnTo>
                  <a:lnTo>
                    <a:pt x="407" y="5492"/>
                  </a:lnTo>
                  <a:lnTo>
                    <a:pt x="692" y="5492"/>
                  </a:lnTo>
                  <a:lnTo>
                    <a:pt x="1018" y="5410"/>
                  </a:lnTo>
                  <a:lnTo>
                    <a:pt x="1302" y="5329"/>
                  </a:lnTo>
                  <a:lnTo>
                    <a:pt x="1790" y="5085"/>
                  </a:lnTo>
                  <a:lnTo>
                    <a:pt x="2523" y="4678"/>
                  </a:lnTo>
                  <a:lnTo>
                    <a:pt x="3214" y="4190"/>
                  </a:lnTo>
                  <a:lnTo>
                    <a:pt x="4597" y="3254"/>
                  </a:lnTo>
                  <a:lnTo>
                    <a:pt x="5858" y="2400"/>
                  </a:lnTo>
                  <a:lnTo>
                    <a:pt x="6387" y="2034"/>
                  </a:lnTo>
                  <a:lnTo>
                    <a:pt x="6672" y="1831"/>
                  </a:lnTo>
                  <a:lnTo>
                    <a:pt x="6916" y="1627"/>
                  </a:lnTo>
                  <a:lnTo>
                    <a:pt x="7038" y="1505"/>
                  </a:lnTo>
                  <a:lnTo>
                    <a:pt x="7160" y="1343"/>
                  </a:lnTo>
                  <a:lnTo>
                    <a:pt x="7282" y="1139"/>
                  </a:lnTo>
                  <a:lnTo>
                    <a:pt x="7363" y="936"/>
                  </a:lnTo>
                  <a:lnTo>
                    <a:pt x="7404" y="732"/>
                  </a:lnTo>
                  <a:lnTo>
                    <a:pt x="7404" y="529"/>
                  </a:lnTo>
                  <a:lnTo>
                    <a:pt x="7322" y="366"/>
                  </a:lnTo>
                  <a:lnTo>
                    <a:pt x="7200" y="204"/>
                  </a:lnTo>
                  <a:lnTo>
                    <a:pt x="7078" y="82"/>
                  </a:lnTo>
                  <a:lnTo>
                    <a:pt x="6956" y="41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 rot="8100000" flipH="1">
              <a:off x="8893413" y="4510443"/>
              <a:ext cx="673778" cy="582858"/>
            </a:xfrm>
            <a:custGeom>
              <a:avLst/>
              <a:gdLst/>
              <a:ahLst/>
              <a:cxnLst/>
              <a:rect l="l" t="t" r="r" b="b"/>
              <a:pathLst>
                <a:path w="7242" h="6265" extrusionOk="0">
                  <a:moveTo>
                    <a:pt x="6224" y="0"/>
                  </a:moveTo>
                  <a:lnTo>
                    <a:pt x="6143" y="41"/>
                  </a:lnTo>
                  <a:lnTo>
                    <a:pt x="3092" y="2319"/>
                  </a:lnTo>
                  <a:lnTo>
                    <a:pt x="1547" y="3498"/>
                  </a:lnTo>
                  <a:lnTo>
                    <a:pt x="896" y="3986"/>
                  </a:lnTo>
                  <a:lnTo>
                    <a:pt x="570" y="4271"/>
                  </a:lnTo>
                  <a:lnTo>
                    <a:pt x="326" y="4556"/>
                  </a:lnTo>
                  <a:lnTo>
                    <a:pt x="164" y="4800"/>
                  </a:lnTo>
                  <a:lnTo>
                    <a:pt x="42" y="5085"/>
                  </a:lnTo>
                  <a:lnTo>
                    <a:pt x="1" y="5410"/>
                  </a:lnTo>
                  <a:lnTo>
                    <a:pt x="82" y="5695"/>
                  </a:lnTo>
                  <a:lnTo>
                    <a:pt x="204" y="5980"/>
                  </a:lnTo>
                  <a:lnTo>
                    <a:pt x="326" y="6061"/>
                  </a:lnTo>
                  <a:lnTo>
                    <a:pt x="448" y="6142"/>
                  </a:lnTo>
                  <a:lnTo>
                    <a:pt x="570" y="6224"/>
                  </a:lnTo>
                  <a:lnTo>
                    <a:pt x="692" y="6264"/>
                  </a:lnTo>
                  <a:lnTo>
                    <a:pt x="977" y="6264"/>
                  </a:lnTo>
                  <a:lnTo>
                    <a:pt x="1181" y="6183"/>
                  </a:lnTo>
                  <a:lnTo>
                    <a:pt x="1343" y="6102"/>
                  </a:lnTo>
                  <a:lnTo>
                    <a:pt x="1709" y="5898"/>
                  </a:lnTo>
                  <a:lnTo>
                    <a:pt x="2482" y="5329"/>
                  </a:lnTo>
                  <a:lnTo>
                    <a:pt x="3987" y="4271"/>
                  </a:lnTo>
                  <a:lnTo>
                    <a:pt x="5614" y="2970"/>
                  </a:lnTo>
                  <a:lnTo>
                    <a:pt x="7160" y="1668"/>
                  </a:lnTo>
                  <a:lnTo>
                    <a:pt x="7241" y="1587"/>
                  </a:lnTo>
                  <a:lnTo>
                    <a:pt x="7241" y="1546"/>
                  </a:lnTo>
                  <a:lnTo>
                    <a:pt x="7201" y="1465"/>
                  </a:lnTo>
                  <a:lnTo>
                    <a:pt x="7160" y="1424"/>
                  </a:lnTo>
                  <a:lnTo>
                    <a:pt x="7038" y="1343"/>
                  </a:lnTo>
                  <a:lnTo>
                    <a:pt x="6997" y="1343"/>
                  </a:lnTo>
                  <a:lnTo>
                    <a:pt x="6916" y="1383"/>
                  </a:lnTo>
                  <a:lnTo>
                    <a:pt x="5655" y="2441"/>
                  </a:lnTo>
                  <a:lnTo>
                    <a:pt x="4394" y="3458"/>
                  </a:lnTo>
                  <a:lnTo>
                    <a:pt x="3092" y="4434"/>
                  </a:lnTo>
                  <a:lnTo>
                    <a:pt x="1750" y="5410"/>
                  </a:lnTo>
                  <a:lnTo>
                    <a:pt x="1465" y="5613"/>
                  </a:lnTo>
                  <a:lnTo>
                    <a:pt x="1140" y="5817"/>
                  </a:lnTo>
                  <a:lnTo>
                    <a:pt x="936" y="5858"/>
                  </a:lnTo>
                  <a:lnTo>
                    <a:pt x="774" y="5898"/>
                  </a:lnTo>
                  <a:lnTo>
                    <a:pt x="611" y="5858"/>
                  </a:lnTo>
                  <a:lnTo>
                    <a:pt x="489" y="5695"/>
                  </a:lnTo>
                  <a:lnTo>
                    <a:pt x="408" y="5573"/>
                  </a:lnTo>
                  <a:lnTo>
                    <a:pt x="367" y="5451"/>
                  </a:lnTo>
                  <a:lnTo>
                    <a:pt x="367" y="5288"/>
                  </a:lnTo>
                  <a:lnTo>
                    <a:pt x="408" y="5166"/>
                  </a:lnTo>
                  <a:lnTo>
                    <a:pt x="530" y="4881"/>
                  </a:lnTo>
                  <a:lnTo>
                    <a:pt x="733" y="4637"/>
                  </a:lnTo>
                  <a:lnTo>
                    <a:pt x="1018" y="4393"/>
                  </a:lnTo>
                  <a:lnTo>
                    <a:pt x="1303" y="4149"/>
                  </a:lnTo>
                  <a:lnTo>
                    <a:pt x="1913" y="3661"/>
                  </a:lnTo>
                  <a:lnTo>
                    <a:pt x="3255" y="2644"/>
                  </a:lnTo>
                  <a:lnTo>
                    <a:pt x="6346" y="366"/>
                  </a:lnTo>
                  <a:lnTo>
                    <a:pt x="6387" y="326"/>
                  </a:lnTo>
                  <a:lnTo>
                    <a:pt x="6428" y="244"/>
                  </a:lnTo>
                  <a:lnTo>
                    <a:pt x="6387" y="122"/>
                  </a:lnTo>
                  <a:lnTo>
                    <a:pt x="6346" y="41"/>
                  </a:lnTo>
                  <a:lnTo>
                    <a:pt x="6265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29"/>
          <p:cNvSpPr/>
          <p:nvPr/>
        </p:nvSpPr>
        <p:spPr>
          <a:xfrm rot="10800000" flipH="1">
            <a:off x="6652416" y="-1583268"/>
            <a:ext cx="5171118" cy="2972279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29"/>
          <p:cNvSpPr/>
          <p:nvPr/>
        </p:nvSpPr>
        <p:spPr>
          <a:xfrm rot="10800000" flipH="1">
            <a:off x="215042" y="2494309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29"/>
          <p:cNvGrpSpPr/>
          <p:nvPr/>
        </p:nvGrpSpPr>
        <p:grpSpPr>
          <a:xfrm flipH="1">
            <a:off x="-1113124" y="-1583272"/>
            <a:ext cx="1915490" cy="2459786"/>
            <a:chOff x="2659350" y="1746500"/>
            <a:chExt cx="379350" cy="487125"/>
          </a:xfrm>
        </p:grpSpPr>
        <p:sp>
          <p:nvSpPr>
            <p:cNvPr id="1001" name="Google Shape;1001;p29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4" name="Google Shape;1004;p29"/>
          <p:cNvSpPr/>
          <p:nvPr/>
        </p:nvSpPr>
        <p:spPr>
          <a:xfrm rot="10800000" flipH="1">
            <a:off x="2181092" y="4799671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9"/>
          <p:cNvSpPr/>
          <p:nvPr/>
        </p:nvSpPr>
        <p:spPr>
          <a:xfrm rot="10800000" flipH="1">
            <a:off x="7048941" y="336880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9"/>
          <p:cNvSpPr/>
          <p:nvPr/>
        </p:nvSpPr>
        <p:spPr>
          <a:xfrm rot="10800000" flipH="1">
            <a:off x="8643139" y="4513511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7" name="Google Shape;1007;p29"/>
          <p:cNvGrpSpPr/>
          <p:nvPr/>
        </p:nvGrpSpPr>
        <p:grpSpPr>
          <a:xfrm>
            <a:off x="8565936" y="2543477"/>
            <a:ext cx="307124" cy="305294"/>
            <a:chOff x="1026043" y="1162815"/>
            <a:chExt cx="307124" cy="305294"/>
          </a:xfrm>
        </p:grpSpPr>
        <p:sp>
          <p:nvSpPr>
            <p:cNvPr id="1008" name="Google Shape;1008;p29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6" name="Google Shape;1016;p29"/>
          <p:cNvSpPr/>
          <p:nvPr/>
        </p:nvSpPr>
        <p:spPr>
          <a:xfrm rot="10800000" flipH="1">
            <a:off x="5104921" y="422330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0"/>
          <p:cNvSpPr/>
          <p:nvPr/>
        </p:nvSpPr>
        <p:spPr>
          <a:xfrm>
            <a:off x="-1614825" y="3831637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0"/>
          <p:cNvSpPr/>
          <p:nvPr/>
        </p:nvSpPr>
        <p:spPr>
          <a:xfrm>
            <a:off x="7611275" y="-1005275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30"/>
          <p:cNvGrpSpPr/>
          <p:nvPr/>
        </p:nvGrpSpPr>
        <p:grpSpPr>
          <a:xfrm>
            <a:off x="8116881" y="393465"/>
            <a:ext cx="307124" cy="305294"/>
            <a:chOff x="1026043" y="1162815"/>
            <a:chExt cx="307124" cy="305294"/>
          </a:xfrm>
        </p:grpSpPr>
        <p:sp>
          <p:nvSpPr>
            <p:cNvPr id="1021" name="Google Shape;1021;p30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0"/>
          <p:cNvGrpSpPr/>
          <p:nvPr/>
        </p:nvGrpSpPr>
        <p:grpSpPr>
          <a:xfrm>
            <a:off x="6749493" y="4363642"/>
            <a:ext cx="474643" cy="299712"/>
            <a:chOff x="7729218" y="1694205"/>
            <a:chExt cx="474643" cy="299712"/>
          </a:xfrm>
        </p:grpSpPr>
        <p:sp>
          <p:nvSpPr>
            <p:cNvPr id="1030" name="Google Shape;1030;p30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2" name="Google Shape;1032;p30"/>
          <p:cNvSpPr/>
          <p:nvPr/>
        </p:nvSpPr>
        <p:spPr>
          <a:xfrm>
            <a:off x="360072" y="3727134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" name="Google Shape;1033;p30"/>
          <p:cNvGrpSpPr/>
          <p:nvPr/>
        </p:nvGrpSpPr>
        <p:grpSpPr>
          <a:xfrm rot="10800000">
            <a:off x="7371465" y="3831622"/>
            <a:ext cx="2299701" cy="1685267"/>
            <a:chOff x="238125" y="896375"/>
            <a:chExt cx="635575" cy="465775"/>
          </a:xfrm>
        </p:grpSpPr>
        <p:sp>
          <p:nvSpPr>
            <p:cNvPr id="1034" name="Google Shape;1034;p30"/>
            <p:cNvSpPr/>
            <p:nvPr/>
          </p:nvSpPr>
          <p:spPr>
            <a:xfrm>
              <a:off x="258450" y="937050"/>
              <a:ext cx="615250" cy="425100"/>
            </a:xfrm>
            <a:custGeom>
              <a:avLst/>
              <a:gdLst/>
              <a:ahLst/>
              <a:cxnLst/>
              <a:rect l="l" t="t" r="r" b="b"/>
              <a:pathLst>
                <a:path w="24610" h="17004" extrusionOk="0">
                  <a:moveTo>
                    <a:pt x="24366" y="1"/>
                  </a:moveTo>
                  <a:lnTo>
                    <a:pt x="24325" y="41"/>
                  </a:lnTo>
                  <a:lnTo>
                    <a:pt x="19891" y="4394"/>
                  </a:lnTo>
                  <a:lnTo>
                    <a:pt x="15457" y="8705"/>
                  </a:lnTo>
                  <a:lnTo>
                    <a:pt x="14441" y="9682"/>
                  </a:lnTo>
                  <a:lnTo>
                    <a:pt x="13383" y="10658"/>
                  </a:lnTo>
                  <a:lnTo>
                    <a:pt x="12325" y="11593"/>
                  </a:lnTo>
                  <a:lnTo>
                    <a:pt x="11227" y="12488"/>
                  </a:lnTo>
                  <a:lnTo>
                    <a:pt x="10048" y="13342"/>
                  </a:lnTo>
                  <a:lnTo>
                    <a:pt x="8868" y="14115"/>
                  </a:lnTo>
                  <a:lnTo>
                    <a:pt x="8258" y="14481"/>
                  </a:lnTo>
                  <a:lnTo>
                    <a:pt x="7648" y="14807"/>
                  </a:lnTo>
                  <a:lnTo>
                    <a:pt x="6997" y="15132"/>
                  </a:lnTo>
                  <a:lnTo>
                    <a:pt x="6346" y="15417"/>
                  </a:lnTo>
                  <a:lnTo>
                    <a:pt x="5614" y="15702"/>
                  </a:lnTo>
                  <a:lnTo>
                    <a:pt x="4841" y="15986"/>
                  </a:lnTo>
                  <a:lnTo>
                    <a:pt x="4109" y="16190"/>
                  </a:lnTo>
                  <a:lnTo>
                    <a:pt x="3336" y="16352"/>
                  </a:lnTo>
                  <a:lnTo>
                    <a:pt x="2563" y="16515"/>
                  </a:lnTo>
                  <a:lnTo>
                    <a:pt x="1750" y="16597"/>
                  </a:lnTo>
                  <a:lnTo>
                    <a:pt x="977" y="16637"/>
                  </a:lnTo>
                  <a:lnTo>
                    <a:pt x="204" y="16597"/>
                  </a:lnTo>
                  <a:lnTo>
                    <a:pt x="123" y="16637"/>
                  </a:lnTo>
                  <a:lnTo>
                    <a:pt x="41" y="16678"/>
                  </a:lnTo>
                  <a:lnTo>
                    <a:pt x="1" y="16719"/>
                  </a:lnTo>
                  <a:lnTo>
                    <a:pt x="1" y="16800"/>
                  </a:lnTo>
                  <a:lnTo>
                    <a:pt x="1" y="16841"/>
                  </a:lnTo>
                  <a:lnTo>
                    <a:pt x="41" y="16922"/>
                  </a:lnTo>
                  <a:lnTo>
                    <a:pt x="123" y="16963"/>
                  </a:lnTo>
                  <a:lnTo>
                    <a:pt x="204" y="17003"/>
                  </a:lnTo>
                  <a:lnTo>
                    <a:pt x="895" y="17003"/>
                  </a:lnTo>
                  <a:lnTo>
                    <a:pt x="1587" y="16963"/>
                  </a:lnTo>
                  <a:lnTo>
                    <a:pt x="2319" y="16922"/>
                  </a:lnTo>
                  <a:lnTo>
                    <a:pt x="3011" y="16800"/>
                  </a:lnTo>
                  <a:lnTo>
                    <a:pt x="3661" y="16678"/>
                  </a:lnTo>
                  <a:lnTo>
                    <a:pt x="4353" y="16515"/>
                  </a:lnTo>
                  <a:lnTo>
                    <a:pt x="5044" y="16312"/>
                  </a:lnTo>
                  <a:lnTo>
                    <a:pt x="5695" y="16068"/>
                  </a:lnTo>
                  <a:lnTo>
                    <a:pt x="6346" y="15824"/>
                  </a:lnTo>
                  <a:lnTo>
                    <a:pt x="6997" y="15539"/>
                  </a:lnTo>
                  <a:lnTo>
                    <a:pt x="7648" y="15214"/>
                  </a:lnTo>
                  <a:lnTo>
                    <a:pt x="8258" y="14888"/>
                  </a:lnTo>
                  <a:lnTo>
                    <a:pt x="9478" y="14156"/>
                  </a:lnTo>
                  <a:lnTo>
                    <a:pt x="10617" y="13383"/>
                  </a:lnTo>
                  <a:lnTo>
                    <a:pt x="11797" y="12488"/>
                  </a:lnTo>
                  <a:lnTo>
                    <a:pt x="12895" y="11593"/>
                  </a:lnTo>
                  <a:lnTo>
                    <a:pt x="13993" y="10617"/>
                  </a:lnTo>
                  <a:lnTo>
                    <a:pt x="15051" y="9641"/>
                  </a:lnTo>
                  <a:lnTo>
                    <a:pt x="17247" y="7485"/>
                  </a:lnTo>
                  <a:lnTo>
                    <a:pt x="19444" y="5370"/>
                  </a:lnTo>
                  <a:lnTo>
                    <a:pt x="24569" y="326"/>
                  </a:lnTo>
                  <a:lnTo>
                    <a:pt x="24610" y="245"/>
                  </a:lnTo>
                  <a:lnTo>
                    <a:pt x="24610" y="163"/>
                  </a:lnTo>
                  <a:lnTo>
                    <a:pt x="24610" y="123"/>
                  </a:lnTo>
                  <a:lnTo>
                    <a:pt x="24569" y="82"/>
                  </a:lnTo>
                  <a:lnTo>
                    <a:pt x="24528" y="41"/>
                  </a:lnTo>
                  <a:lnTo>
                    <a:pt x="24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238125" y="918750"/>
              <a:ext cx="596925" cy="409850"/>
            </a:xfrm>
            <a:custGeom>
              <a:avLst/>
              <a:gdLst/>
              <a:ahLst/>
              <a:cxnLst/>
              <a:rect l="l" t="t" r="r" b="b"/>
              <a:pathLst>
                <a:path w="23877" h="16394" extrusionOk="0">
                  <a:moveTo>
                    <a:pt x="23714" y="1"/>
                  </a:moveTo>
                  <a:lnTo>
                    <a:pt x="23633" y="41"/>
                  </a:lnTo>
                  <a:lnTo>
                    <a:pt x="23592" y="82"/>
                  </a:lnTo>
                  <a:lnTo>
                    <a:pt x="22697" y="1139"/>
                  </a:lnTo>
                  <a:lnTo>
                    <a:pt x="21762" y="2197"/>
                  </a:lnTo>
                  <a:lnTo>
                    <a:pt x="20786" y="3214"/>
                  </a:lnTo>
                  <a:lnTo>
                    <a:pt x="19809" y="4231"/>
                  </a:lnTo>
                  <a:lnTo>
                    <a:pt x="18792" y="5166"/>
                  </a:lnTo>
                  <a:lnTo>
                    <a:pt x="17775" y="6143"/>
                  </a:lnTo>
                  <a:lnTo>
                    <a:pt x="16718" y="7038"/>
                  </a:lnTo>
                  <a:lnTo>
                    <a:pt x="15620" y="7892"/>
                  </a:lnTo>
                  <a:lnTo>
                    <a:pt x="14481" y="8746"/>
                  </a:lnTo>
                  <a:lnTo>
                    <a:pt x="13342" y="9559"/>
                  </a:lnTo>
                  <a:lnTo>
                    <a:pt x="12162" y="10332"/>
                  </a:lnTo>
                  <a:lnTo>
                    <a:pt x="10983" y="11105"/>
                  </a:lnTo>
                  <a:lnTo>
                    <a:pt x="9762" y="11797"/>
                  </a:lnTo>
                  <a:lnTo>
                    <a:pt x="8542" y="12488"/>
                  </a:lnTo>
                  <a:lnTo>
                    <a:pt x="7322" y="13139"/>
                  </a:lnTo>
                  <a:lnTo>
                    <a:pt x="6061" y="13749"/>
                  </a:lnTo>
                  <a:lnTo>
                    <a:pt x="4596" y="14400"/>
                  </a:lnTo>
                  <a:lnTo>
                    <a:pt x="3132" y="14969"/>
                  </a:lnTo>
                  <a:lnTo>
                    <a:pt x="1627" y="15539"/>
                  </a:lnTo>
                  <a:lnTo>
                    <a:pt x="122" y="16027"/>
                  </a:lnTo>
                  <a:lnTo>
                    <a:pt x="81" y="16068"/>
                  </a:lnTo>
                  <a:lnTo>
                    <a:pt x="0" y="16108"/>
                  </a:lnTo>
                  <a:lnTo>
                    <a:pt x="0" y="16190"/>
                  </a:lnTo>
                  <a:lnTo>
                    <a:pt x="0" y="16271"/>
                  </a:lnTo>
                  <a:lnTo>
                    <a:pt x="41" y="16312"/>
                  </a:lnTo>
                  <a:lnTo>
                    <a:pt x="81" y="16393"/>
                  </a:lnTo>
                  <a:lnTo>
                    <a:pt x="244" y="16393"/>
                  </a:lnTo>
                  <a:lnTo>
                    <a:pt x="1586" y="15946"/>
                  </a:lnTo>
                  <a:lnTo>
                    <a:pt x="2888" y="15457"/>
                  </a:lnTo>
                  <a:lnTo>
                    <a:pt x="4230" y="14929"/>
                  </a:lnTo>
                  <a:lnTo>
                    <a:pt x="5532" y="14400"/>
                  </a:lnTo>
                  <a:lnTo>
                    <a:pt x="6793" y="13790"/>
                  </a:lnTo>
                  <a:lnTo>
                    <a:pt x="8095" y="13180"/>
                  </a:lnTo>
                  <a:lnTo>
                    <a:pt x="9315" y="12488"/>
                  </a:lnTo>
                  <a:lnTo>
                    <a:pt x="10535" y="11797"/>
                  </a:lnTo>
                  <a:lnTo>
                    <a:pt x="11755" y="11064"/>
                  </a:lnTo>
                  <a:lnTo>
                    <a:pt x="12935" y="10292"/>
                  </a:lnTo>
                  <a:lnTo>
                    <a:pt x="14074" y="9478"/>
                  </a:lnTo>
                  <a:lnTo>
                    <a:pt x="15213" y="8665"/>
                  </a:lnTo>
                  <a:lnTo>
                    <a:pt x="16352" y="7810"/>
                  </a:lnTo>
                  <a:lnTo>
                    <a:pt x="17409" y="6915"/>
                  </a:lnTo>
                  <a:lnTo>
                    <a:pt x="18467" y="5980"/>
                  </a:lnTo>
                  <a:lnTo>
                    <a:pt x="19525" y="5044"/>
                  </a:lnTo>
                  <a:lnTo>
                    <a:pt x="20663" y="3905"/>
                  </a:lnTo>
                  <a:lnTo>
                    <a:pt x="21762" y="2767"/>
                  </a:lnTo>
                  <a:lnTo>
                    <a:pt x="22819" y="1546"/>
                  </a:lnTo>
                  <a:lnTo>
                    <a:pt x="23836" y="326"/>
                  </a:lnTo>
                  <a:lnTo>
                    <a:pt x="23877" y="285"/>
                  </a:lnTo>
                  <a:lnTo>
                    <a:pt x="23877" y="204"/>
                  </a:lnTo>
                  <a:lnTo>
                    <a:pt x="23836" y="82"/>
                  </a:lnTo>
                  <a:lnTo>
                    <a:pt x="23755" y="41"/>
                  </a:lnTo>
                  <a:lnTo>
                    <a:pt x="23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261500" y="916725"/>
              <a:ext cx="477975" cy="336600"/>
            </a:xfrm>
            <a:custGeom>
              <a:avLst/>
              <a:gdLst/>
              <a:ahLst/>
              <a:cxnLst/>
              <a:rect l="l" t="t" r="r" b="b"/>
              <a:pathLst>
                <a:path w="19119" h="13464" extrusionOk="0">
                  <a:moveTo>
                    <a:pt x="18915" y="0"/>
                  </a:moveTo>
                  <a:lnTo>
                    <a:pt x="18834" y="41"/>
                  </a:lnTo>
                  <a:lnTo>
                    <a:pt x="18793" y="82"/>
                  </a:lnTo>
                  <a:lnTo>
                    <a:pt x="18101" y="1017"/>
                  </a:lnTo>
                  <a:lnTo>
                    <a:pt x="17410" y="1912"/>
                  </a:lnTo>
                  <a:lnTo>
                    <a:pt x="16678" y="2766"/>
                  </a:lnTo>
                  <a:lnTo>
                    <a:pt x="15946" y="3620"/>
                  </a:lnTo>
                  <a:lnTo>
                    <a:pt x="15132" y="4434"/>
                  </a:lnTo>
                  <a:lnTo>
                    <a:pt x="14319" y="5247"/>
                  </a:lnTo>
                  <a:lnTo>
                    <a:pt x="13505" y="5980"/>
                  </a:lnTo>
                  <a:lnTo>
                    <a:pt x="12610" y="6712"/>
                  </a:lnTo>
                  <a:lnTo>
                    <a:pt x="11756" y="7403"/>
                  </a:lnTo>
                  <a:lnTo>
                    <a:pt x="10820" y="8095"/>
                  </a:lnTo>
                  <a:lnTo>
                    <a:pt x="9885" y="8746"/>
                  </a:lnTo>
                  <a:lnTo>
                    <a:pt x="8949" y="9315"/>
                  </a:lnTo>
                  <a:lnTo>
                    <a:pt x="7973" y="9925"/>
                  </a:lnTo>
                  <a:lnTo>
                    <a:pt x="6997" y="10454"/>
                  </a:lnTo>
                  <a:lnTo>
                    <a:pt x="5980" y="10942"/>
                  </a:lnTo>
                  <a:lnTo>
                    <a:pt x="4963" y="11430"/>
                  </a:lnTo>
                  <a:lnTo>
                    <a:pt x="3783" y="11918"/>
                  </a:lnTo>
                  <a:lnTo>
                    <a:pt x="2563" y="12366"/>
                  </a:lnTo>
                  <a:lnTo>
                    <a:pt x="1343" y="12772"/>
                  </a:lnTo>
                  <a:lnTo>
                    <a:pt x="123" y="13098"/>
                  </a:lnTo>
                  <a:lnTo>
                    <a:pt x="41" y="13139"/>
                  </a:lnTo>
                  <a:lnTo>
                    <a:pt x="1" y="13220"/>
                  </a:lnTo>
                  <a:lnTo>
                    <a:pt x="1" y="13261"/>
                  </a:lnTo>
                  <a:lnTo>
                    <a:pt x="1" y="13342"/>
                  </a:lnTo>
                  <a:lnTo>
                    <a:pt x="41" y="13383"/>
                  </a:lnTo>
                  <a:lnTo>
                    <a:pt x="82" y="13464"/>
                  </a:lnTo>
                  <a:lnTo>
                    <a:pt x="245" y="13464"/>
                  </a:lnTo>
                  <a:lnTo>
                    <a:pt x="1343" y="13179"/>
                  </a:lnTo>
                  <a:lnTo>
                    <a:pt x="2400" y="12813"/>
                  </a:lnTo>
                  <a:lnTo>
                    <a:pt x="3499" y="12406"/>
                  </a:lnTo>
                  <a:lnTo>
                    <a:pt x="4556" y="12000"/>
                  </a:lnTo>
                  <a:lnTo>
                    <a:pt x="5614" y="11552"/>
                  </a:lnTo>
                  <a:lnTo>
                    <a:pt x="6631" y="11023"/>
                  </a:lnTo>
                  <a:lnTo>
                    <a:pt x="7648" y="10495"/>
                  </a:lnTo>
                  <a:lnTo>
                    <a:pt x="8665" y="9925"/>
                  </a:lnTo>
                  <a:lnTo>
                    <a:pt x="9641" y="9356"/>
                  </a:lnTo>
                  <a:lnTo>
                    <a:pt x="10576" y="8705"/>
                  </a:lnTo>
                  <a:lnTo>
                    <a:pt x="11512" y="8054"/>
                  </a:lnTo>
                  <a:lnTo>
                    <a:pt x="12447" y="7363"/>
                  </a:lnTo>
                  <a:lnTo>
                    <a:pt x="13342" y="6630"/>
                  </a:lnTo>
                  <a:lnTo>
                    <a:pt x="14197" y="5858"/>
                  </a:lnTo>
                  <a:lnTo>
                    <a:pt x="15010" y="5085"/>
                  </a:lnTo>
                  <a:lnTo>
                    <a:pt x="15824" y="4271"/>
                  </a:lnTo>
                  <a:lnTo>
                    <a:pt x="16718" y="3295"/>
                  </a:lnTo>
                  <a:lnTo>
                    <a:pt x="17532" y="2319"/>
                  </a:lnTo>
                  <a:lnTo>
                    <a:pt x="18345" y="1302"/>
                  </a:lnTo>
                  <a:lnTo>
                    <a:pt x="19078" y="285"/>
                  </a:lnTo>
                  <a:lnTo>
                    <a:pt x="19118" y="204"/>
                  </a:lnTo>
                  <a:lnTo>
                    <a:pt x="19118" y="122"/>
                  </a:lnTo>
                  <a:lnTo>
                    <a:pt x="19078" y="82"/>
                  </a:lnTo>
                  <a:lnTo>
                    <a:pt x="19037" y="41"/>
                  </a:lnTo>
                  <a:lnTo>
                    <a:pt x="18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277775" y="921800"/>
              <a:ext cx="404750" cy="281700"/>
            </a:xfrm>
            <a:custGeom>
              <a:avLst/>
              <a:gdLst/>
              <a:ahLst/>
              <a:cxnLst/>
              <a:rect l="l" t="t" r="r" b="b"/>
              <a:pathLst>
                <a:path w="16190" h="11268" extrusionOk="0">
                  <a:moveTo>
                    <a:pt x="15945" y="1"/>
                  </a:moveTo>
                  <a:lnTo>
                    <a:pt x="15864" y="41"/>
                  </a:lnTo>
                  <a:lnTo>
                    <a:pt x="12895" y="2319"/>
                  </a:lnTo>
                  <a:lnTo>
                    <a:pt x="9844" y="4516"/>
                  </a:lnTo>
                  <a:lnTo>
                    <a:pt x="6793" y="6631"/>
                  </a:lnTo>
                  <a:lnTo>
                    <a:pt x="3661" y="8705"/>
                  </a:lnTo>
                  <a:lnTo>
                    <a:pt x="1871" y="9804"/>
                  </a:lnTo>
                  <a:lnTo>
                    <a:pt x="82" y="10942"/>
                  </a:lnTo>
                  <a:lnTo>
                    <a:pt x="41" y="10983"/>
                  </a:lnTo>
                  <a:lnTo>
                    <a:pt x="0" y="11064"/>
                  </a:lnTo>
                  <a:lnTo>
                    <a:pt x="0" y="11105"/>
                  </a:lnTo>
                  <a:lnTo>
                    <a:pt x="41" y="11186"/>
                  </a:lnTo>
                  <a:lnTo>
                    <a:pt x="82" y="11227"/>
                  </a:lnTo>
                  <a:lnTo>
                    <a:pt x="122" y="11268"/>
                  </a:lnTo>
                  <a:lnTo>
                    <a:pt x="285" y="11268"/>
                  </a:lnTo>
                  <a:lnTo>
                    <a:pt x="3458" y="9275"/>
                  </a:lnTo>
                  <a:lnTo>
                    <a:pt x="6631" y="7200"/>
                  </a:lnTo>
                  <a:lnTo>
                    <a:pt x="9722" y="5044"/>
                  </a:lnTo>
                  <a:lnTo>
                    <a:pt x="12773" y="2848"/>
                  </a:lnTo>
                  <a:lnTo>
                    <a:pt x="14440" y="1587"/>
                  </a:lnTo>
                  <a:lnTo>
                    <a:pt x="16108" y="326"/>
                  </a:lnTo>
                  <a:lnTo>
                    <a:pt x="16149" y="245"/>
                  </a:lnTo>
                  <a:lnTo>
                    <a:pt x="16189" y="204"/>
                  </a:lnTo>
                  <a:lnTo>
                    <a:pt x="16149" y="123"/>
                  </a:lnTo>
                  <a:lnTo>
                    <a:pt x="16108" y="8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329625" y="896375"/>
              <a:ext cx="264425" cy="187150"/>
            </a:xfrm>
            <a:custGeom>
              <a:avLst/>
              <a:gdLst/>
              <a:ahLst/>
              <a:cxnLst/>
              <a:rect l="l" t="t" r="r" b="b"/>
              <a:pathLst>
                <a:path w="10577" h="7486" extrusionOk="0">
                  <a:moveTo>
                    <a:pt x="7038" y="1"/>
                  </a:moveTo>
                  <a:lnTo>
                    <a:pt x="6956" y="41"/>
                  </a:lnTo>
                  <a:lnTo>
                    <a:pt x="5940" y="651"/>
                  </a:lnTo>
                  <a:lnTo>
                    <a:pt x="4963" y="1262"/>
                  </a:lnTo>
                  <a:lnTo>
                    <a:pt x="4028" y="1953"/>
                  </a:lnTo>
                  <a:lnTo>
                    <a:pt x="3133" y="2645"/>
                  </a:lnTo>
                  <a:lnTo>
                    <a:pt x="2197" y="3417"/>
                  </a:lnTo>
                  <a:lnTo>
                    <a:pt x="1343" y="4231"/>
                  </a:lnTo>
                  <a:lnTo>
                    <a:pt x="936" y="4597"/>
                  </a:lnTo>
                  <a:lnTo>
                    <a:pt x="570" y="5004"/>
                  </a:lnTo>
                  <a:lnTo>
                    <a:pt x="408" y="5207"/>
                  </a:lnTo>
                  <a:lnTo>
                    <a:pt x="286" y="5451"/>
                  </a:lnTo>
                  <a:lnTo>
                    <a:pt x="164" y="5655"/>
                  </a:lnTo>
                  <a:lnTo>
                    <a:pt x="82" y="5899"/>
                  </a:lnTo>
                  <a:lnTo>
                    <a:pt x="42" y="6143"/>
                  </a:lnTo>
                  <a:lnTo>
                    <a:pt x="1" y="6346"/>
                  </a:lnTo>
                  <a:lnTo>
                    <a:pt x="42" y="6550"/>
                  </a:lnTo>
                  <a:lnTo>
                    <a:pt x="82" y="6753"/>
                  </a:lnTo>
                  <a:lnTo>
                    <a:pt x="164" y="6956"/>
                  </a:lnTo>
                  <a:lnTo>
                    <a:pt x="286" y="7119"/>
                  </a:lnTo>
                  <a:lnTo>
                    <a:pt x="448" y="7282"/>
                  </a:lnTo>
                  <a:lnTo>
                    <a:pt x="652" y="7404"/>
                  </a:lnTo>
                  <a:lnTo>
                    <a:pt x="896" y="7485"/>
                  </a:lnTo>
                  <a:lnTo>
                    <a:pt x="1140" y="7485"/>
                  </a:lnTo>
                  <a:lnTo>
                    <a:pt x="1384" y="7444"/>
                  </a:lnTo>
                  <a:lnTo>
                    <a:pt x="1669" y="7404"/>
                  </a:lnTo>
                  <a:lnTo>
                    <a:pt x="2157" y="7160"/>
                  </a:lnTo>
                  <a:lnTo>
                    <a:pt x="2604" y="6916"/>
                  </a:lnTo>
                  <a:lnTo>
                    <a:pt x="3621" y="6346"/>
                  </a:lnTo>
                  <a:lnTo>
                    <a:pt x="4638" y="5777"/>
                  </a:lnTo>
                  <a:lnTo>
                    <a:pt x="5614" y="5126"/>
                  </a:lnTo>
                  <a:lnTo>
                    <a:pt x="6550" y="4475"/>
                  </a:lnTo>
                  <a:lnTo>
                    <a:pt x="7607" y="3662"/>
                  </a:lnTo>
                  <a:lnTo>
                    <a:pt x="8584" y="2848"/>
                  </a:lnTo>
                  <a:lnTo>
                    <a:pt x="9600" y="1953"/>
                  </a:lnTo>
                  <a:lnTo>
                    <a:pt x="10536" y="1058"/>
                  </a:lnTo>
                  <a:lnTo>
                    <a:pt x="10577" y="977"/>
                  </a:lnTo>
                  <a:lnTo>
                    <a:pt x="10577" y="936"/>
                  </a:lnTo>
                  <a:lnTo>
                    <a:pt x="10577" y="855"/>
                  </a:lnTo>
                  <a:lnTo>
                    <a:pt x="10536" y="814"/>
                  </a:lnTo>
                  <a:lnTo>
                    <a:pt x="10455" y="774"/>
                  </a:lnTo>
                  <a:lnTo>
                    <a:pt x="10414" y="733"/>
                  </a:lnTo>
                  <a:lnTo>
                    <a:pt x="10333" y="774"/>
                  </a:lnTo>
                  <a:lnTo>
                    <a:pt x="10251" y="814"/>
                  </a:lnTo>
                  <a:lnTo>
                    <a:pt x="9478" y="1546"/>
                  </a:lnTo>
                  <a:lnTo>
                    <a:pt x="8706" y="2238"/>
                  </a:lnTo>
                  <a:lnTo>
                    <a:pt x="7892" y="2929"/>
                  </a:lnTo>
                  <a:lnTo>
                    <a:pt x="7079" y="3621"/>
                  </a:lnTo>
                  <a:lnTo>
                    <a:pt x="6224" y="4231"/>
                  </a:lnTo>
                  <a:lnTo>
                    <a:pt x="5329" y="4841"/>
                  </a:lnTo>
                  <a:lnTo>
                    <a:pt x="4435" y="5451"/>
                  </a:lnTo>
                  <a:lnTo>
                    <a:pt x="3540" y="5980"/>
                  </a:lnTo>
                  <a:lnTo>
                    <a:pt x="2604" y="6550"/>
                  </a:lnTo>
                  <a:lnTo>
                    <a:pt x="2116" y="6794"/>
                  </a:lnTo>
                  <a:lnTo>
                    <a:pt x="1628" y="6997"/>
                  </a:lnTo>
                  <a:lnTo>
                    <a:pt x="1384" y="7078"/>
                  </a:lnTo>
                  <a:lnTo>
                    <a:pt x="1140" y="7119"/>
                  </a:lnTo>
                  <a:lnTo>
                    <a:pt x="855" y="7078"/>
                  </a:lnTo>
                  <a:lnTo>
                    <a:pt x="733" y="7038"/>
                  </a:lnTo>
                  <a:lnTo>
                    <a:pt x="652" y="6956"/>
                  </a:lnTo>
                  <a:lnTo>
                    <a:pt x="489" y="6794"/>
                  </a:lnTo>
                  <a:lnTo>
                    <a:pt x="408" y="6590"/>
                  </a:lnTo>
                  <a:lnTo>
                    <a:pt x="408" y="6387"/>
                  </a:lnTo>
                  <a:lnTo>
                    <a:pt x="408" y="6183"/>
                  </a:lnTo>
                  <a:lnTo>
                    <a:pt x="448" y="5939"/>
                  </a:lnTo>
                  <a:lnTo>
                    <a:pt x="530" y="5695"/>
                  </a:lnTo>
                  <a:lnTo>
                    <a:pt x="652" y="5492"/>
                  </a:lnTo>
                  <a:lnTo>
                    <a:pt x="814" y="5289"/>
                  </a:lnTo>
                  <a:lnTo>
                    <a:pt x="1180" y="4882"/>
                  </a:lnTo>
                  <a:lnTo>
                    <a:pt x="1547" y="4556"/>
                  </a:lnTo>
                  <a:lnTo>
                    <a:pt x="2319" y="3824"/>
                  </a:lnTo>
                  <a:lnTo>
                    <a:pt x="3133" y="3133"/>
                  </a:lnTo>
                  <a:lnTo>
                    <a:pt x="4068" y="2360"/>
                  </a:lnTo>
                  <a:lnTo>
                    <a:pt x="5085" y="1668"/>
                  </a:lnTo>
                  <a:lnTo>
                    <a:pt x="6102" y="977"/>
                  </a:lnTo>
                  <a:lnTo>
                    <a:pt x="7160" y="367"/>
                  </a:lnTo>
                  <a:lnTo>
                    <a:pt x="7201" y="326"/>
                  </a:lnTo>
                  <a:lnTo>
                    <a:pt x="7241" y="245"/>
                  </a:lnTo>
                  <a:lnTo>
                    <a:pt x="7241" y="163"/>
                  </a:lnTo>
                  <a:lnTo>
                    <a:pt x="7201" y="123"/>
                  </a:lnTo>
                  <a:lnTo>
                    <a:pt x="7160" y="82"/>
                  </a:lnTo>
                  <a:lnTo>
                    <a:pt x="7119" y="41"/>
                  </a:lnTo>
                  <a:lnTo>
                    <a:pt x="7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30"/>
          <p:cNvGrpSpPr/>
          <p:nvPr/>
        </p:nvGrpSpPr>
        <p:grpSpPr>
          <a:xfrm rot="-1707809" flipH="1">
            <a:off x="-717545" y="-721343"/>
            <a:ext cx="1340703" cy="1721669"/>
            <a:chOff x="2659350" y="1746500"/>
            <a:chExt cx="379350" cy="487125"/>
          </a:xfrm>
        </p:grpSpPr>
        <p:sp>
          <p:nvSpPr>
            <p:cNvPr id="1040" name="Google Shape;1040;p30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30"/>
          <p:cNvGrpSpPr/>
          <p:nvPr/>
        </p:nvGrpSpPr>
        <p:grpSpPr>
          <a:xfrm>
            <a:off x="886093" y="581517"/>
            <a:ext cx="474643" cy="299712"/>
            <a:chOff x="7729218" y="1694205"/>
            <a:chExt cx="474643" cy="299712"/>
          </a:xfrm>
        </p:grpSpPr>
        <p:sp>
          <p:nvSpPr>
            <p:cNvPr id="1044" name="Google Shape;1044;p30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30"/>
          <p:cNvSpPr/>
          <p:nvPr/>
        </p:nvSpPr>
        <p:spPr>
          <a:xfrm>
            <a:off x="278996" y="309133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0"/>
          <p:cNvSpPr/>
          <p:nvPr/>
        </p:nvSpPr>
        <p:spPr>
          <a:xfrm>
            <a:off x="6054153" y="46633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0"/>
          <p:cNvSpPr/>
          <p:nvPr/>
        </p:nvSpPr>
        <p:spPr>
          <a:xfrm>
            <a:off x="7739087" y="4470668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0"/>
          <p:cNvSpPr/>
          <p:nvPr/>
        </p:nvSpPr>
        <p:spPr>
          <a:xfrm>
            <a:off x="8772703" y="14091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0"/>
          <p:cNvSpPr/>
          <p:nvPr/>
        </p:nvSpPr>
        <p:spPr>
          <a:xfrm>
            <a:off x="7371478" y="2061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0"/>
          <p:cNvSpPr/>
          <p:nvPr/>
        </p:nvSpPr>
        <p:spPr>
          <a:xfrm>
            <a:off x="1648337" y="291793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1"/>
          <p:cNvSpPr/>
          <p:nvPr/>
        </p:nvSpPr>
        <p:spPr>
          <a:xfrm rot="10800000" flipH="1">
            <a:off x="-3335934" y="4390282"/>
            <a:ext cx="5171118" cy="2972279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1"/>
          <p:cNvSpPr/>
          <p:nvPr/>
        </p:nvSpPr>
        <p:spPr>
          <a:xfrm rot="10800000" flipH="1">
            <a:off x="6652416" y="-1583268"/>
            <a:ext cx="5171118" cy="2972279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1"/>
          <p:cNvSpPr/>
          <p:nvPr/>
        </p:nvSpPr>
        <p:spPr>
          <a:xfrm rot="10800000" flipH="1">
            <a:off x="1920142" y="4470671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1"/>
          <p:cNvSpPr/>
          <p:nvPr/>
        </p:nvSpPr>
        <p:spPr>
          <a:xfrm rot="10800000" flipH="1">
            <a:off x="8271314" y="3824986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1"/>
          <p:cNvSpPr/>
          <p:nvPr/>
        </p:nvSpPr>
        <p:spPr>
          <a:xfrm rot="10800000" flipH="1">
            <a:off x="1853114" y="55274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8" name="Google Shape;1058;p31"/>
          <p:cNvGrpSpPr/>
          <p:nvPr/>
        </p:nvGrpSpPr>
        <p:grpSpPr>
          <a:xfrm rot="-5400000" flipH="1">
            <a:off x="-1004624" y="3805865"/>
            <a:ext cx="1915490" cy="2459786"/>
            <a:chOff x="2659350" y="1746500"/>
            <a:chExt cx="379350" cy="487125"/>
          </a:xfrm>
        </p:grpSpPr>
        <p:sp>
          <p:nvSpPr>
            <p:cNvPr id="1059" name="Google Shape;1059;p31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31"/>
          <p:cNvSpPr/>
          <p:nvPr/>
        </p:nvSpPr>
        <p:spPr>
          <a:xfrm rot="10800000" flipH="1">
            <a:off x="7435646" y="1193530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3" name="Google Shape;1063;p31"/>
          <p:cNvGrpSpPr/>
          <p:nvPr/>
        </p:nvGrpSpPr>
        <p:grpSpPr>
          <a:xfrm rot="10800000" flipH="1">
            <a:off x="7693887" y="-941801"/>
            <a:ext cx="2408503" cy="2408503"/>
            <a:chOff x="7349044" y="3624409"/>
            <a:chExt cx="2408503" cy="2408503"/>
          </a:xfrm>
        </p:grpSpPr>
        <p:sp>
          <p:nvSpPr>
            <p:cNvPr id="1064" name="Google Shape;1064;p31"/>
            <p:cNvSpPr/>
            <p:nvPr/>
          </p:nvSpPr>
          <p:spPr>
            <a:xfrm rot="8100000" flipH="1">
              <a:off x="7661995" y="4016892"/>
              <a:ext cx="1782600" cy="1623537"/>
            </a:xfrm>
            <a:custGeom>
              <a:avLst/>
              <a:gdLst/>
              <a:ahLst/>
              <a:cxnLst/>
              <a:rect l="l" t="t" r="r" b="b"/>
              <a:pathLst>
                <a:path w="19160" h="17451" extrusionOk="0">
                  <a:moveTo>
                    <a:pt x="9682" y="0"/>
                  </a:moveTo>
                  <a:lnTo>
                    <a:pt x="9600" y="41"/>
                  </a:lnTo>
                  <a:lnTo>
                    <a:pt x="9560" y="82"/>
                  </a:lnTo>
                  <a:lnTo>
                    <a:pt x="7892" y="1668"/>
                  </a:lnTo>
                  <a:lnTo>
                    <a:pt x="6306" y="3295"/>
                  </a:lnTo>
                  <a:lnTo>
                    <a:pt x="5533" y="4109"/>
                  </a:lnTo>
                  <a:lnTo>
                    <a:pt x="4760" y="4963"/>
                  </a:lnTo>
                  <a:lnTo>
                    <a:pt x="4028" y="5858"/>
                  </a:lnTo>
                  <a:lnTo>
                    <a:pt x="3336" y="6753"/>
                  </a:lnTo>
                  <a:lnTo>
                    <a:pt x="2686" y="7688"/>
                  </a:lnTo>
                  <a:lnTo>
                    <a:pt x="2075" y="8624"/>
                  </a:lnTo>
                  <a:lnTo>
                    <a:pt x="1506" y="9600"/>
                  </a:lnTo>
                  <a:lnTo>
                    <a:pt x="1018" y="10617"/>
                  </a:lnTo>
                  <a:lnTo>
                    <a:pt x="611" y="11552"/>
                  </a:lnTo>
                  <a:lnTo>
                    <a:pt x="448" y="12000"/>
                  </a:lnTo>
                  <a:lnTo>
                    <a:pt x="286" y="12488"/>
                  </a:lnTo>
                  <a:lnTo>
                    <a:pt x="164" y="12976"/>
                  </a:lnTo>
                  <a:lnTo>
                    <a:pt x="42" y="13464"/>
                  </a:lnTo>
                  <a:lnTo>
                    <a:pt x="1" y="13993"/>
                  </a:lnTo>
                  <a:lnTo>
                    <a:pt x="1" y="14481"/>
                  </a:lnTo>
                  <a:lnTo>
                    <a:pt x="42" y="14969"/>
                  </a:lnTo>
                  <a:lnTo>
                    <a:pt x="123" y="15417"/>
                  </a:lnTo>
                  <a:lnTo>
                    <a:pt x="286" y="15823"/>
                  </a:lnTo>
                  <a:lnTo>
                    <a:pt x="489" y="16230"/>
                  </a:lnTo>
                  <a:lnTo>
                    <a:pt x="733" y="16556"/>
                  </a:lnTo>
                  <a:lnTo>
                    <a:pt x="1059" y="16881"/>
                  </a:lnTo>
                  <a:lnTo>
                    <a:pt x="1465" y="17125"/>
                  </a:lnTo>
                  <a:lnTo>
                    <a:pt x="1913" y="17288"/>
                  </a:lnTo>
                  <a:lnTo>
                    <a:pt x="2441" y="17410"/>
                  </a:lnTo>
                  <a:lnTo>
                    <a:pt x="2930" y="17450"/>
                  </a:lnTo>
                  <a:lnTo>
                    <a:pt x="3458" y="17369"/>
                  </a:lnTo>
                  <a:lnTo>
                    <a:pt x="3987" y="17288"/>
                  </a:lnTo>
                  <a:lnTo>
                    <a:pt x="4516" y="17125"/>
                  </a:lnTo>
                  <a:lnTo>
                    <a:pt x="5004" y="16922"/>
                  </a:lnTo>
                  <a:lnTo>
                    <a:pt x="5492" y="16678"/>
                  </a:lnTo>
                  <a:lnTo>
                    <a:pt x="5940" y="16434"/>
                  </a:lnTo>
                  <a:lnTo>
                    <a:pt x="7038" y="15783"/>
                  </a:lnTo>
                  <a:lnTo>
                    <a:pt x="7567" y="15498"/>
                  </a:lnTo>
                  <a:lnTo>
                    <a:pt x="8136" y="15213"/>
                  </a:lnTo>
                  <a:lnTo>
                    <a:pt x="8665" y="15051"/>
                  </a:lnTo>
                  <a:lnTo>
                    <a:pt x="9194" y="14888"/>
                  </a:lnTo>
                  <a:lnTo>
                    <a:pt x="10251" y="14644"/>
                  </a:lnTo>
                  <a:lnTo>
                    <a:pt x="11350" y="14481"/>
                  </a:lnTo>
                  <a:lnTo>
                    <a:pt x="12448" y="14278"/>
                  </a:lnTo>
                  <a:lnTo>
                    <a:pt x="13017" y="14156"/>
                  </a:lnTo>
                  <a:lnTo>
                    <a:pt x="13546" y="13993"/>
                  </a:lnTo>
                  <a:lnTo>
                    <a:pt x="14075" y="13830"/>
                  </a:lnTo>
                  <a:lnTo>
                    <a:pt x="14563" y="13627"/>
                  </a:lnTo>
                  <a:lnTo>
                    <a:pt x="15092" y="13342"/>
                  </a:lnTo>
                  <a:lnTo>
                    <a:pt x="15580" y="13017"/>
                  </a:lnTo>
                  <a:lnTo>
                    <a:pt x="16027" y="12651"/>
                  </a:lnTo>
                  <a:lnTo>
                    <a:pt x="16434" y="12244"/>
                  </a:lnTo>
                  <a:lnTo>
                    <a:pt x="16800" y="11837"/>
                  </a:lnTo>
                  <a:lnTo>
                    <a:pt x="17126" y="11390"/>
                  </a:lnTo>
                  <a:lnTo>
                    <a:pt x="17410" y="10902"/>
                  </a:lnTo>
                  <a:lnTo>
                    <a:pt x="17695" y="10413"/>
                  </a:lnTo>
                  <a:lnTo>
                    <a:pt x="17939" y="9885"/>
                  </a:lnTo>
                  <a:lnTo>
                    <a:pt x="18142" y="9356"/>
                  </a:lnTo>
                  <a:lnTo>
                    <a:pt x="18305" y="8786"/>
                  </a:lnTo>
                  <a:lnTo>
                    <a:pt x="18509" y="8258"/>
                  </a:lnTo>
                  <a:lnTo>
                    <a:pt x="18753" y="7119"/>
                  </a:lnTo>
                  <a:lnTo>
                    <a:pt x="18956" y="6020"/>
                  </a:lnTo>
                  <a:lnTo>
                    <a:pt x="19159" y="4759"/>
                  </a:lnTo>
                  <a:lnTo>
                    <a:pt x="19159" y="4678"/>
                  </a:lnTo>
                  <a:lnTo>
                    <a:pt x="19119" y="4637"/>
                  </a:lnTo>
                  <a:lnTo>
                    <a:pt x="18997" y="4556"/>
                  </a:lnTo>
                  <a:lnTo>
                    <a:pt x="18875" y="4556"/>
                  </a:lnTo>
                  <a:lnTo>
                    <a:pt x="18834" y="4597"/>
                  </a:lnTo>
                  <a:lnTo>
                    <a:pt x="18793" y="4678"/>
                  </a:lnTo>
                  <a:lnTo>
                    <a:pt x="18631" y="5776"/>
                  </a:lnTo>
                  <a:lnTo>
                    <a:pt x="18427" y="6915"/>
                  </a:lnTo>
                  <a:lnTo>
                    <a:pt x="18183" y="8014"/>
                  </a:lnTo>
                  <a:lnTo>
                    <a:pt x="18020" y="8583"/>
                  </a:lnTo>
                  <a:lnTo>
                    <a:pt x="17858" y="9112"/>
                  </a:lnTo>
                  <a:lnTo>
                    <a:pt x="17654" y="9641"/>
                  </a:lnTo>
                  <a:lnTo>
                    <a:pt x="17410" y="10129"/>
                  </a:lnTo>
                  <a:lnTo>
                    <a:pt x="17166" y="10658"/>
                  </a:lnTo>
                  <a:lnTo>
                    <a:pt x="16882" y="11105"/>
                  </a:lnTo>
                  <a:lnTo>
                    <a:pt x="16556" y="11552"/>
                  </a:lnTo>
                  <a:lnTo>
                    <a:pt x="16190" y="12000"/>
                  </a:lnTo>
                  <a:lnTo>
                    <a:pt x="15743" y="12407"/>
                  </a:lnTo>
                  <a:lnTo>
                    <a:pt x="15295" y="12732"/>
                  </a:lnTo>
                  <a:lnTo>
                    <a:pt x="14848" y="13057"/>
                  </a:lnTo>
                  <a:lnTo>
                    <a:pt x="14400" y="13301"/>
                  </a:lnTo>
                  <a:lnTo>
                    <a:pt x="13912" y="13505"/>
                  </a:lnTo>
                  <a:lnTo>
                    <a:pt x="13383" y="13668"/>
                  </a:lnTo>
                  <a:lnTo>
                    <a:pt x="12895" y="13790"/>
                  </a:lnTo>
                  <a:lnTo>
                    <a:pt x="12366" y="13912"/>
                  </a:lnTo>
                  <a:lnTo>
                    <a:pt x="11309" y="14115"/>
                  </a:lnTo>
                  <a:lnTo>
                    <a:pt x="10251" y="14278"/>
                  </a:lnTo>
                  <a:lnTo>
                    <a:pt x="9194" y="14522"/>
                  </a:lnTo>
                  <a:lnTo>
                    <a:pt x="8665" y="14644"/>
                  </a:lnTo>
                  <a:lnTo>
                    <a:pt x="8177" y="14847"/>
                  </a:lnTo>
                  <a:lnTo>
                    <a:pt x="7689" y="15051"/>
                  </a:lnTo>
                  <a:lnTo>
                    <a:pt x="7201" y="15254"/>
                  </a:lnTo>
                  <a:lnTo>
                    <a:pt x="6224" y="15823"/>
                  </a:lnTo>
                  <a:lnTo>
                    <a:pt x="5248" y="16393"/>
                  </a:lnTo>
                  <a:lnTo>
                    <a:pt x="4760" y="16637"/>
                  </a:lnTo>
                  <a:lnTo>
                    <a:pt x="4231" y="16840"/>
                  </a:lnTo>
                  <a:lnTo>
                    <a:pt x="3702" y="16962"/>
                  </a:lnTo>
                  <a:lnTo>
                    <a:pt x="3133" y="17044"/>
                  </a:lnTo>
                  <a:lnTo>
                    <a:pt x="2645" y="17044"/>
                  </a:lnTo>
                  <a:lnTo>
                    <a:pt x="2157" y="16962"/>
                  </a:lnTo>
                  <a:lnTo>
                    <a:pt x="1913" y="16922"/>
                  </a:lnTo>
                  <a:lnTo>
                    <a:pt x="1709" y="16800"/>
                  </a:lnTo>
                  <a:lnTo>
                    <a:pt x="1465" y="16718"/>
                  </a:lnTo>
                  <a:lnTo>
                    <a:pt x="1262" y="16556"/>
                  </a:lnTo>
                  <a:lnTo>
                    <a:pt x="977" y="16271"/>
                  </a:lnTo>
                  <a:lnTo>
                    <a:pt x="692" y="15905"/>
                  </a:lnTo>
                  <a:lnTo>
                    <a:pt x="530" y="15498"/>
                  </a:lnTo>
                  <a:lnTo>
                    <a:pt x="408" y="15051"/>
                  </a:lnTo>
                  <a:lnTo>
                    <a:pt x="367" y="14603"/>
                  </a:lnTo>
                  <a:lnTo>
                    <a:pt x="367" y="14115"/>
                  </a:lnTo>
                  <a:lnTo>
                    <a:pt x="408" y="13668"/>
                  </a:lnTo>
                  <a:lnTo>
                    <a:pt x="489" y="13179"/>
                  </a:lnTo>
                  <a:lnTo>
                    <a:pt x="611" y="12732"/>
                  </a:lnTo>
                  <a:lnTo>
                    <a:pt x="733" y="12285"/>
                  </a:lnTo>
                  <a:lnTo>
                    <a:pt x="1059" y="11390"/>
                  </a:lnTo>
                  <a:lnTo>
                    <a:pt x="1506" y="10413"/>
                  </a:lnTo>
                  <a:lnTo>
                    <a:pt x="2035" y="9437"/>
                  </a:lnTo>
                  <a:lnTo>
                    <a:pt x="2604" y="8502"/>
                  </a:lnTo>
                  <a:lnTo>
                    <a:pt x="3174" y="7607"/>
                  </a:lnTo>
                  <a:lnTo>
                    <a:pt x="3824" y="6712"/>
                  </a:lnTo>
                  <a:lnTo>
                    <a:pt x="4516" y="5858"/>
                  </a:lnTo>
                  <a:lnTo>
                    <a:pt x="5207" y="5004"/>
                  </a:lnTo>
                  <a:lnTo>
                    <a:pt x="5940" y="4190"/>
                  </a:lnTo>
                  <a:lnTo>
                    <a:pt x="7485" y="2604"/>
                  </a:lnTo>
                  <a:lnTo>
                    <a:pt x="9031" y="1099"/>
                  </a:lnTo>
                  <a:lnTo>
                    <a:pt x="9804" y="326"/>
                  </a:lnTo>
                  <a:lnTo>
                    <a:pt x="9845" y="244"/>
                  </a:lnTo>
                  <a:lnTo>
                    <a:pt x="9845" y="204"/>
                  </a:lnTo>
                  <a:lnTo>
                    <a:pt x="9845" y="122"/>
                  </a:lnTo>
                  <a:lnTo>
                    <a:pt x="9804" y="82"/>
                  </a:lnTo>
                  <a:lnTo>
                    <a:pt x="9763" y="41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1"/>
            <p:cNvSpPr/>
            <p:nvPr/>
          </p:nvSpPr>
          <p:spPr>
            <a:xfrm rot="8100000" flipH="1">
              <a:off x="7872293" y="4243499"/>
              <a:ext cx="1634949" cy="1309454"/>
            </a:xfrm>
            <a:custGeom>
              <a:avLst/>
              <a:gdLst/>
              <a:ahLst/>
              <a:cxnLst/>
              <a:rect l="l" t="t" r="r" b="b"/>
              <a:pathLst>
                <a:path w="17573" h="14075" extrusionOk="0">
                  <a:moveTo>
                    <a:pt x="14481" y="0"/>
                  </a:moveTo>
                  <a:lnTo>
                    <a:pt x="14400" y="41"/>
                  </a:lnTo>
                  <a:lnTo>
                    <a:pt x="12447" y="1099"/>
                  </a:lnTo>
                  <a:lnTo>
                    <a:pt x="10576" y="2238"/>
                  </a:lnTo>
                  <a:lnTo>
                    <a:pt x="8705" y="3458"/>
                  </a:lnTo>
                  <a:lnTo>
                    <a:pt x="6916" y="4760"/>
                  </a:lnTo>
                  <a:lnTo>
                    <a:pt x="5207" y="6142"/>
                  </a:lnTo>
                  <a:lnTo>
                    <a:pt x="3539" y="7566"/>
                  </a:lnTo>
                  <a:lnTo>
                    <a:pt x="1872" y="9112"/>
                  </a:lnTo>
                  <a:lnTo>
                    <a:pt x="1139" y="9844"/>
                  </a:lnTo>
                  <a:lnTo>
                    <a:pt x="814" y="10251"/>
                  </a:lnTo>
                  <a:lnTo>
                    <a:pt x="489" y="10658"/>
                  </a:lnTo>
                  <a:lnTo>
                    <a:pt x="285" y="11024"/>
                  </a:lnTo>
                  <a:lnTo>
                    <a:pt x="123" y="11471"/>
                  </a:lnTo>
                  <a:lnTo>
                    <a:pt x="41" y="11919"/>
                  </a:lnTo>
                  <a:lnTo>
                    <a:pt x="1" y="12325"/>
                  </a:lnTo>
                  <a:lnTo>
                    <a:pt x="82" y="12773"/>
                  </a:lnTo>
                  <a:lnTo>
                    <a:pt x="123" y="12976"/>
                  </a:lnTo>
                  <a:lnTo>
                    <a:pt x="204" y="13179"/>
                  </a:lnTo>
                  <a:lnTo>
                    <a:pt x="326" y="13342"/>
                  </a:lnTo>
                  <a:lnTo>
                    <a:pt x="448" y="13505"/>
                  </a:lnTo>
                  <a:lnTo>
                    <a:pt x="611" y="13668"/>
                  </a:lnTo>
                  <a:lnTo>
                    <a:pt x="814" y="13830"/>
                  </a:lnTo>
                  <a:lnTo>
                    <a:pt x="1017" y="13912"/>
                  </a:lnTo>
                  <a:lnTo>
                    <a:pt x="1262" y="13993"/>
                  </a:lnTo>
                  <a:lnTo>
                    <a:pt x="1465" y="14034"/>
                  </a:lnTo>
                  <a:lnTo>
                    <a:pt x="1709" y="14074"/>
                  </a:lnTo>
                  <a:lnTo>
                    <a:pt x="2156" y="14034"/>
                  </a:lnTo>
                  <a:lnTo>
                    <a:pt x="2645" y="13952"/>
                  </a:lnTo>
                  <a:lnTo>
                    <a:pt x="3092" y="13790"/>
                  </a:lnTo>
                  <a:lnTo>
                    <a:pt x="3539" y="13627"/>
                  </a:lnTo>
                  <a:lnTo>
                    <a:pt x="4353" y="13220"/>
                  </a:lnTo>
                  <a:lnTo>
                    <a:pt x="6183" y="12407"/>
                  </a:lnTo>
                  <a:lnTo>
                    <a:pt x="7973" y="11512"/>
                  </a:lnTo>
                  <a:lnTo>
                    <a:pt x="9722" y="10576"/>
                  </a:lnTo>
                  <a:lnTo>
                    <a:pt x="10576" y="10088"/>
                  </a:lnTo>
                  <a:lnTo>
                    <a:pt x="11431" y="9559"/>
                  </a:lnTo>
                  <a:lnTo>
                    <a:pt x="12203" y="9031"/>
                  </a:lnTo>
                  <a:lnTo>
                    <a:pt x="12976" y="8461"/>
                  </a:lnTo>
                  <a:lnTo>
                    <a:pt x="13749" y="7851"/>
                  </a:lnTo>
                  <a:lnTo>
                    <a:pt x="14481" y="7241"/>
                  </a:lnTo>
                  <a:lnTo>
                    <a:pt x="15173" y="6549"/>
                  </a:lnTo>
                  <a:lnTo>
                    <a:pt x="15824" y="5858"/>
                  </a:lnTo>
                  <a:lnTo>
                    <a:pt x="16434" y="5126"/>
                  </a:lnTo>
                  <a:lnTo>
                    <a:pt x="17003" y="4353"/>
                  </a:lnTo>
                  <a:lnTo>
                    <a:pt x="17532" y="3539"/>
                  </a:lnTo>
                  <a:lnTo>
                    <a:pt x="17573" y="3458"/>
                  </a:lnTo>
                  <a:lnTo>
                    <a:pt x="17573" y="3417"/>
                  </a:lnTo>
                  <a:lnTo>
                    <a:pt x="17532" y="3336"/>
                  </a:lnTo>
                  <a:lnTo>
                    <a:pt x="17491" y="3295"/>
                  </a:lnTo>
                  <a:lnTo>
                    <a:pt x="17288" y="3295"/>
                  </a:lnTo>
                  <a:lnTo>
                    <a:pt x="17207" y="3377"/>
                  </a:lnTo>
                  <a:lnTo>
                    <a:pt x="16718" y="4149"/>
                  </a:lnTo>
                  <a:lnTo>
                    <a:pt x="16190" y="4882"/>
                  </a:lnTo>
                  <a:lnTo>
                    <a:pt x="15580" y="5573"/>
                  </a:lnTo>
                  <a:lnTo>
                    <a:pt x="14929" y="6265"/>
                  </a:lnTo>
                  <a:lnTo>
                    <a:pt x="14278" y="6915"/>
                  </a:lnTo>
                  <a:lnTo>
                    <a:pt x="13586" y="7525"/>
                  </a:lnTo>
                  <a:lnTo>
                    <a:pt x="12854" y="8095"/>
                  </a:lnTo>
                  <a:lnTo>
                    <a:pt x="12122" y="8624"/>
                  </a:lnTo>
                  <a:lnTo>
                    <a:pt x="11349" y="9153"/>
                  </a:lnTo>
                  <a:lnTo>
                    <a:pt x="10536" y="9641"/>
                  </a:lnTo>
                  <a:lnTo>
                    <a:pt x="9763" y="10129"/>
                  </a:lnTo>
                  <a:lnTo>
                    <a:pt x="8909" y="10617"/>
                  </a:lnTo>
                  <a:lnTo>
                    <a:pt x="7241" y="11471"/>
                  </a:lnTo>
                  <a:lnTo>
                    <a:pt x="5573" y="12285"/>
                  </a:lnTo>
                  <a:lnTo>
                    <a:pt x="3865" y="13057"/>
                  </a:lnTo>
                  <a:lnTo>
                    <a:pt x="2970" y="13464"/>
                  </a:lnTo>
                  <a:lnTo>
                    <a:pt x="2522" y="13586"/>
                  </a:lnTo>
                  <a:lnTo>
                    <a:pt x="2034" y="13668"/>
                  </a:lnTo>
                  <a:lnTo>
                    <a:pt x="1790" y="13708"/>
                  </a:lnTo>
                  <a:lnTo>
                    <a:pt x="1587" y="13668"/>
                  </a:lnTo>
                  <a:lnTo>
                    <a:pt x="1384" y="13627"/>
                  </a:lnTo>
                  <a:lnTo>
                    <a:pt x="1180" y="13546"/>
                  </a:lnTo>
                  <a:lnTo>
                    <a:pt x="977" y="13464"/>
                  </a:lnTo>
                  <a:lnTo>
                    <a:pt x="814" y="13342"/>
                  </a:lnTo>
                  <a:lnTo>
                    <a:pt x="651" y="13179"/>
                  </a:lnTo>
                  <a:lnTo>
                    <a:pt x="529" y="12976"/>
                  </a:lnTo>
                  <a:lnTo>
                    <a:pt x="448" y="12773"/>
                  </a:lnTo>
                  <a:lnTo>
                    <a:pt x="407" y="12529"/>
                  </a:lnTo>
                  <a:lnTo>
                    <a:pt x="367" y="12325"/>
                  </a:lnTo>
                  <a:lnTo>
                    <a:pt x="367" y="12122"/>
                  </a:lnTo>
                  <a:lnTo>
                    <a:pt x="448" y="11674"/>
                  </a:lnTo>
                  <a:lnTo>
                    <a:pt x="570" y="11268"/>
                  </a:lnTo>
                  <a:lnTo>
                    <a:pt x="855" y="10820"/>
                  </a:lnTo>
                  <a:lnTo>
                    <a:pt x="1139" y="10413"/>
                  </a:lnTo>
                  <a:lnTo>
                    <a:pt x="1506" y="10007"/>
                  </a:lnTo>
                  <a:lnTo>
                    <a:pt x="1872" y="9641"/>
                  </a:lnTo>
                  <a:lnTo>
                    <a:pt x="3377" y="8217"/>
                  </a:lnTo>
                  <a:lnTo>
                    <a:pt x="4963" y="6834"/>
                  </a:lnTo>
                  <a:lnTo>
                    <a:pt x="6590" y="5492"/>
                  </a:lnTo>
                  <a:lnTo>
                    <a:pt x="8298" y="4231"/>
                  </a:lnTo>
                  <a:lnTo>
                    <a:pt x="10048" y="3010"/>
                  </a:lnTo>
                  <a:lnTo>
                    <a:pt x="11837" y="1912"/>
                  </a:lnTo>
                  <a:lnTo>
                    <a:pt x="13668" y="855"/>
                  </a:lnTo>
                  <a:lnTo>
                    <a:pt x="14603" y="366"/>
                  </a:lnTo>
                  <a:lnTo>
                    <a:pt x="14644" y="285"/>
                  </a:lnTo>
                  <a:lnTo>
                    <a:pt x="14685" y="244"/>
                  </a:lnTo>
                  <a:lnTo>
                    <a:pt x="14685" y="163"/>
                  </a:lnTo>
                  <a:lnTo>
                    <a:pt x="14644" y="122"/>
                  </a:lnTo>
                  <a:lnTo>
                    <a:pt x="14603" y="41"/>
                  </a:lnTo>
                  <a:lnTo>
                    <a:pt x="14563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1"/>
            <p:cNvSpPr/>
            <p:nvPr/>
          </p:nvSpPr>
          <p:spPr>
            <a:xfrm rot="8100000" flipH="1">
              <a:off x="8893413" y="4510443"/>
              <a:ext cx="673778" cy="582858"/>
            </a:xfrm>
            <a:custGeom>
              <a:avLst/>
              <a:gdLst/>
              <a:ahLst/>
              <a:cxnLst/>
              <a:rect l="l" t="t" r="r" b="b"/>
              <a:pathLst>
                <a:path w="7242" h="6265" extrusionOk="0">
                  <a:moveTo>
                    <a:pt x="6224" y="0"/>
                  </a:moveTo>
                  <a:lnTo>
                    <a:pt x="6143" y="41"/>
                  </a:lnTo>
                  <a:lnTo>
                    <a:pt x="3092" y="2319"/>
                  </a:lnTo>
                  <a:lnTo>
                    <a:pt x="1547" y="3498"/>
                  </a:lnTo>
                  <a:lnTo>
                    <a:pt x="896" y="3986"/>
                  </a:lnTo>
                  <a:lnTo>
                    <a:pt x="570" y="4271"/>
                  </a:lnTo>
                  <a:lnTo>
                    <a:pt x="326" y="4556"/>
                  </a:lnTo>
                  <a:lnTo>
                    <a:pt x="164" y="4800"/>
                  </a:lnTo>
                  <a:lnTo>
                    <a:pt x="42" y="5085"/>
                  </a:lnTo>
                  <a:lnTo>
                    <a:pt x="1" y="5410"/>
                  </a:lnTo>
                  <a:lnTo>
                    <a:pt x="82" y="5695"/>
                  </a:lnTo>
                  <a:lnTo>
                    <a:pt x="204" y="5980"/>
                  </a:lnTo>
                  <a:lnTo>
                    <a:pt x="326" y="6061"/>
                  </a:lnTo>
                  <a:lnTo>
                    <a:pt x="448" y="6142"/>
                  </a:lnTo>
                  <a:lnTo>
                    <a:pt x="570" y="6224"/>
                  </a:lnTo>
                  <a:lnTo>
                    <a:pt x="692" y="6264"/>
                  </a:lnTo>
                  <a:lnTo>
                    <a:pt x="977" y="6264"/>
                  </a:lnTo>
                  <a:lnTo>
                    <a:pt x="1181" y="6183"/>
                  </a:lnTo>
                  <a:lnTo>
                    <a:pt x="1343" y="6102"/>
                  </a:lnTo>
                  <a:lnTo>
                    <a:pt x="1709" y="5898"/>
                  </a:lnTo>
                  <a:lnTo>
                    <a:pt x="2482" y="5329"/>
                  </a:lnTo>
                  <a:lnTo>
                    <a:pt x="3987" y="4271"/>
                  </a:lnTo>
                  <a:lnTo>
                    <a:pt x="5614" y="2970"/>
                  </a:lnTo>
                  <a:lnTo>
                    <a:pt x="7160" y="1668"/>
                  </a:lnTo>
                  <a:lnTo>
                    <a:pt x="7241" y="1587"/>
                  </a:lnTo>
                  <a:lnTo>
                    <a:pt x="7241" y="1546"/>
                  </a:lnTo>
                  <a:lnTo>
                    <a:pt x="7201" y="1465"/>
                  </a:lnTo>
                  <a:lnTo>
                    <a:pt x="7160" y="1424"/>
                  </a:lnTo>
                  <a:lnTo>
                    <a:pt x="7038" y="1343"/>
                  </a:lnTo>
                  <a:lnTo>
                    <a:pt x="6997" y="1343"/>
                  </a:lnTo>
                  <a:lnTo>
                    <a:pt x="6916" y="1383"/>
                  </a:lnTo>
                  <a:lnTo>
                    <a:pt x="5655" y="2441"/>
                  </a:lnTo>
                  <a:lnTo>
                    <a:pt x="4394" y="3458"/>
                  </a:lnTo>
                  <a:lnTo>
                    <a:pt x="3092" y="4434"/>
                  </a:lnTo>
                  <a:lnTo>
                    <a:pt x="1750" y="5410"/>
                  </a:lnTo>
                  <a:lnTo>
                    <a:pt x="1465" y="5613"/>
                  </a:lnTo>
                  <a:lnTo>
                    <a:pt x="1140" y="5817"/>
                  </a:lnTo>
                  <a:lnTo>
                    <a:pt x="936" y="5858"/>
                  </a:lnTo>
                  <a:lnTo>
                    <a:pt x="774" y="5898"/>
                  </a:lnTo>
                  <a:lnTo>
                    <a:pt x="611" y="5858"/>
                  </a:lnTo>
                  <a:lnTo>
                    <a:pt x="489" y="5695"/>
                  </a:lnTo>
                  <a:lnTo>
                    <a:pt x="408" y="5573"/>
                  </a:lnTo>
                  <a:lnTo>
                    <a:pt x="367" y="5451"/>
                  </a:lnTo>
                  <a:lnTo>
                    <a:pt x="367" y="5288"/>
                  </a:lnTo>
                  <a:lnTo>
                    <a:pt x="408" y="5166"/>
                  </a:lnTo>
                  <a:lnTo>
                    <a:pt x="530" y="4881"/>
                  </a:lnTo>
                  <a:lnTo>
                    <a:pt x="733" y="4637"/>
                  </a:lnTo>
                  <a:lnTo>
                    <a:pt x="1018" y="4393"/>
                  </a:lnTo>
                  <a:lnTo>
                    <a:pt x="1303" y="4149"/>
                  </a:lnTo>
                  <a:lnTo>
                    <a:pt x="1913" y="3661"/>
                  </a:lnTo>
                  <a:lnTo>
                    <a:pt x="3255" y="2644"/>
                  </a:lnTo>
                  <a:lnTo>
                    <a:pt x="6346" y="366"/>
                  </a:lnTo>
                  <a:lnTo>
                    <a:pt x="6387" y="326"/>
                  </a:lnTo>
                  <a:lnTo>
                    <a:pt x="6428" y="244"/>
                  </a:lnTo>
                  <a:lnTo>
                    <a:pt x="6387" y="122"/>
                  </a:lnTo>
                  <a:lnTo>
                    <a:pt x="6346" y="41"/>
                  </a:lnTo>
                  <a:lnTo>
                    <a:pt x="6265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1"/>
            <p:cNvSpPr/>
            <p:nvPr/>
          </p:nvSpPr>
          <p:spPr>
            <a:xfrm rot="8100000" flipH="1">
              <a:off x="7985425" y="4705653"/>
              <a:ext cx="688850" cy="510943"/>
            </a:xfrm>
            <a:custGeom>
              <a:avLst/>
              <a:gdLst/>
              <a:ahLst/>
              <a:cxnLst/>
              <a:rect l="l" t="t" r="r" b="b"/>
              <a:pathLst>
                <a:path w="7404" h="5492" extrusionOk="0">
                  <a:moveTo>
                    <a:pt x="6712" y="366"/>
                  </a:moveTo>
                  <a:lnTo>
                    <a:pt x="6875" y="407"/>
                  </a:lnTo>
                  <a:lnTo>
                    <a:pt x="6956" y="488"/>
                  </a:lnTo>
                  <a:lnTo>
                    <a:pt x="6997" y="610"/>
                  </a:lnTo>
                  <a:lnTo>
                    <a:pt x="6997" y="773"/>
                  </a:lnTo>
                  <a:lnTo>
                    <a:pt x="6956" y="895"/>
                  </a:lnTo>
                  <a:lnTo>
                    <a:pt x="6875" y="1058"/>
                  </a:lnTo>
                  <a:lnTo>
                    <a:pt x="6712" y="1302"/>
                  </a:lnTo>
                  <a:lnTo>
                    <a:pt x="6509" y="1505"/>
                  </a:lnTo>
                  <a:lnTo>
                    <a:pt x="6305" y="1668"/>
                  </a:lnTo>
                  <a:lnTo>
                    <a:pt x="5817" y="1953"/>
                  </a:lnTo>
                  <a:lnTo>
                    <a:pt x="4760" y="2685"/>
                  </a:lnTo>
                  <a:lnTo>
                    <a:pt x="3458" y="3580"/>
                  </a:lnTo>
                  <a:lnTo>
                    <a:pt x="2116" y="4475"/>
                  </a:lnTo>
                  <a:lnTo>
                    <a:pt x="1546" y="4800"/>
                  </a:lnTo>
                  <a:lnTo>
                    <a:pt x="1262" y="4963"/>
                  </a:lnTo>
                  <a:lnTo>
                    <a:pt x="936" y="5044"/>
                  </a:lnTo>
                  <a:lnTo>
                    <a:pt x="733" y="5125"/>
                  </a:lnTo>
                  <a:lnTo>
                    <a:pt x="489" y="5125"/>
                  </a:lnTo>
                  <a:lnTo>
                    <a:pt x="407" y="5085"/>
                  </a:lnTo>
                  <a:lnTo>
                    <a:pt x="367" y="5003"/>
                  </a:lnTo>
                  <a:lnTo>
                    <a:pt x="367" y="4881"/>
                  </a:lnTo>
                  <a:lnTo>
                    <a:pt x="407" y="4759"/>
                  </a:lnTo>
                  <a:lnTo>
                    <a:pt x="489" y="4637"/>
                  </a:lnTo>
                  <a:lnTo>
                    <a:pt x="733" y="4434"/>
                  </a:lnTo>
                  <a:lnTo>
                    <a:pt x="1140" y="4027"/>
                  </a:lnTo>
                  <a:lnTo>
                    <a:pt x="1994" y="3254"/>
                  </a:lnTo>
                  <a:lnTo>
                    <a:pt x="2889" y="2482"/>
                  </a:lnTo>
                  <a:lnTo>
                    <a:pt x="3824" y="1790"/>
                  </a:lnTo>
                  <a:lnTo>
                    <a:pt x="4719" y="1180"/>
                  </a:lnTo>
                  <a:lnTo>
                    <a:pt x="5167" y="854"/>
                  </a:lnTo>
                  <a:lnTo>
                    <a:pt x="5655" y="610"/>
                  </a:lnTo>
                  <a:lnTo>
                    <a:pt x="5899" y="488"/>
                  </a:lnTo>
                  <a:lnTo>
                    <a:pt x="6183" y="407"/>
                  </a:lnTo>
                  <a:lnTo>
                    <a:pt x="6427" y="366"/>
                  </a:lnTo>
                  <a:close/>
                  <a:moveTo>
                    <a:pt x="6265" y="0"/>
                  </a:moveTo>
                  <a:lnTo>
                    <a:pt x="5980" y="82"/>
                  </a:lnTo>
                  <a:lnTo>
                    <a:pt x="5533" y="244"/>
                  </a:lnTo>
                  <a:lnTo>
                    <a:pt x="5126" y="488"/>
                  </a:lnTo>
                  <a:lnTo>
                    <a:pt x="4312" y="1017"/>
                  </a:lnTo>
                  <a:lnTo>
                    <a:pt x="3092" y="1871"/>
                  </a:lnTo>
                  <a:lnTo>
                    <a:pt x="1912" y="2807"/>
                  </a:lnTo>
                  <a:lnTo>
                    <a:pt x="814" y="3824"/>
                  </a:lnTo>
                  <a:lnTo>
                    <a:pt x="570" y="4027"/>
                  </a:lnTo>
                  <a:lnTo>
                    <a:pt x="285" y="4312"/>
                  </a:lnTo>
                  <a:lnTo>
                    <a:pt x="82" y="4597"/>
                  </a:lnTo>
                  <a:lnTo>
                    <a:pt x="1" y="4719"/>
                  </a:lnTo>
                  <a:lnTo>
                    <a:pt x="1" y="4881"/>
                  </a:lnTo>
                  <a:lnTo>
                    <a:pt x="1" y="5085"/>
                  </a:lnTo>
                  <a:lnTo>
                    <a:pt x="41" y="5207"/>
                  </a:lnTo>
                  <a:lnTo>
                    <a:pt x="123" y="5329"/>
                  </a:lnTo>
                  <a:lnTo>
                    <a:pt x="204" y="5410"/>
                  </a:lnTo>
                  <a:lnTo>
                    <a:pt x="285" y="5451"/>
                  </a:lnTo>
                  <a:lnTo>
                    <a:pt x="407" y="5492"/>
                  </a:lnTo>
                  <a:lnTo>
                    <a:pt x="692" y="5492"/>
                  </a:lnTo>
                  <a:lnTo>
                    <a:pt x="1018" y="5410"/>
                  </a:lnTo>
                  <a:lnTo>
                    <a:pt x="1302" y="5329"/>
                  </a:lnTo>
                  <a:lnTo>
                    <a:pt x="1790" y="5085"/>
                  </a:lnTo>
                  <a:lnTo>
                    <a:pt x="2523" y="4678"/>
                  </a:lnTo>
                  <a:lnTo>
                    <a:pt x="3214" y="4190"/>
                  </a:lnTo>
                  <a:lnTo>
                    <a:pt x="4597" y="3254"/>
                  </a:lnTo>
                  <a:lnTo>
                    <a:pt x="5858" y="2400"/>
                  </a:lnTo>
                  <a:lnTo>
                    <a:pt x="6387" y="2034"/>
                  </a:lnTo>
                  <a:lnTo>
                    <a:pt x="6672" y="1831"/>
                  </a:lnTo>
                  <a:lnTo>
                    <a:pt x="6916" y="1627"/>
                  </a:lnTo>
                  <a:lnTo>
                    <a:pt x="7038" y="1505"/>
                  </a:lnTo>
                  <a:lnTo>
                    <a:pt x="7160" y="1343"/>
                  </a:lnTo>
                  <a:lnTo>
                    <a:pt x="7282" y="1139"/>
                  </a:lnTo>
                  <a:lnTo>
                    <a:pt x="7363" y="936"/>
                  </a:lnTo>
                  <a:lnTo>
                    <a:pt x="7404" y="732"/>
                  </a:lnTo>
                  <a:lnTo>
                    <a:pt x="7404" y="529"/>
                  </a:lnTo>
                  <a:lnTo>
                    <a:pt x="7322" y="366"/>
                  </a:lnTo>
                  <a:lnTo>
                    <a:pt x="7200" y="204"/>
                  </a:lnTo>
                  <a:lnTo>
                    <a:pt x="7078" y="82"/>
                  </a:lnTo>
                  <a:lnTo>
                    <a:pt x="6956" y="41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31"/>
          <p:cNvGrpSpPr/>
          <p:nvPr/>
        </p:nvGrpSpPr>
        <p:grpSpPr>
          <a:xfrm rot="10800000" flipH="1">
            <a:off x="7964211" y="2127664"/>
            <a:ext cx="307124" cy="305294"/>
            <a:chOff x="1026043" y="1162815"/>
            <a:chExt cx="307124" cy="305294"/>
          </a:xfrm>
        </p:grpSpPr>
        <p:sp>
          <p:nvSpPr>
            <p:cNvPr id="1069" name="Google Shape;1069;p31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31"/>
          <p:cNvGrpSpPr/>
          <p:nvPr/>
        </p:nvGrpSpPr>
        <p:grpSpPr>
          <a:xfrm rot="10800000" flipH="1">
            <a:off x="1002003" y="1466691"/>
            <a:ext cx="309000" cy="305294"/>
            <a:chOff x="8360310" y="1124637"/>
            <a:chExt cx="309000" cy="305294"/>
          </a:xfrm>
        </p:grpSpPr>
        <p:sp>
          <p:nvSpPr>
            <p:cNvPr id="1078" name="Google Shape;1078;p31"/>
            <p:cNvSpPr/>
            <p:nvPr/>
          </p:nvSpPr>
          <p:spPr>
            <a:xfrm>
              <a:off x="8360310" y="1124637"/>
              <a:ext cx="309000" cy="305294"/>
            </a:xfrm>
            <a:custGeom>
              <a:avLst/>
              <a:gdLst/>
              <a:ahLst/>
              <a:cxnLst/>
              <a:rect l="l" t="t" r="r" b="b"/>
              <a:pathLst>
                <a:path w="6753" h="6672" extrusionOk="0">
                  <a:moveTo>
                    <a:pt x="2767" y="1"/>
                  </a:moveTo>
                  <a:lnTo>
                    <a:pt x="2645" y="42"/>
                  </a:lnTo>
                  <a:lnTo>
                    <a:pt x="2563" y="82"/>
                  </a:lnTo>
                  <a:lnTo>
                    <a:pt x="2441" y="164"/>
                  </a:lnTo>
                  <a:lnTo>
                    <a:pt x="2360" y="245"/>
                  </a:lnTo>
                  <a:lnTo>
                    <a:pt x="2319" y="367"/>
                  </a:lnTo>
                  <a:lnTo>
                    <a:pt x="2238" y="652"/>
                  </a:lnTo>
                  <a:lnTo>
                    <a:pt x="2197" y="937"/>
                  </a:lnTo>
                  <a:lnTo>
                    <a:pt x="2197" y="1221"/>
                  </a:lnTo>
                  <a:lnTo>
                    <a:pt x="2238" y="1506"/>
                  </a:lnTo>
                  <a:lnTo>
                    <a:pt x="2075" y="1343"/>
                  </a:lnTo>
                  <a:lnTo>
                    <a:pt x="1872" y="1221"/>
                  </a:lnTo>
                  <a:lnTo>
                    <a:pt x="1546" y="1099"/>
                  </a:lnTo>
                  <a:lnTo>
                    <a:pt x="1262" y="1099"/>
                  </a:lnTo>
                  <a:lnTo>
                    <a:pt x="1140" y="1140"/>
                  </a:lnTo>
                  <a:lnTo>
                    <a:pt x="1018" y="1221"/>
                  </a:lnTo>
                  <a:lnTo>
                    <a:pt x="895" y="1343"/>
                  </a:lnTo>
                  <a:lnTo>
                    <a:pt x="855" y="1506"/>
                  </a:lnTo>
                  <a:lnTo>
                    <a:pt x="773" y="1791"/>
                  </a:lnTo>
                  <a:lnTo>
                    <a:pt x="814" y="2075"/>
                  </a:lnTo>
                  <a:lnTo>
                    <a:pt x="855" y="2360"/>
                  </a:lnTo>
                  <a:lnTo>
                    <a:pt x="1018" y="2604"/>
                  </a:lnTo>
                  <a:lnTo>
                    <a:pt x="1180" y="2808"/>
                  </a:lnTo>
                  <a:lnTo>
                    <a:pt x="1384" y="2970"/>
                  </a:lnTo>
                  <a:lnTo>
                    <a:pt x="1018" y="2970"/>
                  </a:lnTo>
                  <a:lnTo>
                    <a:pt x="814" y="3011"/>
                  </a:lnTo>
                  <a:lnTo>
                    <a:pt x="651" y="3052"/>
                  </a:lnTo>
                  <a:lnTo>
                    <a:pt x="407" y="317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1" y="3865"/>
                  </a:lnTo>
                  <a:lnTo>
                    <a:pt x="1" y="4109"/>
                  </a:lnTo>
                  <a:lnTo>
                    <a:pt x="82" y="4353"/>
                  </a:lnTo>
                  <a:lnTo>
                    <a:pt x="245" y="4516"/>
                  </a:lnTo>
                  <a:lnTo>
                    <a:pt x="489" y="4638"/>
                  </a:lnTo>
                  <a:lnTo>
                    <a:pt x="692" y="4719"/>
                  </a:lnTo>
                  <a:lnTo>
                    <a:pt x="936" y="4719"/>
                  </a:lnTo>
                  <a:lnTo>
                    <a:pt x="1424" y="4679"/>
                  </a:lnTo>
                  <a:lnTo>
                    <a:pt x="1424" y="4679"/>
                  </a:lnTo>
                  <a:lnTo>
                    <a:pt x="1180" y="5004"/>
                  </a:lnTo>
                  <a:lnTo>
                    <a:pt x="1099" y="5167"/>
                  </a:lnTo>
                  <a:lnTo>
                    <a:pt x="1058" y="5370"/>
                  </a:lnTo>
                  <a:lnTo>
                    <a:pt x="1018" y="5655"/>
                  </a:lnTo>
                  <a:lnTo>
                    <a:pt x="1099" y="5899"/>
                  </a:lnTo>
                  <a:lnTo>
                    <a:pt x="1140" y="6021"/>
                  </a:lnTo>
                  <a:lnTo>
                    <a:pt x="1221" y="6143"/>
                  </a:lnTo>
                  <a:lnTo>
                    <a:pt x="1343" y="6224"/>
                  </a:lnTo>
                  <a:lnTo>
                    <a:pt x="1465" y="6306"/>
                  </a:lnTo>
                  <a:lnTo>
                    <a:pt x="1709" y="6387"/>
                  </a:lnTo>
                  <a:lnTo>
                    <a:pt x="1994" y="6387"/>
                  </a:lnTo>
                  <a:lnTo>
                    <a:pt x="2238" y="6346"/>
                  </a:lnTo>
                  <a:lnTo>
                    <a:pt x="2482" y="6224"/>
                  </a:lnTo>
                  <a:lnTo>
                    <a:pt x="2726" y="6021"/>
                  </a:lnTo>
                  <a:lnTo>
                    <a:pt x="2889" y="5777"/>
                  </a:lnTo>
                  <a:lnTo>
                    <a:pt x="3011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31"/>
                  </a:lnTo>
                  <a:lnTo>
                    <a:pt x="3743" y="6672"/>
                  </a:lnTo>
                  <a:lnTo>
                    <a:pt x="3906" y="6672"/>
                  </a:lnTo>
                  <a:lnTo>
                    <a:pt x="4109" y="6590"/>
                  </a:lnTo>
                  <a:lnTo>
                    <a:pt x="4312" y="6468"/>
                  </a:lnTo>
                  <a:lnTo>
                    <a:pt x="4475" y="6306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2"/>
                  </a:lnTo>
                  <a:lnTo>
                    <a:pt x="4841" y="5533"/>
                  </a:lnTo>
                  <a:lnTo>
                    <a:pt x="5004" y="5574"/>
                  </a:lnTo>
                  <a:lnTo>
                    <a:pt x="5329" y="5574"/>
                  </a:lnTo>
                  <a:lnTo>
                    <a:pt x="5492" y="5533"/>
                  </a:lnTo>
                  <a:lnTo>
                    <a:pt x="5655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3" y="4923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394"/>
                  </a:lnTo>
                  <a:lnTo>
                    <a:pt x="6183" y="4231"/>
                  </a:lnTo>
                  <a:lnTo>
                    <a:pt x="6102" y="4069"/>
                  </a:lnTo>
                  <a:lnTo>
                    <a:pt x="6021" y="3947"/>
                  </a:lnTo>
                  <a:lnTo>
                    <a:pt x="6183" y="3865"/>
                  </a:lnTo>
                  <a:lnTo>
                    <a:pt x="6346" y="3784"/>
                  </a:lnTo>
                  <a:lnTo>
                    <a:pt x="6468" y="3662"/>
                  </a:lnTo>
                  <a:lnTo>
                    <a:pt x="6590" y="3540"/>
                  </a:lnTo>
                  <a:lnTo>
                    <a:pt x="6672" y="3418"/>
                  </a:lnTo>
                  <a:lnTo>
                    <a:pt x="6712" y="3255"/>
                  </a:lnTo>
                  <a:lnTo>
                    <a:pt x="6753" y="3052"/>
                  </a:lnTo>
                  <a:lnTo>
                    <a:pt x="6712" y="2848"/>
                  </a:lnTo>
                  <a:lnTo>
                    <a:pt x="6672" y="2686"/>
                  </a:lnTo>
                  <a:lnTo>
                    <a:pt x="6590" y="2523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7"/>
                  </a:lnTo>
                  <a:lnTo>
                    <a:pt x="6021" y="2116"/>
                  </a:lnTo>
                  <a:lnTo>
                    <a:pt x="5858" y="2075"/>
                  </a:lnTo>
                  <a:lnTo>
                    <a:pt x="5695" y="2075"/>
                  </a:lnTo>
                  <a:lnTo>
                    <a:pt x="5817" y="1750"/>
                  </a:lnTo>
                  <a:lnTo>
                    <a:pt x="5817" y="1547"/>
                  </a:lnTo>
                  <a:lnTo>
                    <a:pt x="5817" y="1384"/>
                  </a:lnTo>
                  <a:lnTo>
                    <a:pt x="5777" y="1099"/>
                  </a:lnTo>
                  <a:lnTo>
                    <a:pt x="5655" y="855"/>
                  </a:lnTo>
                  <a:lnTo>
                    <a:pt x="5492" y="652"/>
                  </a:lnTo>
                  <a:lnTo>
                    <a:pt x="5370" y="570"/>
                  </a:lnTo>
                  <a:lnTo>
                    <a:pt x="5248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4" y="1262"/>
                  </a:lnTo>
                  <a:lnTo>
                    <a:pt x="3661" y="896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3" y="82"/>
                  </a:lnTo>
                  <a:lnTo>
                    <a:pt x="3011" y="4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8444093" y="1206543"/>
              <a:ext cx="169394" cy="160105"/>
            </a:xfrm>
            <a:custGeom>
              <a:avLst/>
              <a:gdLst/>
              <a:ahLst/>
              <a:cxnLst/>
              <a:rect l="l" t="t" r="r" b="b"/>
              <a:pathLst>
                <a:path w="3702" h="3499" extrusionOk="0">
                  <a:moveTo>
                    <a:pt x="2197" y="1"/>
                  </a:moveTo>
                  <a:lnTo>
                    <a:pt x="1912" y="41"/>
                  </a:lnTo>
                  <a:lnTo>
                    <a:pt x="1668" y="41"/>
                  </a:lnTo>
                  <a:lnTo>
                    <a:pt x="1424" y="123"/>
                  </a:lnTo>
                  <a:lnTo>
                    <a:pt x="1180" y="204"/>
                  </a:lnTo>
                  <a:lnTo>
                    <a:pt x="936" y="326"/>
                  </a:lnTo>
                  <a:lnTo>
                    <a:pt x="692" y="489"/>
                  </a:lnTo>
                  <a:lnTo>
                    <a:pt x="488" y="692"/>
                  </a:lnTo>
                  <a:lnTo>
                    <a:pt x="285" y="936"/>
                  </a:lnTo>
                  <a:lnTo>
                    <a:pt x="163" y="1180"/>
                  </a:lnTo>
                  <a:lnTo>
                    <a:pt x="41" y="1465"/>
                  </a:lnTo>
                  <a:lnTo>
                    <a:pt x="0" y="1750"/>
                  </a:lnTo>
                  <a:lnTo>
                    <a:pt x="41" y="2035"/>
                  </a:lnTo>
                  <a:lnTo>
                    <a:pt x="81" y="2360"/>
                  </a:lnTo>
                  <a:lnTo>
                    <a:pt x="203" y="2645"/>
                  </a:lnTo>
                  <a:lnTo>
                    <a:pt x="366" y="2889"/>
                  </a:lnTo>
                  <a:lnTo>
                    <a:pt x="570" y="3092"/>
                  </a:lnTo>
                  <a:lnTo>
                    <a:pt x="814" y="3255"/>
                  </a:lnTo>
                  <a:lnTo>
                    <a:pt x="1058" y="3377"/>
                  </a:lnTo>
                  <a:lnTo>
                    <a:pt x="1342" y="3458"/>
                  </a:lnTo>
                  <a:lnTo>
                    <a:pt x="1627" y="3499"/>
                  </a:lnTo>
                  <a:lnTo>
                    <a:pt x="1912" y="3499"/>
                  </a:lnTo>
                  <a:lnTo>
                    <a:pt x="2197" y="3417"/>
                  </a:lnTo>
                  <a:lnTo>
                    <a:pt x="2481" y="3295"/>
                  </a:lnTo>
                  <a:lnTo>
                    <a:pt x="2725" y="3133"/>
                  </a:lnTo>
                  <a:lnTo>
                    <a:pt x="2969" y="2929"/>
                  </a:lnTo>
                  <a:lnTo>
                    <a:pt x="3173" y="2726"/>
                  </a:lnTo>
                  <a:lnTo>
                    <a:pt x="3376" y="2441"/>
                  </a:lnTo>
                  <a:lnTo>
                    <a:pt x="3539" y="2157"/>
                  </a:lnTo>
                  <a:lnTo>
                    <a:pt x="3620" y="1872"/>
                  </a:lnTo>
                  <a:lnTo>
                    <a:pt x="3702" y="1587"/>
                  </a:lnTo>
                  <a:lnTo>
                    <a:pt x="3702" y="1343"/>
                  </a:lnTo>
                  <a:lnTo>
                    <a:pt x="3661" y="1099"/>
                  </a:lnTo>
                  <a:lnTo>
                    <a:pt x="3580" y="855"/>
                  </a:lnTo>
                  <a:lnTo>
                    <a:pt x="3498" y="652"/>
                  </a:lnTo>
                  <a:lnTo>
                    <a:pt x="3335" y="489"/>
                  </a:lnTo>
                  <a:lnTo>
                    <a:pt x="3173" y="326"/>
                  </a:lnTo>
                  <a:lnTo>
                    <a:pt x="2969" y="204"/>
                  </a:lnTo>
                  <a:lnTo>
                    <a:pt x="2725" y="123"/>
                  </a:lnTo>
                  <a:lnTo>
                    <a:pt x="2441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8535287" y="1236332"/>
              <a:ext cx="18623" cy="18669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122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8492458" y="124191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67"/>
                  </a:lnTo>
                  <a:lnTo>
                    <a:pt x="82" y="407"/>
                  </a:lnTo>
                  <a:lnTo>
                    <a:pt x="285" y="407"/>
                  </a:lnTo>
                  <a:lnTo>
                    <a:pt x="367" y="367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326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8477587" y="1290326"/>
              <a:ext cx="16793" cy="18623"/>
            </a:xfrm>
            <a:custGeom>
              <a:avLst/>
              <a:gdLst/>
              <a:ahLst/>
              <a:cxnLst/>
              <a:rect l="l" t="t" r="r" b="b"/>
              <a:pathLst>
                <a:path w="367" h="407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6" y="285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8516664" y="1318238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7" y="244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8561324" y="1280991"/>
              <a:ext cx="16793" cy="16793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82" y="1"/>
                  </a:moveTo>
                  <a:lnTo>
                    <a:pt x="41" y="41"/>
                  </a:lnTo>
                  <a:lnTo>
                    <a:pt x="1" y="123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26" y="326"/>
                  </a:lnTo>
                  <a:lnTo>
                    <a:pt x="367" y="245"/>
                  </a:lnTo>
                  <a:lnTo>
                    <a:pt x="367" y="16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8522247" y="1271702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82" y="407"/>
                  </a:lnTo>
                  <a:lnTo>
                    <a:pt x="245" y="40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6" name="Google Shape;1086;p31"/>
          <p:cNvSpPr/>
          <p:nvPr/>
        </p:nvSpPr>
        <p:spPr>
          <a:xfrm rot="10800000" flipH="1">
            <a:off x="7283516" y="4360855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1"/>
          <p:cNvSpPr/>
          <p:nvPr/>
        </p:nvSpPr>
        <p:spPr>
          <a:xfrm rot="10800000" flipH="1">
            <a:off x="1183015" y="2869633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1"/>
          <p:cNvSpPr/>
          <p:nvPr/>
        </p:nvSpPr>
        <p:spPr>
          <a:xfrm rot="10800000" flipH="1">
            <a:off x="215042" y="2494309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-1801179" y="-32677"/>
            <a:ext cx="4382968" cy="2519262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/>
          </p:nvPr>
        </p:nvSpPr>
        <p:spPr>
          <a:xfrm>
            <a:off x="720000" y="1598850"/>
            <a:ext cx="4478700" cy="2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3"/>
          <p:cNvSpPr txBox="1">
            <a:spLocks noGrp="1"/>
          </p:cNvSpPr>
          <p:nvPr>
            <p:ph type="subTitle" idx="1"/>
          </p:nvPr>
        </p:nvSpPr>
        <p:spPr>
          <a:xfrm>
            <a:off x="720000" y="3536650"/>
            <a:ext cx="4478700" cy="9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4631173" y="3473499"/>
            <a:ext cx="5171118" cy="2972279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>
            <a:off x="6649446" y="62998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3"/>
          <p:cNvGrpSpPr/>
          <p:nvPr/>
        </p:nvGrpSpPr>
        <p:grpSpPr>
          <a:xfrm>
            <a:off x="4652169" y="1433409"/>
            <a:ext cx="474643" cy="301588"/>
            <a:chOff x="7593894" y="395296"/>
            <a:chExt cx="474643" cy="301588"/>
          </a:xfrm>
        </p:grpSpPr>
        <p:sp>
          <p:nvSpPr>
            <p:cNvPr id="79" name="Google Shape;79;p3"/>
            <p:cNvSpPr/>
            <p:nvPr/>
          </p:nvSpPr>
          <p:spPr>
            <a:xfrm>
              <a:off x="7603183" y="404585"/>
              <a:ext cx="456065" cy="282964"/>
            </a:xfrm>
            <a:custGeom>
              <a:avLst/>
              <a:gdLst/>
              <a:ahLst/>
              <a:cxnLst/>
              <a:rect l="l" t="t" r="r" b="b"/>
              <a:pathLst>
                <a:path w="9967" h="6184" extrusionOk="0">
                  <a:moveTo>
                    <a:pt x="4678" y="1"/>
                  </a:moveTo>
                  <a:lnTo>
                    <a:pt x="4394" y="42"/>
                  </a:lnTo>
                  <a:lnTo>
                    <a:pt x="4109" y="164"/>
                  </a:lnTo>
                  <a:lnTo>
                    <a:pt x="3824" y="286"/>
                  </a:lnTo>
                  <a:lnTo>
                    <a:pt x="3540" y="448"/>
                  </a:lnTo>
                  <a:lnTo>
                    <a:pt x="3336" y="692"/>
                  </a:lnTo>
                  <a:lnTo>
                    <a:pt x="3133" y="936"/>
                  </a:lnTo>
                  <a:lnTo>
                    <a:pt x="2970" y="1181"/>
                  </a:lnTo>
                  <a:lnTo>
                    <a:pt x="2848" y="1465"/>
                  </a:lnTo>
                  <a:lnTo>
                    <a:pt x="2767" y="1750"/>
                  </a:lnTo>
                  <a:lnTo>
                    <a:pt x="2685" y="2075"/>
                  </a:lnTo>
                  <a:lnTo>
                    <a:pt x="2645" y="2360"/>
                  </a:lnTo>
                  <a:lnTo>
                    <a:pt x="2645" y="2686"/>
                  </a:lnTo>
                  <a:lnTo>
                    <a:pt x="2685" y="3011"/>
                  </a:lnTo>
                  <a:lnTo>
                    <a:pt x="2441" y="2848"/>
                  </a:lnTo>
                  <a:lnTo>
                    <a:pt x="2197" y="2767"/>
                  </a:lnTo>
                  <a:lnTo>
                    <a:pt x="1953" y="2686"/>
                  </a:lnTo>
                  <a:lnTo>
                    <a:pt x="1424" y="2686"/>
                  </a:lnTo>
                  <a:lnTo>
                    <a:pt x="1180" y="2767"/>
                  </a:lnTo>
                  <a:lnTo>
                    <a:pt x="936" y="2848"/>
                  </a:lnTo>
                  <a:lnTo>
                    <a:pt x="692" y="2970"/>
                  </a:lnTo>
                  <a:lnTo>
                    <a:pt x="570" y="3092"/>
                  </a:lnTo>
                  <a:lnTo>
                    <a:pt x="407" y="3214"/>
                  </a:lnTo>
                  <a:lnTo>
                    <a:pt x="204" y="3540"/>
                  </a:lnTo>
                  <a:lnTo>
                    <a:pt x="41" y="3906"/>
                  </a:lnTo>
                  <a:lnTo>
                    <a:pt x="1" y="4272"/>
                  </a:lnTo>
                  <a:lnTo>
                    <a:pt x="1" y="4679"/>
                  </a:lnTo>
                  <a:lnTo>
                    <a:pt x="82" y="5045"/>
                  </a:lnTo>
                  <a:lnTo>
                    <a:pt x="285" y="5370"/>
                  </a:lnTo>
                  <a:lnTo>
                    <a:pt x="407" y="5533"/>
                  </a:lnTo>
                  <a:lnTo>
                    <a:pt x="529" y="5655"/>
                  </a:lnTo>
                  <a:lnTo>
                    <a:pt x="814" y="5858"/>
                  </a:lnTo>
                  <a:lnTo>
                    <a:pt x="1180" y="6021"/>
                  </a:lnTo>
                  <a:lnTo>
                    <a:pt x="1587" y="6102"/>
                  </a:lnTo>
                  <a:lnTo>
                    <a:pt x="1994" y="6143"/>
                  </a:lnTo>
                  <a:lnTo>
                    <a:pt x="2848" y="6184"/>
                  </a:lnTo>
                  <a:lnTo>
                    <a:pt x="3580" y="6143"/>
                  </a:lnTo>
                  <a:lnTo>
                    <a:pt x="4678" y="6143"/>
                  </a:lnTo>
                  <a:lnTo>
                    <a:pt x="5736" y="6102"/>
                  </a:lnTo>
                  <a:lnTo>
                    <a:pt x="6834" y="6021"/>
                  </a:lnTo>
                  <a:lnTo>
                    <a:pt x="7892" y="5899"/>
                  </a:lnTo>
                  <a:lnTo>
                    <a:pt x="8543" y="5818"/>
                  </a:lnTo>
                  <a:lnTo>
                    <a:pt x="8868" y="5736"/>
                  </a:lnTo>
                  <a:lnTo>
                    <a:pt x="9153" y="5614"/>
                  </a:lnTo>
                  <a:lnTo>
                    <a:pt x="9438" y="5452"/>
                  </a:lnTo>
                  <a:lnTo>
                    <a:pt x="9682" y="5248"/>
                  </a:lnTo>
                  <a:lnTo>
                    <a:pt x="9844" y="5045"/>
                  </a:lnTo>
                  <a:lnTo>
                    <a:pt x="9926" y="4760"/>
                  </a:lnTo>
                  <a:lnTo>
                    <a:pt x="9966" y="4557"/>
                  </a:lnTo>
                  <a:lnTo>
                    <a:pt x="9966" y="4353"/>
                  </a:lnTo>
                  <a:lnTo>
                    <a:pt x="9885" y="4150"/>
                  </a:lnTo>
                  <a:lnTo>
                    <a:pt x="9804" y="3946"/>
                  </a:lnTo>
                  <a:lnTo>
                    <a:pt x="9682" y="3784"/>
                  </a:lnTo>
                  <a:lnTo>
                    <a:pt x="9560" y="3662"/>
                  </a:lnTo>
                  <a:lnTo>
                    <a:pt x="9397" y="3499"/>
                  </a:lnTo>
                  <a:lnTo>
                    <a:pt x="9234" y="3418"/>
                  </a:lnTo>
                  <a:lnTo>
                    <a:pt x="9031" y="3336"/>
                  </a:lnTo>
                  <a:lnTo>
                    <a:pt x="8827" y="3296"/>
                  </a:lnTo>
                  <a:lnTo>
                    <a:pt x="8421" y="3296"/>
                  </a:lnTo>
                  <a:lnTo>
                    <a:pt x="8014" y="3418"/>
                  </a:lnTo>
                  <a:lnTo>
                    <a:pt x="7648" y="3580"/>
                  </a:lnTo>
                  <a:lnTo>
                    <a:pt x="7729" y="3458"/>
                  </a:lnTo>
                  <a:lnTo>
                    <a:pt x="7770" y="3296"/>
                  </a:lnTo>
                  <a:lnTo>
                    <a:pt x="7811" y="3011"/>
                  </a:lnTo>
                  <a:lnTo>
                    <a:pt x="7729" y="2726"/>
                  </a:lnTo>
                  <a:lnTo>
                    <a:pt x="7648" y="2564"/>
                  </a:lnTo>
                  <a:lnTo>
                    <a:pt x="7566" y="2441"/>
                  </a:lnTo>
                  <a:lnTo>
                    <a:pt x="7444" y="2360"/>
                  </a:lnTo>
                  <a:lnTo>
                    <a:pt x="7322" y="2279"/>
                  </a:lnTo>
                  <a:lnTo>
                    <a:pt x="7038" y="2157"/>
                  </a:lnTo>
                  <a:lnTo>
                    <a:pt x="6590" y="2157"/>
                  </a:lnTo>
                  <a:lnTo>
                    <a:pt x="6428" y="2197"/>
                  </a:lnTo>
                  <a:lnTo>
                    <a:pt x="6550" y="1913"/>
                  </a:lnTo>
                  <a:lnTo>
                    <a:pt x="6550" y="1628"/>
                  </a:lnTo>
                  <a:lnTo>
                    <a:pt x="6550" y="1303"/>
                  </a:lnTo>
                  <a:lnTo>
                    <a:pt x="6428" y="1018"/>
                  </a:lnTo>
                  <a:lnTo>
                    <a:pt x="6306" y="733"/>
                  </a:lnTo>
                  <a:lnTo>
                    <a:pt x="6102" y="489"/>
                  </a:lnTo>
                  <a:lnTo>
                    <a:pt x="5858" y="286"/>
                  </a:lnTo>
                  <a:lnTo>
                    <a:pt x="5614" y="164"/>
                  </a:lnTo>
                  <a:lnTo>
                    <a:pt x="5289" y="42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593894" y="395296"/>
              <a:ext cx="474643" cy="301588"/>
            </a:xfrm>
            <a:custGeom>
              <a:avLst/>
              <a:gdLst/>
              <a:ahLst/>
              <a:cxnLst/>
              <a:rect l="l" t="t" r="r" b="b"/>
              <a:pathLst>
                <a:path w="10373" h="6591" extrusionOk="0">
                  <a:moveTo>
                    <a:pt x="5329" y="407"/>
                  </a:moveTo>
                  <a:lnTo>
                    <a:pt x="5532" y="448"/>
                  </a:lnTo>
                  <a:lnTo>
                    <a:pt x="5695" y="529"/>
                  </a:lnTo>
                  <a:lnTo>
                    <a:pt x="5858" y="611"/>
                  </a:lnTo>
                  <a:lnTo>
                    <a:pt x="6020" y="733"/>
                  </a:lnTo>
                  <a:lnTo>
                    <a:pt x="6183" y="855"/>
                  </a:lnTo>
                  <a:lnTo>
                    <a:pt x="6305" y="1017"/>
                  </a:lnTo>
                  <a:lnTo>
                    <a:pt x="6386" y="1180"/>
                  </a:lnTo>
                  <a:lnTo>
                    <a:pt x="6468" y="1384"/>
                  </a:lnTo>
                  <a:lnTo>
                    <a:pt x="6549" y="1546"/>
                  </a:lnTo>
                  <a:lnTo>
                    <a:pt x="6549" y="1750"/>
                  </a:lnTo>
                  <a:lnTo>
                    <a:pt x="6549" y="1953"/>
                  </a:lnTo>
                  <a:lnTo>
                    <a:pt x="6549" y="2116"/>
                  </a:lnTo>
                  <a:lnTo>
                    <a:pt x="6468" y="2319"/>
                  </a:lnTo>
                  <a:lnTo>
                    <a:pt x="6468" y="2441"/>
                  </a:lnTo>
                  <a:lnTo>
                    <a:pt x="6509" y="2522"/>
                  </a:lnTo>
                  <a:lnTo>
                    <a:pt x="6590" y="2604"/>
                  </a:lnTo>
                  <a:lnTo>
                    <a:pt x="6712" y="2604"/>
                  </a:lnTo>
                  <a:lnTo>
                    <a:pt x="6956" y="2563"/>
                  </a:lnTo>
                  <a:lnTo>
                    <a:pt x="7200" y="2563"/>
                  </a:lnTo>
                  <a:lnTo>
                    <a:pt x="7403" y="2644"/>
                  </a:lnTo>
                  <a:lnTo>
                    <a:pt x="7607" y="2807"/>
                  </a:lnTo>
                  <a:lnTo>
                    <a:pt x="7729" y="2970"/>
                  </a:lnTo>
                  <a:lnTo>
                    <a:pt x="7810" y="3214"/>
                  </a:lnTo>
                  <a:lnTo>
                    <a:pt x="7769" y="3458"/>
                  </a:lnTo>
                  <a:lnTo>
                    <a:pt x="7688" y="3702"/>
                  </a:lnTo>
                  <a:lnTo>
                    <a:pt x="7647" y="3783"/>
                  </a:lnTo>
                  <a:lnTo>
                    <a:pt x="7647" y="3824"/>
                  </a:lnTo>
                  <a:lnTo>
                    <a:pt x="7729" y="3946"/>
                  </a:lnTo>
                  <a:lnTo>
                    <a:pt x="7851" y="3987"/>
                  </a:lnTo>
                  <a:lnTo>
                    <a:pt x="7973" y="3987"/>
                  </a:lnTo>
                  <a:lnTo>
                    <a:pt x="8298" y="3824"/>
                  </a:lnTo>
                  <a:lnTo>
                    <a:pt x="8624" y="3702"/>
                  </a:lnTo>
                  <a:lnTo>
                    <a:pt x="8990" y="3702"/>
                  </a:lnTo>
                  <a:lnTo>
                    <a:pt x="9152" y="3743"/>
                  </a:lnTo>
                  <a:lnTo>
                    <a:pt x="9356" y="3824"/>
                  </a:lnTo>
                  <a:lnTo>
                    <a:pt x="9478" y="3865"/>
                  </a:lnTo>
                  <a:lnTo>
                    <a:pt x="9641" y="3987"/>
                  </a:lnTo>
                  <a:lnTo>
                    <a:pt x="9722" y="4109"/>
                  </a:lnTo>
                  <a:lnTo>
                    <a:pt x="9844" y="4231"/>
                  </a:lnTo>
                  <a:lnTo>
                    <a:pt x="9925" y="4394"/>
                  </a:lnTo>
                  <a:lnTo>
                    <a:pt x="9966" y="4556"/>
                  </a:lnTo>
                  <a:lnTo>
                    <a:pt x="9966" y="4719"/>
                  </a:lnTo>
                  <a:lnTo>
                    <a:pt x="9966" y="4882"/>
                  </a:lnTo>
                  <a:lnTo>
                    <a:pt x="9844" y="5166"/>
                  </a:lnTo>
                  <a:lnTo>
                    <a:pt x="9681" y="5370"/>
                  </a:lnTo>
                  <a:lnTo>
                    <a:pt x="9478" y="5532"/>
                  </a:lnTo>
                  <a:lnTo>
                    <a:pt x="9193" y="5655"/>
                  </a:lnTo>
                  <a:lnTo>
                    <a:pt x="8949" y="5777"/>
                  </a:lnTo>
                  <a:lnTo>
                    <a:pt x="8624" y="5858"/>
                  </a:lnTo>
                  <a:lnTo>
                    <a:pt x="8095" y="5939"/>
                  </a:lnTo>
                  <a:lnTo>
                    <a:pt x="8014" y="5939"/>
                  </a:lnTo>
                  <a:lnTo>
                    <a:pt x="8005" y="5947"/>
                  </a:lnTo>
                  <a:lnTo>
                    <a:pt x="8005" y="5947"/>
                  </a:lnTo>
                  <a:lnTo>
                    <a:pt x="6753" y="6061"/>
                  </a:lnTo>
                  <a:lnTo>
                    <a:pt x="5410" y="6143"/>
                  </a:lnTo>
                  <a:lnTo>
                    <a:pt x="4068" y="6183"/>
                  </a:lnTo>
                  <a:lnTo>
                    <a:pt x="2685" y="6183"/>
                  </a:lnTo>
                  <a:lnTo>
                    <a:pt x="2197" y="6143"/>
                  </a:lnTo>
                  <a:lnTo>
                    <a:pt x="1668" y="6102"/>
                  </a:lnTo>
                  <a:lnTo>
                    <a:pt x="1424" y="6021"/>
                  </a:lnTo>
                  <a:lnTo>
                    <a:pt x="1180" y="5939"/>
                  </a:lnTo>
                  <a:lnTo>
                    <a:pt x="977" y="5817"/>
                  </a:lnTo>
                  <a:lnTo>
                    <a:pt x="773" y="5655"/>
                  </a:lnTo>
                  <a:lnTo>
                    <a:pt x="610" y="5451"/>
                  </a:lnTo>
                  <a:lnTo>
                    <a:pt x="529" y="5248"/>
                  </a:lnTo>
                  <a:lnTo>
                    <a:pt x="448" y="5004"/>
                  </a:lnTo>
                  <a:lnTo>
                    <a:pt x="407" y="4800"/>
                  </a:lnTo>
                  <a:lnTo>
                    <a:pt x="407" y="4556"/>
                  </a:lnTo>
                  <a:lnTo>
                    <a:pt x="407" y="4312"/>
                  </a:lnTo>
                  <a:lnTo>
                    <a:pt x="488" y="4068"/>
                  </a:lnTo>
                  <a:lnTo>
                    <a:pt x="570" y="3865"/>
                  </a:lnTo>
                  <a:lnTo>
                    <a:pt x="773" y="3580"/>
                  </a:lnTo>
                  <a:lnTo>
                    <a:pt x="1017" y="3377"/>
                  </a:lnTo>
                  <a:lnTo>
                    <a:pt x="1261" y="3214"/>
                  </a:lnTo>
                  <a:lnTo>
                    <a:pt x="1587" y="3133"/>
                  </a:lnTo>
                  <a:lnTo>
                    <a:pt x="1871" y="3092"/>
                  </a:lnTo>
                  <a:lnTo>
                    <a:pt x="2197" y="3133"/>
                  </a:lnTo>
                  <a:lnTo>
                    <a:pt x="2482" y="3214"/>
                  </a:lnTo>
                  <a:lnTo>
                    <a:pt x="2766" y="3377"/>
                  </a:lnTo>
                  <a:lnTo>
                    <a:pt x="2970" y="3377"/>
                  </a:lnTo>
                  <a:lnTo>
                    <a:pt x="3051" y="3295"/>
                  </a:lnTo>
                  <a:lnTo>
                    <a:pt x="3092" y="3214"/>
                  </a:lnTo>
                  <a:lnTo>
                    <a:pt x="3051" y="2767"/>
                  </a:lnTo>
                  <a:lnTo>
                    <a:pt x="3092" y="2319"/>
                  </a:lnTo>
                  <a:lnTo>
                    <a:pt x="3214" y="1872"/>
                  </a:lnTo>
                  <a:lnTo>
                    <a:pt x="3376" y="1465"/>
                  </a:lnTo>
                  <a:lnTo>
                    <a:pt x="3621" y="1099"/>
                  </a:lnTo>
                  <a:lnTo>
                    <a:pt x="3905" y="814"/>
                  </a:lnTo>
                  <a:lnTo>
                    <a:pt x="4068" y="692"/>
                  </a:lnTo>
                  <a:lnTo>
                    <a:pt x="4271" y="570"/>
                  </a:lnTo>
                  <a:lnTo>
                    <a:pt x="4475" y="489"/>
                  </a:lnTo>
                  <a:lnTo>
                    <a:pt x="4719" y="448"/>
                  </a:lnTo>
                  <a:lnTo>
                    <a:pt x="5126" y="407"/>
                  </a:lnTo>
                  <a:close/>
                  <a:moveTo>
                    <a:pt x="4881" y="1"/>
                  </a:moveTo>
                  <a:lnTo>
                    <a:pt x="4597" y="41"/>
                  </a:lnTo>
                  <a:lnTo>
                    <a:pt x="4312" y="123"/>
                  </a:lnTo>
                  <a:lnTo>
                    <a:pt x="4068" y="245"/>
                  </a:lnTo>
                  <a:lnTo>
                    <a:pt x="3865" y="367"/>
                  </a:lnTo>
                  <a:lnTo>
                    <a:pt x="3621" y="529"/>
                  </a:lnTo>
                  <a:lnTo>
                    <a:pt x="3458" y="692"/>
                  </a:lnTo>
                  <a:lnTo>
                    <a:pt x="3254" y="895"/>
                  </a:lnTo>
                  <a:lnTo>
                    <a:pt x="3132" y="1099"/>
                  </a:lnTo>
                  <a:lnTo>
                    <a:pt x="3010" y="1343"/>
                  </a:lnTo>
                  <a:lnTo>
                    <a:pt x="2888" y="1587"/>
                  </a:lnTo>
                  <a:lnTo>
                    <a:pt x="2726" y="2116"/>
                  </a:lnTo>
                  <a:lnTo>
                    <a:pt x="2644" y="2644"/>
                  </a:lnTo>
                  <a:lnTo>
                    <a:pt x="2661" y="2878"/>
                  </a:lnTo>
                  <a:lnTo>
                    <a:pt x="2661" y="2878"/>
                  </a:lnTo>
                  <a:lnTo>
                    <a:pt x="2400" y="2767"/>
                  </a:lnTo>
                  <a:lnTo>
                    <a:pt x="2115" y="2685"/>
                  </a:lnTo>
                  <a:lnTo>
                    <a:pt x="1790" y="2685"/>
                  </a:lnTo>
                  <a:lnTo>
                    <a:pt x="1465" y="2726"/>
                  </a:lnTo>
                  <a:lnTo>
                    <a:pt x="1180" y="2807"/>
                  </a:lnTo>
                  <a:lnTo>
                    <a:pt x="895" y="2970"/>
                  </a:lnTo>
                  <a:lnTo>
                    <a:pt x="610" y="3133"/>
                  </a:lnTo>
                  <a:lnTo>
                    <a:pt x="448" y="3336"/>
                  </a:lnTo>
                  <a:lnTo>
                    <a:pt x="285" y="3580"/>
                  </a:lnTo>
                  <a:lnTo>
                    <a:pt x="163" y="3824"/>
                  </a:lnTo>
                  <a:lnTo>
                    <a:pt x="82" y="4068"/>
                  </a:lnTo>
                  <a:lnTo>
                    <a:pt x="0" y="4353"/>
                  </a:lnTo>
                  <a:lnTo>
                    <a:pt x="0" y="4597"/>
                  </a:lnTo>
                  <a:lnTo>
                    <a:pt x="0" y="4882"/>
                  </a:lnTo>
                  <a:lnTo>
                    <a:pt x="41" y="5166"/>
                  </a:lnTo>
                  <a:lnTo>
                    <a:pt x="163" y="5451"/>
                  </a:lnTo>
                  <a:lnTo>
                    <a:pt x="326" y="5695"/>
                  </a:lnTo>
                  <a:lnTo>
                    <a:pt x="488" y="5939"/>
                  </a:lnTo>
                  <a:lnTo>
                    <a:pt x="692" y="6102"/>
                  </a:lnTo>
                  <a:lnTo>
                    <a:pt x="936" y="6224"/>
                  </a:lnTo>
                  <a:lnTo>
                    <a:pt x="1180" y="6346"/>
                  </a:lnTo>
                  <a:lnTo>
                    <a:pt x="1465" y="6427"/>
                  </a:lnTo>
                  <a:lnTo>
                    <a:pt x="1749" y="6509"/>
                  </a:lnTo>
                  <a:lnTo>
                    <a:pt x="2360" y="6590"/>
                  </a:lnTo>
                  <a:lnTo>
                    <a:pt x="2970" y="6590"/>
                  </a:lnTo>
                  <a:lnTo>
                    <a:pt x="4149" y="6549"/>
                  </a:lnTo>
                  <a:lnTo>
                    <a:pt x="6102" y="6468"/>
                  </a:lnTo>
                  <a:lnTo>
                    <a:pt x="8095" y="6305"/>
                  </a:lnTo>
                  <a:lnTo>
                    <a:pt x="8176" y="6305"/>
                  </a:lnTo>
                  <a:lnTo>
                    <a:pt x="8186" y="6295"/>
                  </a:lnTo>
                  <a:lnTo>
                    <a:pt x="8186" y="6295"/>
                  </a:lnTo>
                  <a:lnTo>
                    <a:pt x="8461" y="6265"/>
                  </a:lnTo>
                  <a:lnTo>
                    <a:pt x="8827" y="6183"/>
                  </a:lnTo>
                  <a:lnTo>
                    <a:pt x="9234" y="6061"/>
                  </a:lnTo>
                  <a:lnTo>
                    <a:pt x="9559" y="5939"/>
                  </a:lnTo>
                  <a:lnTo>
                    <a:pt x="9885" y="5736"/>
                  </a:lnTo>
                  <a:lnTo>
                    <a:pt x="10007" y="5614"/>
                  </a:lnTo>
                  <a:lnTo>
                    <a:pt x="10129" y="5451"/>
                  </a:lnTo>
                  <a:lnTo>
                    <a:pt x="10251" y="5288"/>
                  </a:lnTo>
                  <a:lnTo>
                    <a:pt x="10291" y="5126"/>
                  </a:lnTo>
                  <a:lnTo>
                    <a:pt x="10373" y="4922"/>
                  </a:lnTo>
                  <a:lnTo>
                    <a:pt x="10373" y="4719"/>
                  </a:lnTo>
                  <a:lnTo>
                    <a:pt x="10373" y="4516"/>
                  </a:lnTo>
                  <a:lnTo>
                    <a:pt x="10291" y="4353"/>
                  </a:lnTo>
                  <a:lnTo>
                    <a:pt x="10251" y="4149"/>
                  </a:lnTo>
                  <a:lnTo>
                    <a:pt x="10129" y="3987"/>
                  </a:lnTo>
                  <a:lnTo>
                    <a:pt x="10007" y="3824"/>
                  </a:lnTo>
                  <a:lnTo>
                    <a:pt x="9844" y="3661"/>
                  </a:lnTo>
                  <a:lnTo>
                    <a:pt x="9681" y="3539"/>
                  </a:lnTo>
                  <a:lnTo>
                    <a:pt x="9519" y="3458"/>
                  </a:lnTo>
                  <a:lnTo>
                    <a:pt x="9315" y="3377"/>
                  </a:lnTo>
                  <a:lnTo>
                    <a:pt x="9071" y="3336"/>
                  </a:lnTo>
                  <a:lnTo>
                    <a:pt x="8868" y="3295"/>
                  </a:lnTo>
                  <a:lnTo>
                    <a:pt x="8624" y="3336"/>
                  </a:lnTo>
                  <a:lnTo>
                    <a:pt x="8380" y="3377"/>
                  </a:lnTo>
                  <a:lnTo>
                    <a:pt x="8176" y="3417"/>
                  </a:lnTo>
                  <a:lnTo>
                    <a:pt x="8176" y="3377"/>
                  </a:lnTo>
                  <a:lnTo>
                    <a:pt x="8176" y="3173"/>
                  </a:lnTo>
                  <a:lnTo>
                    <a:pt x="8176" y="3011"/>
                  </a:lnTo>
                  <a:lnTo>
                    <a:pt x="8095" y="2848"/>
                  </a:lnTo>
                  <a:lnTo>
                    <a:pt x="8014" y="2685"/>
                  </a:lnTo>
                  <a:lnTo>
                    <a:pt x="7891" y="2522"/>
                  </a:lnTo>
                  <a:lnTo>
                    <a:pt x="7769" y="2400"/>
                  </a:lnTo>
                  <a:lnTo>
                    <a:pt x="7647" y="2278"/>
                  </a:lnTo>
                  <a:lnTo>
                    <a:pt x="7485" y="2238"/>
                  </a:lnTo>
                  <a:lnTo>
                    <a:pt x="7281" y="2156"/>
                  </a:lnTo>
                  <a:lnTo>
                    <a:pt x="6940" y="2156"/>
                  </a:lnTo>
                  <a:lnTo>
                    <a:pt x="6956" y="2075"/>
                  </a:lnTo>
                  <a:lnTo>
                    <a:pt x="6956" y="1831"/>
                  </a:lnTo>
                  <a:lnTo>
                    <a:pt x="6956" y="1587"/>
                  </a:lnTo>
                  <a:lnTo>
                    <a:pt x="6915" y="1384"/>
                  </a:lnTo>
                  <a:lnTo>
                    <a:pt x="6834" y="1139"/>
                  </a:lnTo>
                  <a:lnTo>
                    <a:pt x="6712" y="936"/>
                  </a:lnTo>
                  <a:lnTo>
                    <a:pt x="6590" y="733"/>
                  </a:lnTo>
                  <a:lnTo>
                    <a:pt x="6427" y="529"/>
                  </a:lnTo>
                  <a:lnTo>
                    <a:pt x="6224" y="367"/>
                  </a:lnTo>
                  <a:lnTo>
                    <a:pt x="6061" y="245"/>
                  </a:lnTo>
                  <a:lnTo>
                    <a:pt x="5817" y="163"/>
                  </a:lnTo>
                  <a:lnTo>
                    <a:pt x="5614" y="82"/>
                  </a:lnTo>
                  <a:lnTo>
                    <a:pt x="5370" y="41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3"/>
          <p:cNvGrpSpPr/>
          <p:nvPr/>
        </p:nvGrpSpPr>
        <p:grpSpPr>
          <a:xfrm>
            <a:off x="3810806" y="4287417"/>
            <a:ext cx="474643" cy="299712"/>
            <a:chOff x="7729218" y="1694205"/>
            <a:chExt cx="474643" cy="299712"/>
          </a:xfrm>
        </p:grpSpPr>
        <p:sp>
          <p:nvSpPr>
            <p:cNvPr id="82" name="Google Shape;82;p3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3"/>
          <p:cNvSpPr/>
          <p:nvPr/>
        </p:nvSpPr>
        <p:spPr>
          <a:xfrm>
            <a:off x="8071696" y="347348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3"/>
          <p:cNvGrpSpPr/>
          <p:nvPr/>
        </p:nvGrpSpPr>
        <p:grpSpPr>
          <a:xfrm rot="-5400000">
            <a:off x="2853946" y="-1110167"/>
            <a:ext cx="1915490" cy="2459786"/>
            <a:chOff x="2659350" y="1746500"/>
            <a:chExt cx="379350" cy="487125"/>
          </a:xfrm>
        </p:grpSpPr>
        <p:sp>
          <p:nvSpPr>
            <p:cNvPr id="86" name="Google Shape;86;p3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3"/>
          <p:cNvSpPr/>
          <p:nvPr/>
        </p:nvSpPr>
        <p:spPr>
          <a:xfrm>
            <a:off x="1727996" y="40193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444778" y="447067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3"/>
          <p:cNvGrpSpPr/>
          <p:nvPr/>
        </p:nvGrpSpPr>
        <p:grpSpPr>
          <a:xfrm>
            <a:off x="7349044" y="3624409"/>
            <a:ext cx="2408503" cy="2408503"/>
            <a:chOff x="7349044" y="3624409"/>
            <a:chExt cx="2408503" cy="2408503"/>
          </a:xfrm>
        </p:grpSpPr>
        <p:sp>
          <p:nvSpPr>
            <p:cNvPr id="92" name="Google Shape;92;p3"/>
            <p:cNvSpPr/>
            <p:nvPr/>
          </p:nvSpPr>
          <p:spPr>
            <a:xfrm rot="8100000" flipH="1">
              <a:off x="7661995" y="4016892"/>
              <a:ext cx="1782600" cy="1623537"/>
            </a:xfrm>
            <a:custGeom>
              <a:avLst/>
              <a:gdLst/>
              <a:ahLst/>
              <a:cxnLst/>
              <a:rect l="l" t="t" r="r" b="b"/>
              <a:pathLst>
                <a:path w="19160" h="17451" extrusionOk="0">
                  <a:moveTo>
                    <a:pt x="9682" y="0"/>
                  </a:moveTo>
                  <a:lnTo>
                    <a:pt x="9600" y="41"/>
                  </a:lnTo>
                  <a:lnTo>
                    <a:pt x="9560" y="82"/>
                  </a:lnTo>
                  <a:lnTo>
                    <a:pt x="7892" y="1668"/>
                  </a:lnTo>
                  <a:lnTo>
                    <a:pt x="6306" y="3295"/>
                  </a:lnTo>
                  <a:lnTo>
                    <a:pt x="5533" y="4109"/>
                  </a:lnTo>
                  <a:lnTo>
                    <a:pt x="4760" y="4963"/>
                  </a:lnTo>
                  <a:lnTo>
                    <a:pt x="4028" y="5858"/>
                  </a:lnTo>
                  <a:lnTo>
                    <a:pt x="3336" y="6753"/>
                  </a:lnTo>
                  <a:lnTo>
                    <a:pt x="2686" y="7688"/>
                  </a:lnTo>
                  <a:lnTo>
                    <a:pt x="2075" y="8624"/>
                  </a:lnTo>
                  <a:lnTo>
                    <a:pt x="1506" y="9600"/>
                  </a:lnTo>
                  <a:lnTo>
                    <a:pt x="1018" y="10617"/>
                  </a:lnTo>
                  <a:lnTo>
                    <a:pt x="611" y="11552"/>
                  </a:lnTo>
                  <a:lnTo>
                    <a:pt x="448" y="12000"/>
                  </a:lnTo>
                  <a:lnTo>
                    <a:pt x="286" y="12488"/>
                  </a:lnTo>
                  <a:lnTo>
                    <a:pt x="164" y="12976"/>
                  </a:lnTo>
                  <a:lnTo>
                    <a:pt x="42" y="13464"/>
                  </a:lnTo>
                  <a:lnTo>
                    <a:pt x="1" y="13993"/>
                  </a:lnTo>
                  <a:lnTo>
                    <a:pt x="1" y="14481"/>
                  </a:lnTo>
                  <a:lnTo>
                    <a:pt x="42" y="14969"/>
                  </a:lnTo>
                  <a:lnTo>
                    <a:pt x="123" y="15417"/>
                  </a:lnTo>
                  <a:lnTo>
                    <a:pt x="286" y="15823"/>
                  </a:lnTo>
                  <a:lnTo>
                    <a:pt x="489" y="16230"/>
                  </a:lnTo>
                  <a:lnTo>
                    <a:pt x="733" y="16556"/>
                  </a:lnTo>
                  <a:lnTo>
                    <a:pt x="1059" y="16881"/>
                  </a:lnTo>
                  <a:lnTo>
                    <a:pt x="1465" y="17125"/>
                  </a:lnTo>
                  <a:lnTo>
                    <a:pt x="1913" y="17288"/>
                  </a:lnTo>
                  <a:lnTo>
                    <a:pt x="2441" y="17410"/>
                  </a:lnTo>
                  <a:lnTo>
                    <a:pt x="2930" y="17450"/>
                  </a:lnTo>
                  <a:lnTo>
                    <a:pt x="3458" y="17369"/>
                  </a:lnTo>
                  <a:lnTo>
                    <a:pt x="3987" y="17288"/>
                  </a:lnTo>
                  <a:lnTo>
                    <a:pt x="4516" y="17125"/>
                  </a:lnTo>
                  <a:lnTo>
                    <a:pt x="5004" y="16922"/>
                  </a:lnTo>
                  <a:lnTo>
                    <a:pt x="5492" y="16678"/>
                  </a:lnTo>
                  <a:lnTo>
                    <a:pt x="5940" y="16434"/>
                  </a:lnTo>
                  <a:lnTo>
                    <a:pt x="7038" y="15783"/>
                  </a:lnTo>
                  <a:lnTo>
                    <a:pt x="7567" y="15498"/>
                  </a:lnTo>
                  <a:lnTo>
                    <a:pt x="8136" y="15213"/>
                  </a:lnTo>
                  <a:lnTo>
                    <a:pt x="8665" y="15051"/>
                  </a:lnTo>
                  <a:lnTo>
                    <a:pt x="9194" y="14888"/>
                  </a:lnTo>
                  <a:lnTo>
                    <a:pt x="10251" y="14644"/>
                  </a:lnTo>
                  <a:lnTo>
                    <a:pt x="11350" y="14481"/>
                  </a:lnTo>
                  <a:lnTo>
                    <a:pt x="12448" y="14278"/>
                  </a:lnTo>
                  <a:lnTo>
                    <a:pt x="13017" y="14156"/>
                  </a:lnTo>
                  <a:lnTo>
                    <a:pt x="13546" y="13993"/>
                  </a:lnTo>
                  <a:lnTo>
                    <a:pt x="14075" y="13830"/>
                  </a:lnTo>
                  <a:lnTo>
                    <a:pt x="14563" y="13627"/>
                  </a:lnTo>
                  <a:lnTo>
                    <a:pt x="15092" y="13342"/>
                  </a:lnTo>
                  <a:lnTo>
                    <a:pt x="15580" y="13017"/>
                  </a:lnTo>
                  <a:lnTo>
                    <a:pt x="16027" y="12651"/>
                  </a:lnTo>
                  <a:lnTo>
                    <a:pt x="16434" y="12244"/>
                  </a:lnTo>
                  <a:lnTo>
                    <a:pt x="16800" y="11837"/>
                  </a:lnTo>
                  <a:lnTo>
                    <a:pt x="17126" y="11390"/>
                  </a:lnTo>
                  <a:lnTo>
                    <a:pt x="17410" y="10902"/>
                  </a:lnTo>
                  <a:lnTo>
                    <a:pt x="17695" y="10413"/>
                  </a:lnTo>
                  <a:lnTo>
                    <a:pt x="17939" y="9885"/>
                  </a:lnTo>
                  <a:lnTo>
                    <a:pt x="18142" y="9356"/>
                  </a:lnTo>
                  <a:lnTo>
                    <a:pt x="18305" y="8786"/>
                  </a:lnTo>
                  <a:lnTo>
                    <a:pt x="18509" y="8258"/>
                  </a:lnTo>
                  <a:lnTo>
                    <a:pt x="18753" y="7119"/>
                  </a:lnTo>
                  <a:lnTo>
                    <a:pt x="18956" y="6020"/>
                  </a:lnTo>
                  <a:lnTo>
                    <a:pt x="19159" y="4759"/>
                  </a:lnTo>
                  <a:lnTo>
                    <a:pt x="19159" y="4678"/>
                  </a:lnTo>
                  <a:lnTo>
                    <a:pt x="19119" y="4637"/>
                  </a:lnTo>
                  <a:lnTo>
                    <a:pt x="18997" y="4556"/>
                  </a:lnTo>
                  <a:lnTo>
                    <a:pt x="18875" y="4556"/>
                  </a:lnTo>
                  <a:lnTo>
                    <a:pt x="18834" y="4597"/>
                  </a:lnTo>
                  <a:lnTo>
                    <a:pt x="18793" y="4678"/>
                  </a:lnTo>
                  <a:lnTo>
                    <a:pt x="18631" y="5776"/>
                  </a:lnTo>
                  <a:lnTo>
                    <a:pt x="18427" y="6915"/>
                  </a:lnTo>
                  <a:lnTo>
                    <a:pt x="18183" y="8014"/>
                  </a:lnTo>
                  <a:lnTo>
                    <a:pt x="18020" y="8583"/>
                  </a:lnTo>
                  <a:lnTo>
                    <a:pt x="17858" y="9112"/>
                  </a:lnTo>
                  <a:lnTo>
                    <a:pt x="17654" y="9641"/>
                  </a:lnTo>
                  <a:lnTo>
                    <a:pt x="17410" y="10129"/>
                  </a:lnTo>
                  <a:lnTo>
                    <a:pt x="17166" y="10658"/>
                  </a:lnTo>
                  <a:lnTo>
                    <a:pt x="16882" y="11105"/>
                  </a:lnTo>
                  <a:lnTo>
                    <a:pt x="16556" y="11552"/>
                  </a:lnTo>
                  <a:lnTo>
                    <a:pt x="16190" y="12000"/>
                  </a:lnTo>
                  <a:lnTo>
                    <a:pt x="15743" y="12407"/>
                  </a:lnTo>
                  <a:lnTo>
                    <a:pt x="15295" y="12732"/>
                  </a:lnTo>
                  <a:lnTo>
                    <a:pt x="14848" y="13057"/>
                  </a:lnTo>
                  <a:lnTo>
                    <a:pt x="14400" y="13301"/>
                  </a:lnTo>
                  <a:lnTo>
                    <a:pt x="13912" y="13505"/>
                  </a:lnTo>
                  <a:lnTo>
                    <a:pt x="13383" y="13668"/>
                  </a:lnTo>
                  <a:lnTo>
                    <a:pt x="12895" y="13790"/>
                  </a:lnTo>
                  <a:lnTo>
                    <a:pt x="12366" y="13912"/>
                  </a:lnTo>
                  <a:lnTo>
                    <a:pt x="11309" y="14115"/>
                  </a:lnTo>
                  <a:lnTo>
                    <a:pt x="10251" y="14278"/>
                  </a:lnTo>
                  <a:lnTo>
                    <a:pt x="9194" y="14522"/>
                  </a:lnTo>
                  <a:lnTo>
                    <a:pt x="8665" y="14644"/>
                  </a:lnTo>
                  <a:lnTo>
                    <a:pt x="8177" y="14847"/>
                  </a:lnTo>
                  <a:lnTo>
                    <a:pt x="7689" y="15051"/>
                  </a:lnTo>
                  <a:lnTo>
                    <a:pt x="7201" y="15254"/>
                  </a:lnTo>
                  <a:lnTo>
                    <a:pt x="6224" y="15823"/>
                  </a:lnTo>
                  <a:lnTo>
                    <a:pt x="5248" y="16393"/>
                  </a:lnTo>
                  <a:lnTo>
                    <a:pt x="4760" y="16637"/>
                  </a:lnTo>
                  <a:lnTo>
                    <a:pt x="4231" y="16840"/>
                  </a:lnTo>
                  <a:lnTo>
                    <a:pt x="3702" y="16962"/>
                  </a:lnTo>
                  <a:lnTo>
                    <a:pt x="3133" y="17044"/>
                  </a:lnTo>
                  <a:lnTo>
                    <a:pt x="2645" y="17044"/>
                  </a:lnTo>
                  <a:lnTo>
                    <a:pt x="2157" y="16962"/>
                  </a:lnTo>
                  <a:lnTo>
                    <a:pt x="1913" y="16922"/>
                  </a:lnTo>
                  <a:lnTo>
                    <a:pt x="1709" y="16800"/>
                  </a:lnTo>
                  <a:lnTo>
                    <a:pt x="1465" y="16718"/>
                  </a:lnTo>
                  <a:lnTo>
                    <a:pt x="1262" y="16556"/>
                  </a:lnTo>
                  <a:lnTo>
                    <a:pt x="977" y="16271"/>
                  </a:lnTo>
                  <a:lnTo>
                    <a:pt x="692" y="15905"/>
                  </a:lnTo>
                  <a:lnTo>
                    <a:pt x="530" y="15498"/>
                  </a:lnTo>
                  <a:lnTo>
                    <a:pt x="408" y="15051"/>
                  </a:lnTo>
                  <a:lnTo>
                    <a:pt x="367" y="14603"/>
                  </a:lnTo>
                  <a:lnTo>
                    <a:pt x="367" y="14115"/>
                  </a:lnTo>
                  <a:lnTo>
                    <a:pt x="408" y="13668"/>
                  </a:lnTo>
                  <a:lnTo>
                    <a:pt x="489" y="13179"/>
                  </a:lnTo>
                  <a:lnTo>
                    <a:pt x="611" y="12732"/>
                  </a:lnTo>
                  <a:lnTo>
                    <a:pt x="733" y="12285"/>
                  </a:lnTo>
                  <a:lnTo>
                    <a:pt x="1059" y="11390"/>
                  </a:lnTo>
                  <a:lnTo>
                    <a:pt x="1506" y="10413"/>
                  </a:lnTo>
                  <a:lnTo>
                    <a:pt x="2035" y="9437"/>
                  </a:lnTo>
                  <a:lnTo>
                    <a:pt x="2604" y="8502"/>
                  </a:lnTo>
                  <a:lnTo>
                    <a:pt x="3174" y="7607"/>
                  </a:lnTo>
                  <a:lnTo>
                    <a:pt x="3824" y="6712"/>
                  </a:lnTo>
                  <a:lnTo>
                    <a:pt x="4516" y="5858"/>
                  </a:lnTo>
                  <a:lnTo>
                    <a:pt x="5207" y="5004"/>
                  </a:lnTo>
                  <a:lnTo>
                    <a:pt x="5940" y="4190"/>
                  </a:lnTo>
                  <a:lnTo>
                    <a:pt x="7485" y="2604"/>
                  </a:lnTo>
                  <a:lnTo>
                    <a:pt x="9031" y="1099"/>
                  </a:lnTo>
                  <a:lnTo>
                    <a:pt x="9804" y="326"/>
                  </a:lnTo>
                  <a:lnTo>
                    <a:pt x="9845" y="244"/>
                  </a:lnTo>
                  <a:lnTo>
                    <a:pt x="9845" y="204"/>
                  </a:lnTo>
                  <a:lnTo>
                    <a:pt x="9845" y="122"/>
                  </a:lnTo>
                  <a:lnTo>
                    <a:pt x="9804" y="82"/>
                  </a:lnTo>
                  <a:lnTo>
                    <a:pt x="9763" y="41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8100000" flipH="1">
              <a:off x="7872293" y="4243499"/>
              <a:ext cx="1634949" cy="1309454"/>
            </a:xfrm>
            <a:custGeom>
              <a:avLst/>
              <a:gdLst/>
              <a:ahLst/>
              <a:cxnLst/>
              <a:rect l="l" t="t" r="r" b="b"/>
              <a:pathLst>
                <a:path w="17573" h="14075" extrusionOk="0">
                  <a:moveTo>
                    <a:pt x="14481" y="0"/>
                  </a:moveTo>
                  <a:lnTo>
                    <a:pt x="14400" y="41"/>
                  </a:lnTo>
                  <a:lnTo>
                    <a:pt x="12447" y="1099"/>
                  </a:lnTo>
                  <a:lnTo>
                    <a:pt x="10576" y="2238"/>
                  </a:lnTo>
                  <a:lnTo>
                    <a:pt x="8705" y="3458"/>
                  </a:lnTo>
                  <a:lnTo>
                    <a:pt x="6916" y="4760"/>
                  </a:lnTo>
                  <a:lnTo>
                    <a:pt x="5207" y="6142"/>
                  </a:lnTo>
                  <a:lnTo>
                    <a:pt x="3539" y="7566"/>
                  </a:lnTo>
                  <a:lnTo>
                    <a:pt x="1872" y="9112"/>
                  </a:lnTo>
                  <a:lnTo>
                    <a:pt x="1139" y="9844"/>
                  </a:lnTo>
                  <a:lnTo>
                    <a:pt x="814" y="10251"/>
                  </a:lnTo>
                  <a:lnTo>
                    <a:pt x="489" y="10658"/>
                  </a:lnTo>
                  <a:lnTo>
                    <a:pt x="285" y="11024"/>
                  </a:lnTo>
                  <a:lnTo>
                    <a:pt x="123" y="11471"/>
                  </a:lnTo>
                  <a:lnTo>
                    <a:pt x="41" y="11919"/>
                  </a:lnTo>
                  <a:lnTo>
                    <a:pt x="1" y="12325"/>
                  </a:lnTo>
                  <a:lnTo>
                    <a:pt x="82" y="12773"/>
                  </a:lnTo>
                  <a:lnTo>
                    <a:pt x="123" y="12976"/>
                  </a:lnTo>
                  <a:lnTo>
                    <a:pt x="204" y="13179"/>
                  </a:lnTo>
                  <a:lnTo>
                    <a:pt x="326" y="13342"/>
                  </a:lnTo>
                  <a:lnTo>
                    <a:pt x="448" y="13505"/>
                  </a:lnTo>
                  <a:lnTo>
                    <a:pt x="611" y="13668"/>
                  </a:lnTo>
                  <a:lnTo>
                    <a:pt x="814" y="13830"/>
                  </a:lnTo>
                  <a:lnTo>
                    <a:pt x="1017" y="13912"/>
                  </a:lnTo>
                  <a:lnTo>
                    <a:pt x="1262" y="13993"/>
                  </a:lnTo>
                  <a:lnTo>
                    <a:pt x="1465" y="14034"/>
                  </a:lnTo>
                  <a:lnTo>
                    <a:pt x="1709" y="14074"/>
                  </a:lnTo>
                  <a:lnTo>
                    <a:pt x="2156" y="14034"/>
                  </a:lnTo>
                  <a:lnTo>
                    <a:pt x="2645" y="13952"/>
                  </a:lnTo>
                  <a:lnTo>
                    <a:pt x="3092" y="13790"/>
                  </a:lnTo>
                  <a:lnTo>
                    <a:pt x="3539" y="13627"/>
                  </a:lnTo>
                  <a:lnTo>
                    <a:pt x="4353" y="13220"/>
                  </a:lnTo>
                  <a:lnTo>
                    <a:pt x="6183" y="12407"/>
                  </a:lnTo>
                  <a:lnTo>
                    <a:pt x="7973" y="11512"/>
                  </a:lnTo>
                  <a:lnTo>
                    <a:pt x="9722" y="10576"/>
                  </a:lnTo>
                  <a:lnTo>
                    <a:pt x="10576" y="10088"/>
                  </a:lnTo>
                  <a:lnTo>
                    <a:pt x="11431" y="9559"/>
                  </a:lnTo>
                  <a:lnTo>
                    <a:pt x="12203" y="9031"/>
                  </a:lnTo>
                  <a:lnTo>
                    <a:pt x="12976" y="8461"/>
                  </a:lnTo>
                  <a:lnTo>
                    <a:pt x="13749" y="7851"/>
                  </a:lnTo>
                  <a:lnTo>
                    <a:pt x="14481" y="7241"/>
                  </a:lnTo>
                  <a:lnTo>
                    <a:pt x="15173" y="6549"/>
                  </a:lnTo>
                  <a:lnTo>
                    <a:pt x="15824" y="5858"/>
                  </a:lnTo>
                  <a:lnTo>
                    <a:pt x="16434" y="5126"/>
                  </a:lnTo>
                  <a:lnTo>
                    <a:pt x="17003" y="4353"/>
                  </a:lnTo>
                  <a:lnTo>
                    <a:pt x="17532" y="3539"/>
                  </a:lnTo>
                  <a:lnTo>
                    <a:pt x="17573" y="3458"/>
                  </a:lnTo>
                  <a:lnTo>
                    <a:pt x="17573" y="3417"/>
                  </a:lnTo>
                  <a:lnTo>
                    <a:pt x="17532" y="3336"/>
                  </a:lnTo>
                  <a:lnTo>
                    <a:pt x="17491" y="3295"/>
                  </a:lnTo>
                  <a:lnTo>
                    <a:pt x="17288" y="3295"/>
                  </a:lnTo>
                  <a:lnTo>
                    <a:pt x="17207" y="3377"/>
                  </a:lnTo>
                  <a:lnTo>
                    <a:pt x="16718" y="4149"/>
                  </a:lnTo>
                  <a:lnTo>
                    <a:pt x="16190" y="4882"/>
                  </a:lnTo>
                  <a:lnTo>
                    <a:pt x="15580" y="5573"/>
                  </a:lnTo>
                  <a:lnTo>
                    <a:pt x="14929" y="6265"/>
                  </a:lnTo>
                  <a:lnTo>
                    <a:pt x="14278" y="6915"/>
                  </a:lnTo>
                  <a:lnTo>
                    <a:pt x="13586" y="7525"/>
                  </a:lnTo>
                  <a:lnTo>
                    <a:pt x="12854" y="8095"/>
                  </a:lnTo>
                  <a:lnTo>
                    <a:pt x="12122" y="8624"/>
                  </a:lnTo>
                  <a:lnTo>
                    <a:pt x="11349" y="9153"/>
                  </a:lnTo>
                  <a:lnTo>
                    <a:pt x="10536" y="9641"/>
                  </a:lnTo>
                  <a:lnTo>
                    <a:pt x="9763" y="10129"/>
                  </a:lnTo>
                  <a:lnTo>
                    <a:pt x="8909" y="10617"/>
                  </a:lnTo>
                  <a:lnTo>
                    <a:pt x="7241" y="11471"/>
                  </a:lnTo>
                  <a:lnTo>
                    <a:pt x="5573" y="12285"/>
                  </a:lnTo>
                  <a:lnTo>
                    <a:pt x="3865" y="13057"/>
                  </a:lnTo>
                  <a:lnTo>
                    <a:pt x="2970" y="13464"/>
                  </a:lnTo>
                  <a:lnTo>
                    <a:pt x="2522" y="13586"/>
                  </a:lnTo>
                  <a:lnTo>
                    <a:pt x="2034" y="13668"/>
                  </a:lnTo>
                  <a:lnTo>
                    <a:pt x="1790" y="13708"/>
                  </a:lnTo>
                  <a:lnTo>
                    <a:pt x="1587" y="13668"/>
                  </a:lnTo>
                  <a:lnTo>
                    <a:pt x="1384" y="13627"/>
                  </a:lnTo>
                  <a:lnTo>
                    <a:pt x="1180" y="13546"/>
                  </a:lnTo>
                  <a:lnTo>
                    <a:pt x="977" y="13464"/>
                  </a:lnTo>
                  <a:lnTo>
                    <a:pt x="814" y="13342"/>
                  </a:lnTo>
                  <a:lnTo>
                    <a:pt x="651" y="13179"/>
                  </a:lnTo>
                  <a:lnTo>
                    <a:pt x="529" y="12976"/>
                  </a:lnTo>
                  <a:lnTo>
                    <a:pt x="448" y="12773"/>
                  </a:lnTo>
                  <a:lnTo>
                    <a:pt x="407" y="12529"/>
                  </a:lnTo>
                  <a:lnTo>
                    <a:pt x="367" y="12325"/>
                  </a:lnTo>
                  <a:lnTo>
                    <a:pt x="367" y="12122"/>
                  </a:lnTo>
                  <a:lnTo>
                    <a:pt x="448" y="11674"/>
                  </a:lnTo>
                  <a:lnTo>
                    <a:pt x="570" y="11268"/>
                  </a:lnTo>
                  <a:lnTo>
                    <a:pt x="855" y="10820"/>
                  </a:lnTo>
                  <a:lnTo>
                    <a:pt x="1139" y="10413"/>
                  </a:lnTo>
                  <a:lnTo>
                    <a:pt x="1506" y="10007"/>
                  </a:lnTo>
                  <a:lnTo>
                    <a:pt x="1872" y="9641"/>
                  </a:lnTo>
                  <a:lnTo>
                    <a:pt x="3377" y="8217"/>
                  </a:lnTo>
                  <a:lnTo>
                    <a:pt x="4963" y="6834"/>
                  </a:lnTo>
                  <a:lnTo>
                    <a:pt x="6590" y="5492"/>
                  </a:lnTo>
                  <a:lnTo>
                    <a:pt x="8298" y="4231"/>
                  </a:lnTo>
                  <a:lnTo>
                    <a:pt x="10048" y="3010"/>
                  </a:lnTo>
                  <a:lnTo>
                    <a:pt x="11837" y="1912"/>
                  </a:lnTo>
                  <a:lnTo>
                    <a:pt x="13668" y="855"/>
                  </a:lnTo>
                  <a:lnTo>
                    <a:pt x="14603" y="366"/>
                  </a:lnTo>
                  <a:lnTo>
                    <a:pt x="14644" y="285"/>
                  </a:lnTo>
                  <a:lnTo>
                    <a:pt x="14685" y="244"/>
                  </a:lnTo>
                  <a:lnTo>
                    <a:pt x="14685" y="163"/>
                  </a:lnTo>
                  <a:lnTo>
                    <a:pt x="14644" y="122"/>
                  </a:lnTo>
                  <a:lnTo>
                    <a:pt x="14603" y="41"/>
                  </a:lnTo>
                  <a:lnTo>
                    <a:pt x="14563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8100000" flipH="1">
              <a:off x="8893413" y="4510443"/>
              <a:ext cx="673778" cy="582858"/>
            </a:xfrm>
            <a:custGeom>
              <a:avLst/>
              <a:gdLst/>
              <a:ahLst/>
              <a:cxnLst/>
              <a:rect l="l" t="t" r="r" b="b"/>
              <a:pathLst>
                <a:path w="7242" h="6265" extrusionOk="0">
                  <a:moveTo>
                    <a:pt x="6224" y="0"/>
                  </a:moveTo>
                  <a:lnTo>
                    <a:pt x="6143" y="41"/>
                  </a:lnTo>
                  <a:lnTo>
                    <a:pt x="3092" y="2319"/>
                  </a:lnTo>
                  <a:lnTo>
                    <a:pt x="1547" y="3498"/>
                  </a:lnTo>
                  <a:lnTo>
                    <a:pt x="896" y="3986"/>
                  </a:lnTo>
                  <a:lnTo>
                    <a:pt x="570" y="4271"/>
                  </a:lnTo>
                  <a:lnTo>
                    <a:pt x="326" y="4556"/>
                  </a:lnTo>
                  <a:lnTo>
                    <a:pt x="164" y="4800"/>
                  </a:lnTo>
                  <a:lnTo>
                    <a:pt x="42" y="5085"/>
                  </a:lnTo>
                  <a:lnTo>
                    <a:pt x="1" y="5410"/>
                  </a:lnTo>
                  <a:lnTo>
                    <a:pt x="82" y="5695"/>
                  </a:lnTo>
                  <a:lnTo>
                    <a:pt x="204" y="5980"/>
                  </a:lnTo>
                  <a:lnTo>
                    <a:pt x="326" y="6061"/>
                  </a:lnTo>
                  <a:lnTo>
                    <a:pt x="448" y="6142"/>
                  </a:lnTo>
                  <a:lnTo>
                    <a:pt x="570" y="6224"/>
                  </a:lnTo>
                  <a:lnTo>
                    <a:pt x="692" y="6264"/>
                  </a:lnTo>
                  <a:lnTo>
                    <a:pt x="977" y="6264"/>
                  </a:lnTo>
                  <a:lnTo>
                    <a:pt x="1181" y="6183"/>
                  </a:lnTo>
                  <a:lnTo>
                    <a:pt x="1343" y="6102"/>
                  </a:lnTo>
                  <a:lnTo>
                    <a:pt x="1709" y="5898"/>
                  </a:lnTo>
                  <a:lnTo>
                    <a:pt x="2482" y="5329"/>
                  </a:lnTo>
                  <a:lnTo>
                    <a:pt x="3987" y="4271"/>
                  </a:lnTo>
                  <a:lnTo>
                    <a:pt x="5614" y="2970"/>
                  </a:lnTo>
                  <a:lnTo>
                    <a:pt x="7160" y="1668"/>
                  </a:lnTo>
                  <a:lnTo>
                    <a:pt x="7241" y="1587"/>
                  </a:lnTo>
                  <a:lnTo>
                    <a:pt x="7241" y="1546"/>
                  </a:lnTo>
                  <a:lnTo>
                    <a:pt x="7201" y="1465"/>
                  </a:lnTo>
                  <a:lnTo>
                    <a:pt x="7160" y="1424"/>
                  </a:lnTo>
                  <a:lnTo>
                    <a:pt x="7038" y="1343"/>
                  </a:lnTo>
                  <a:lnTo>
                    <a:pt x="6997" y="1343"/>
                  </a:lnTo>
                  <a:lnTo>
                    <a:pt x="6916" y="1383"/>
                  </a:lnTo>
                  <a:lnTo>
                    <a:pt x="5655" y="2441"/>
                  </a:lnTo>
                  <a:lnTo>
                    <a:pt x="4394" y="3458"/>
                  </a:lnTo>
                  <a:lnTo>
                    <a:pt x="3092" y="4434"/>
                  </a:lnTo>
                  <a:lnTo>
                    <a:pt x="1750" y="5410"/>
                  </a:lnTo>
                  <a:lnTo>
                    <a:pt x="1465" y="5613"/>
                  </a:lnTo>
                  <a:lnTo>
                    <a:pt x="1140" y="5817"/>
                  </a:lnTo>
                  <a:lnTo>
                    <a:pt x="936" y="5858"/>
                  </a:lnTo>
                  <a:lnTo>
                    <a:pt x="774" y="5898"/>
                  </a:lnTo>
                  <a:lnTo>
                    <a:pt x="611" y="5858"/>
                  </a:lnTo>
                  <a:lnTo>
                    <a:pt x="489" y="5695"/>
                  </a:lnTo>
                  <a:lnTo>
                    <a:pt x="408" y="5573"/>
                  </a:lnTo>
                  <a:lnTo>
                    <a:pt x="367" y="5451"/>
                  </a:lnTo>
                  <a:lnTo>
                    <a:pt x="367" y="5288"/>
                  </a:lnTo>
                  <a:lnTo>
                    <a:pt x="408" y="5166"/>
                  </a:lnTo>
                  <a:lnTo>
                    <a:pt x="530" y="4881"/>
                  </a:lnTo>
                  <a:lnTo>
                    <a:pt x="733" y="4637"/>
                  </a:lnTo>
                  <a:lnTo>
                    <a:pt x="1018" y="4393"/>
                  </a:lnTo>
                  <a:lnTo>
                    <a:pt x="1303" y="4149"/>
                  </a:lnTo>
                  <a:lnTo>
                    <a:pt x="1913" y="3661"/>
                  </a:lnTo>
                  <a:lnTo>
                    <a:pt x="3255" y="2644"/>
                  </a:lnTo>
                  <a:lnTo>
                    <a:pt x="6346" y="366"/>
                  </a:lnTo>
                  <a:lnTo>
                    <a:pt x="6387" y="326"/>
                  </a:lnTo>
                  <a:lnTo>
                    <a:pt x="6428" y="244"/>
                  </a:lnTo>
                  <a:lnTo>
                    <a:pt x="6387" y="122"/>
                  </a:lnTo>
                  <a:lnTo>
                    <a:pt x="6346" y="41"/>
                  </a:lnTo>
                  <a:lnTo>
                    <a:pt x="6265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8100000" flipH="1">
              <a:off x="7985425" y="4705653"/>
              <a:ext cx="688850" cy="510943"/>
            </a:xfrm>
            <a:custGeom>
              <a:avLst/>
              <a:gdLst/>
              <a:ahLst/>
              <a:cxnLst/>
              <a:rect l="l" t="t" r="r" b="b"/>
              <a:pathLst>
                <a:path w="7404" h="5492" extrusionOk="0">
                  <a:moveTo>
                    <a:pt x="6712" y="366"/>
                  </a:moveTo>
                  <a:lnTo>
                    <a:pt x="6875" y="407"/>
                  </a:lnTo>
                  <a:lnTo>
                    <a:pt x="6956" y="488"/>
                  </a:lnTo>
                  <a:lnTo>
                    <a:pt x="6997" y="610"/>
                  </a:lnTo>
                  <a:lnTo>
                    <a:pt x="6997" y="773"/>
                  </a:lnTo>
                  <a:lnTo>
                    <a:pt x="6956" y="895"/>
                  </a:lnTo>
                  <a:lnTo>
                    <a:pt x="6875" y="1058"/>
                  </a:lnTo>
                  <a:lnTo>
                    <a:pt x="6712" y="1302"/>
                  </a:lnTo>
                  <a:lnTo>
                    <a:pt x="6509" y="1505"/>
                  </a:lnTo>
                  <a:lnTo>
                    <a:pt x="6305" y="1668"/>
                  </a:lnTo>
                  <a:lnTo>
                    <a:pt x="5817" y="1953"/>
                  </a:lnTo>
                  <a:lnTo>
                    <a:pt x="4760" y="2685"/>
                  </a:lnTo>
                  <a:lnTo>
                    <a:pt x="3458" y="3580"/>
                  </a:lnTo>
                  <a:lnTo>
                    <a:pt x="2116" y="4475"/>
                  </a:lnTo>
                  <a:lnTo>
                    <a:pt x="1546" y="4800"/>
                  </a:lnTo>
                  <a:lnTo>
                    <a:pt x="1262" y="4963"/>
                  </a:lnTo>
                  <a:lnTo>
                    <a:pt x="936" y="5044"/>
                  </a:lnTo>
                  <a:lnTo>
                    <a:pt x="733" y="5125"/>
                  </a:lnTo>
                  <a:lnTo>
                    <a:pt x="489" y="5125"/>
                  </a:lnTo>
                  <a:lnTo>
                    <a:pt x="407" y="5085"/>
                  </a:lnTo>
                  <a:lnTo>
                    <a:pt x="367" y="5003"/>
                  </a:lnTo>
                  <a:lnTo>
                    <a:pt x="367" y="4881"/>
                  </a:lnTo>
                  <a:lnTo>
                    <a:pt x="407" y="4759"/>
                  </a:lnTo>
                  <a:lnTo>
                    <a:pt x="489" y="4637"/>
                  </a:lnTo>
                  <a:lnTo>
                    <a:pt x="733" y="4434"/>
                  </a:lnTo>
                  <a:lnTo>
                    <a:pt x="1140" y="4027"/>
                  </a:lnTo>
                  <a:lnTo>
                    <a:pt x="1994" y="3254"/>
                  </a:lnTo>
                  <a:lnTo>
                    <a:pt x="2889" y="2482"/>
                  </a:lnTo>
                  <a:lnTo>
                    <a:pt x="3824" y="1790"/>
                  </a:lnTo>
                  <a:lnTo>
                    <a:pt x="4719" y="1180"/>
                  </a:lnTo>
                  <a:lnTo>
                    <a:pt x="5167" y="854"/>
                  </a:lnTo>
                  <a:lnTo>
                    <a:pt x="5655" y="610"/>
                  </a:lnTo>
                  <a:lnTo>
                    <a:pt x="5899" y="488"/>
                  </a:lnTo>
                  <a:lnTo>
                    <a:pt x="6183" y="407"/>
                  </a:lnTo>
                  <a:lnTo>
                    <a:pt x="6427" y="366"/>
                  </a:lnTo>
                  <a:close/>
                  <a:moveTo>
                    <a:pt x="6265" y="0"/>
                  </a:moveTo>
                  <a:lnTo>
                    <a:pt x="5980" y="82"/>
                  </a:lnTo>
                  <a:lnTo>
                    <a:pt x="5533" y="244"/>
                  </a:lnTo>
                  <a:lnTo>
                    <a:pt x="5126" y="488"/>
                  </a:lnTo>
                  <a:lnTo>
                    <a:pt x="4312" y="1017"/>
                  </a:lnTo>
                  <a:lnTo>
                    <a:pt x="3092" y="1871"/>
                  </a:lnTo>
                  <a:lnTo>
                    <a:pt x="1912" y="2807"/>
                  </a:lnTo>
                  <a:lnTo>
                    <a:pt x="814" y="3824"/>
                  </a:lnTo>
                  <a:lnTo>
                    <a:pt x="570" y="4027"/>
                  </a:lnTo>
                  <a:lnTo>
                    <a:pt x="285" y="4312"/>
                  </a:lnTo>
                  <a:lnTo>
                    <a:pt x="82" y="4597"/>
                  </a:lnTo>
                  <a:lnTo>
                    <a:pt x="1" y="4719"/>
                  </a:lnTo>
                  <a:lnTo>
                    <a:pt x="1" y="4881"/>
                  </a:lnTo>
                  <a:lnTo>
                    <a:pt x="1" y="5085"/>
                  </a:lnTo>
                  <a:lnTo>
                    <a:pt x="41" y="5207"/>
                  </a:lnTo>
                  <a:lnTo>
                    <a:pt x="123" y="5329"/>
                  </a:lnTo>
                  <a:lnTo>
                    <a:pt x="204" y="5410"/>
                  </a:lnTo>
                  <a:lnTo>
                    <a:pt x="285" y="5451"/>
                  </a:lnTo>
                  <a:lnTo>
                    <a:pt x="407" y="5492"/>
                  </a:lnTo>
                  <a:lnTo>
                    <a:pt x="692" y="5492"/>
                  </a:lnTo>
                  <a:lnTo>
                    <a:pt x="1018" y="5410"/>
                  </a:lnTo>
                  <a:lnTo>
                    <a:pt x="1302" y="5329"/>
                  </a:lnTo>
                  <a:lnTo>
                    <a:pt x="1790" y="5085"/>
                  </a:lnTo>
                  <a:lnTo>
                    <a:pt x="2523" y="4678"/>
                  </a:lnTo>
                  <a:lnTo>
                    <a:pt x="3214" y="4190"/>
                  </a:lnTo>
                  <a:lnTo>
                    <a:pt x="4597" y="3254"/>
                  </a:lnTo>
                  <a:lnTo>
                    <a:pt x="5858" y="2400"/>
                  </a:lnTo>
                  <a:lnTo>
                    <a:pt x="6387" y="2034"/>
                  </a:lnTo>
                  <a:lnTo>
                    <a:pt x="6672" y="1831"/>
                  </a:lnTo>
                  <a:lnTo>
                    <a:pt x="6916" y="1627"/>
                  </a:lnTo>
                  <a:lnTo>
                    <a:pt x="7038" y="1505"/>
                  </a:lnTo>
                  <a:lnTo>
                    <a:pt x="7160" y="1343"/>
                  </a:lnTo>
                  <a:lnTo>
                    <a:pt x="7282" y="1139"/>
                  </a:lnTo>
                  <a:lnTo>
                    <a:pt x="7363" y="936"/>
                  </a:lnTo>
                  <a:lnTo>
                    <a:pt x="7404" y="732"/>
                  </a:lnTo>
                  <a:lnTo>
                    <a:pt x="7404" y="529"/>
                  </a:lnTo>
                  <a:lnTo>
                    <a:pt x="7322" y="366"/>
                  </a:lnTo>
                  <a:lnTo>
                    <a:pt x="7200" y="204"/>
                  </a:lnTo>
                  <a:lnTo>
                    <a:pt x="7078" y="82"/>
                  </a:lnTo>
                  <a:lnTo>
                    <a:pt x="6956" y="41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>
            <a:off x="8642073" y="187675"/>
            <a:ext cx="309000" cy="305294"/>
            <a:chOff x="8360310" y="1124637"/>
            <a:chExt cx="309000" cy="305294"/>
          </a:xfrm>
        </p:grpSpPr>
        <p:sp>
          <p:nvSpPr>
            <p:cNvPr id="97" name="Google Shape;97;p3"/>
            <p:cNvSpPr/>
            <p:nvPr/>
          </p:nvSpPr>
          <p:spPr>
            <a:xfrm>
              <a:off x="8360310" y="1124637"/>
              <a:ext cx="309000" cy="305294"/>
            </a:xfrm>
            <a:custGeom>
              <a:avLst/>
              <a:gdLst/>
              <a:ahLst/>
              <a:cxnLst/>
              <a:rect l="l" t="t" r="r" b="b"/>
              <a:pathLst>
                <a:path w="6753" h="6672" extrusionOk="0">
                  <a:moveTo>
                    <a:pt x="2767" y="1"/>
                  </a:moveTo>
                  <a:lnTo>
                    <a:pt x="2645" y="42"/>
                  </a:lnTo>
                  <a:lnTo>
                    <a:pt x="2563" y="82"/>
                  </a:lnTo>
                  <a:lnTo>
                    <a:pt x="2441" y="164"/>
                  </a:lnTo>
                  <a:lnTo>
                    <a:pt x="2360" y="245"/>
                  </a:lnTo>
                  <a:lnTo>
                    <a:pt x="2319" y="367"/>
                  </a:lnTo>
                  <a:lnTo>
                    <a:pt x="2238" y="652"/>
                  </a:lnTo>
                  <a:lnTo>
                    <a:pt x="2197" y="937"/>
                  </a:lnTo>
                  <a:lnTo>
                    <a:pt x="2197" y="1221"/>
                  </a:lnTo>
                  <a:lnTo>
                    <a:pt x="2238" y="1506"/>
                  </a:lnTo>
                  <a:lnTo>
                    <a:pt x="2075" y="1343"/>
                  </a:lnTo>
                  <a:lnTo>
                    <a:pt x="1872" y="1221"/>
                  </a:lnTo>
                  <a:lnTo>
                    <a:pt x="1546" y="1099"/>
                  </a:lnTo>
                  <a:lnTo>
                    <a:pt x="1262" y="1099"/>
                  </a:lnTo>
                  <a:lnTo>
                    <a:pt x="1140" y="1140"/>
                  </a:lnTo>
                  <a:lnTo>
                    <a:pt x="1018" y="1221"/>
                  </a:lnTo>
                  <a:lnTo>
                    <a:pt x="895" y="1343"/>
                  </a:lnTo>
                  <a:lnTo>
                    <a:pt x="855" y="1506"/>
                  </a:lnTo>
                  <a:lnTo>
                    <a:pt x="773" y="1791"/>
                  </a:lnTo>
                  <a:lnTo>
                    <a:pt x="814" y="2075"/>
                  </a:lnTo>
                  <a:lnTo>
                    <a:pt x="855" y="2360"/>
                  </a:lnTo>
                  <a:lnTo>
                    <a:pt x="1018" y="2604"/>
                  </a:lnTo>
                  <a:lnTo>
                    <a:pt x="1180" y="2808"/>
                  </a:lnTo>
                  <a:lnTo>
                    <a:pt x="1384" y="2970"/>
                  </a:lnTo>
                  <a:lnTo>
                    <a:pt x="1018" y="2970"/>
                  </a:lnTo>
                  <a:lnTo>
                    <a:pt x="814" y="3011"/>
                  </a:lnTo>
                  <a:lnTo>
                    <a:pt x="651" y="3052"/>
                  </a:lnTo>
                  <a:lnTo>
                    <a:pt x="407" y="317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1" y="3865"/>
                  </a:lnTo>
                  <a:lnTo>
                    <a:pt x="1" y="4109"/>
                  </a:lnTo>
                  <a:lnTo>
                    <a:pt x="82" y="4353"/>
                  </a:lnTo>
                  <a:lnTo>
                    <a:pt x="245" y="4516"/>
                  </a:lnTo>
                  <a:lnTo>
                    <a:pt x="489" y="4638"/>
                  </a:lnTo>
                  <a:lnTo>
                    <a:pt x="692" y="4719"/>
                  </a:lnTo>
                  <a:lnTo>
                    <a:pt x="936" y="4719"/>
                  </a:lnTo>
                  <a:lnTo>
                    <a:pt x="1424" y="4679"/>
                  </a:lnTo>
                  <a:lnTo>
                    <a:pt x="1424" y="4679"/>
                  </a:lnTo>
                  <a:lnTo>
                    <a:pt x="1180" y="5004"/>
                  </a:lnTo>
                  <a:lnTo>
                    <a:pt x="1099" y="5167"/>
                  </a:lnTo>
                  <a:lnTo>
                    <a:pt x="1058" y="5370"/>
                  </a:lnTo>
                  <a:lnTo>
                    <a:pt x="1018" y="5655"/>
                  </a:lnTo>
                  <a:lnTo>
                    <a:pt x="1099" y="5899"/>
                  </a:lnTo>
                  <a:lnTo>
                    <a:pt x="1140" y="6021"/>
                  </a:lnTo>
                  <a:lnTo>
                    <a:pt x="1221" y="6143"/>
                  </a:lnTo>
                  <a:lnTo>
                    <a:pt x="1343" y="6224"/>
                  </a:lnTo>
                  <a:lnTo>
                    <a:pt x="1465" y="6306"/>
                  </a:lnTo>
                  <a:lnTo>
                    <a:pt x="1709" y="6387"/>
                  </a:lnTo>
                  <a:lnTo>
                    <a:pt x="1994" y="6387"/>
                  </a:lnTo>
                  <a:lnTo>
                    <a:pt x="2238" y="6346"/>
                  </a:lnTo>
                  <a:lnTo>
                    <a:pt x="2482" y="6224"/>
                  </a:lnTo>
                  <a:lnTo>
                    <a:pt x="2726" y="6021"/>
                  </a:lnTo>
                  <a:lnTo>
                    <a:pt x="2889" y="5777"/>
                  </a:lnTo>
                  <a:lnTo>
                    <a:pt x="3011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31"/>
                  </a:lnTo>
                  <a:lnTo>
                    <a:pt x="3743" y="6672"/>
                  </a:lnTo>
                  <a:lnTo>
                    <a:pt x="3906" y="6672"/>
                  </a:lnTo>
                  <a:lnTo>
                    <a:pt x="4109" y="6590"/>
                  </a:lnTo>
                  <a:lnTo>
                    <a:pt x="4312" y="6468"/>
                  </a:lnTo>
                  <a:lnTo>
                    <a:pt x="4475" y="6306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2"/>
                  </a:lnTo>
                  <a:lnTo>
                    <a:pt x="4841" y="5533"/>
                  </a:lnTo>
                  <a:lnTo>
                    <a:pt x="5004" y="5574"/>
                  </a:lnTo>
                  <a:lnTo>
                    <a:pt x="5329" y="5574"/>
                  </a:lnTo>
                  <a:lnTo>
                    <a:pt x="5492" y="5533"/>
                  </a:lnTo>
                  <a:lnTo>
                    <a:pt x="5655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3" y="4923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394"/>
                  </a:lnTo>
                  <a:lnTo>
                    <a:pt x="6183" y="4231"/>
                  </a:lnTo>
                  <a:lnTo>
                    <a:pt x="6102" y="4069"/>
                  </a:lnTo>
                  <a:lnTo>
                    <a:pt x="6021" y="3947"/>
                  </a:lnTo>
                  <a:lnTo>
                    <a:pt x="6183" y="3865"/>
                  </a:lnTo>
                  <a:lnTo>
                    <a:pt x="6346" y="3784"/>
                  </a:lnTo>
                  <a:lnTo>
                    <a:pt x="6468" y="3662"/>
                  </a:lnTo>
                  <a:lnTo>
                    <a:pt x="6590" y="3540"/>
                  </a:lnTo>
                  <a:lnTo>
                    <a:pt x="6672" y="3418"/>
                  </a:lnTo>
                  <a:lnTo>
                    <a:pt x="6712" y="3255"/>
                  </a:lnTo>
                  <a:lnTo>
                    <a:pt x="6753" y="3052"/>
                  </a:lnTo>
                  <a:lnTo>
                    <a:pt x="6712" y="2848"/>
                  </a:lnTo>
                  <a:lnTo>
                    <a:pt x="6672" y="2686"/>
                  </a:lnTo>
                  <a:lnTo>
                    <a:pt x="6590" y="2523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7"/>
                  </a:lnTo>
                  <a:lnTo>
                    <a:pt x="6021" y="2116"/>
                  </a:lnTo>
                  <a:lnTo>
                    <a:pt x="5858" y="2075"/>
                  </a:lnTo>
                  <a:lnTo>
                    <a:pt x="5695" y="2075"/>
                  </a:lnTo>
                  <a:lnTo>
                    <a:pt x="5817" y="1750"/>
                  </a:lnTo>
                  <a:lnTo>
                    <a:pt x="5817" y="1547"/>
                  </a:lnTo>
                  <a:lnTo>
                    <a:pt x="5817" y="1384"/>
                  </a:lnTo>
                  <a:lnTo>
                    <a:pt x="5777" y="1099"/>
                  </a:lnTo>
                  <a:lnTo>
                    <a:pt x="5655" y="855"/>
                  </a:lnTo>
                  <a:lnTo>
                    <a:pt x="5492" y="652"/>
                  </a:lnTo>
                  <a:lnTo>
                    <a:pt x="5370" y="570"/>
                  </a:lnTo>
                  <a:lnTo>
                    <a:pt x="5248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4" y="1262"/>
                  </a:lnTo>
                  <a:lnTo>
                    <a:pt x="3661" y="896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3" y="82"/>
                  </a:lnTo>
                  <a:lnTo>
                    <a:pt x="3011" y="4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444093" y="1206543"/>
              <a:ext cx="169394" cy="160105"/>
            </a:xfrm>
            <a:custGeom>
              <a:avLst/>
              <a:gdLst/>
              <a:ahLst/>
              <a:cxnLst/>
              <a:rect l="l" t="t" r="r" b="b"/>
              <a:pathLst>
                <a:path w="3702" h="3499" extrusionOk="0">
                  <a:moveTo>
                    <a:pt x="2197" y="1"/>
                  </a:moveTo>
                  <a:lnTo>
                    <a:pt x="1912" y="41"/>
                  </a:lnTo>
                  <a:lnTo>
                    <a:pt x="1668" y="41"/>
                  </a:lnTo>
                  <a:lnTo>
                    <a:pt x="1424" y="123"/>
                  </a:lnTo>
                  <a:lnTo>
                    <a:pt x="1180" y="204"/>
                  </a:lnTo>
                  <a:lnTo>
                    <a:pt x="936" y="326"/>
                  </a:lnTo>
                  <a:lnTo>
                    <a:pt x="692" y="489"/>
                  </a:lnTo>
                  <a:lnTo>
                    <a:pt x="488" y="692"/>
                  </a:lnTo>
                  <a:lnTo>
                    <a:pt x="285" y="936"/>
                  </a:lnTo>
                  <a:lnTo>
                    <a:pt x="163" y="1180"/>
                  </a:lnTo>
                  <a:lnTo>
                    <a:pt x="41" y="1465"/>
                  </a:lnTo>
                  <a:lnTo>
                    <a:pt x="0" y="1750"/>
                  </a:lnTo>
                  <a:lnTo>
                    <a:pt x="41" y="2035"/>
                  </a:lnTo>
                  <a:lnTo>
                    <a:pt x="81" y="2360"/>
                  </a:lnTo>
                  <a:lnTo>
                    <a:pt x="203" y="2645"/>
                  </a:lnTo>
                  <a:lnTo>
                    <a:pt x="366" y="2889"/>
                  </a:lnTo>
                  <a:lnTo>
                    <a:pt x="570" y="3092"/>
                  </a:lnTo>
                  <a:lnTo>
                    <a:pt x="814" y="3255"/>
                  </a:lnTo>
                  <a:lnTo>
                    <a:pt x="1058" y="3377"/>
                  </a:lnTo>
                  <a:lnTo>
                    <a:pt x="1342" y="3458"/>
                  </a:lnTo>
                  <a:lnTo>
                    <a:pt x="1627" y="3499"/>
                  </a:lnTo>
                  <a:lnTo>
                    <a:pt x="1912" y="3499"/>
                  </a:lnTo>
                  <a:lnTo>
                    <a:pt x="2197" y="3417"/>
                  </a:lnTo>
                  <a:lnTo>
                    <a:pt x="2481" y="3295"/>
                  </a:lnTo>
                  <a:lnTo>
                    <a:pt x="2725" y="3133"/>
                  </a:lnTo>
                  <a:lnTo>
                    <a:pt x="2969" y="2929"/>
                  </a:lnTo>
                  <a:lnTo>
                    <a:pt x="3173" y="2726"/>
                  </a:lnTo>
                  <a:lnTo>
                    <a:pt x="3376" y="2441"/>
                  </a:lnTo>
                  <a:lnTo>
                    <a:pt x="3539" y="2157"/>
                  </a:lnTo>
                  <a:lnTo>
                    <a:pt x="3620" y="1872"/>
                  </a:lnTo>
                  <a:lnTo>
                    <a:pt x="3702" y="1587"/>
                  </a:lnTo>
                  <a:lnTo>
                    <a:pt x="3702" y="1343"/>
                  </a:lnTo>
                  <a:lnTo>
                    <a:pt x="3661" y="1099"/>
                  </a:lnTo>
                  <a:lnTo>
                    <a:pt x="3580" y="855"/>
                  </a:lnTo>
                  <a:lnTo>
                    <a:pt x="3498" y="652"/>
                  </a:lnTo>
                  <a:lnTo>
                    <a:pt x="3335" y="489"/>
                  </a:lnTo>
                  <a:lnTo>
                    <a:pt x="3173" y="326"/>
                  </a:lnTo>
                  <a:lnTo>
                    <a:pt x="2969" y="204"/>
                  </a:lnTo>
                  <a:lnTo>
                    <a:pt x="2725" y="123"/>
                  </a:lnTo>
                  <a:lnTo>
                    <a:pt x="2441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8535287" y="1236332"/>
              <a:ext cx="18623" cy="18669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122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8492458" y="124191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67"/>
                  </a:lnTo>
                  <a:lnTo>
                    <a:pt x="82" y="407"/>
                  </a:lnTo>
                  <a:lnTo>
                    <a:pt x="285" y="407"/>
                  </a:lnTo>
                  <a:lnTo>
                    <a:pt x="367" y="367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326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477587" y="1290326"/>
              <a:ext cx="16793" cy="18623"/>
            </a:xfrm>
            <a:custGeom>
              <a:avLst/>
              <a:gdLst/>
              <a:ahLst/>
              <a:cxnLst/>
              <a:rect l="l" t="t" r="r" b="b"/>
              <a:pathLst>
                <a:path w="367" h="407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6" y="285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516664" y="1318238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7" y="244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561324" y="1280991"/>
              <a:ext cx="16793" cy="16793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82" y="1"/>
                  </a:moveTo>
                  <a:lnTo>
                    <a:pt x="41" y="41"/>
                  </a:lnTo>
                  <a:lnTo>
                    <a:pt x="1" y="123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26" y="326"/>
                  </a:lnTo>
                  <a:lnTo>
                    <a:pt x="367" y="245"/>
                  </a:lnTo>
                  <a:lnTo>
                    <a:pt x="367" y="16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22247" y="1271702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82" y="407"/>
                  </a:lnTo>
                  <a:lnTo>
                    <a:pt x="245" y="40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3"/>
          <p:cNvSpPr/>
          <p:nvPr/>
        </p:nvSpPr>
        <p:spPr>
          <a:xfrm>
            <a:off x="3162073" y="1074310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2437897" y="4587121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title" idx="2"/>
          </p:nvPr>
        </p:nvSpPr>
        <p:spPr>
          <a:xfrm>
            <a:off x="1784025" y="2798625"/>
            <a:ext cx="25851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title" idx="3"/>
          </p:nvPr>
        </p:nvSpPr>
        <p:spPr>
          <a:xfrm>
            <a:off x="4774325" y="2798625"/>
            <a:ext cx="25857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1"/>
          </p:nvPr>
        </p:nvSpPr>
        <p:spPr>
          <a:xfrm>
            <a:off x="4774332" y="3279049"/>
            <a:ext cx="2585700" cy="10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4"/>
          </p:nvPr>
        </p:nvSpPr>
        <p:spPr>
          <a:xfrm>
            <a:off x="1784200" y="3279049"/>
            <a:ext cx="2585100" cy="10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50" name="Google Shape;150;p5"/>
          <p:cNvGrpSpPr/>
          <p:nvPr/>
        </p:nvGrpSpPr>
        <p:grpSpPr>
          <a:xfrm rot="-1707809" flipH="1">
            <a:off x="-565970" y="-611855"/>
            <a:ext cx="1340703" cy="1721669"/>
            <a:chOff x="2659350" y="1746500"/>
            <a:chExt cx="379350" cy="487125"/>
          </a:xfrm>
        </p:grpSpPr>
        <p:sp>
          <p:nvSpPr>
            <p:cNvPr id="151" name="Google Shape;151;p5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7734425" y="-692675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7371478" y="2061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5"/>
          <p:cNvGrpSpPr/>
          <p:nvPr/>
        </p:nvGrpSpPr>
        <p:grpSpPr>
          <a:xfrm>
            <a:off x="8202131" y="525790"/>
            <a:ext cx="307124" cy="305294"/>
            <a:chOff x="1026043" y="1162815"/>
            <a:chExt cx="307124" cy="305294"/>
          </a:xfrm>
        </p:grpSpPr>
        <p:sp>
          <p:nvSpPr>
            <p:cNvPr id="157" name="Google Shape;157;p5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1600987" y="587168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435493" y="1215742"/>
            <a:ext cx="474643" cy="299712"/>
            <a:chOff x="7729218" y="1694205"/>
            <a:chExt cx="474643" cy="299712"/>
          </a:xfrm>
        </p:grpSpPr>
        <p:sp>
          <p:nvSpPr>
            <p:cNvPr id="167" name="Google Shape;167;p5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/>
          <p:nvPr/>
        </p:nvSpPr>
        <p:spPr>
          <a:xfrm>
            <a:off x="8592129" y="204934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5"/>
          <p:cNvGrpSpPr/>
          <p:nvPr/>
        </p:nvGrpSpPr>
        <p:grpSpPr>
          <a:xfrm>
            <a:off x="8842893" y="3018742"/>
            <a:ext cx="474643" cy="299712"/>
            <a:chOff x="7729218" y="1694205"/>
            <a:chExt cx="474643" cy="299712"/>
          </a:xfrm>
        </p:grpSpPr>
        <p:sp>
          <p:nvSpPr>
            <p:cNvPr id="171" name="Google Shape;171;p5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5"/>
          <p:cNvSpPr/>
          <p:nvPr/>
        </p:nvSpPr>
        <p:spPr>
          <a:xfrm>
            <a:off x="278996" y="309133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521097" y="4210084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"/>
          <p:cNvSpPr/>
          <p:nvPr/>
        </p:nvSpPr>
        <p:spPr>
          <a:xfrm>
            <a:off x="-1922700" y="4267362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5"/>
          <p:cNvGrpSpPr/>
          <p:nvPr/>
        </p:nvGrpSpPr>
        <p:grpSpPr>
          <a:xfrm rot="10800000">
            <a:off x="7371465" y="3831622"/>
            <a:ext cx="2299701" cy="1685267"/>
            <a:chOff x="238125" y="896375"/>
            <a:chExt cx="635575" cy="465775"/>
          </a:xfrm>
        </p:grpSpPr>
        <p:sp>
          <p:nvSpPr>
            <p:cNvPr id="177" name="Google Shape;177;p5"/>
            <p:cNvSpPr/>
            <p:nvPr/>
          </p:nvSpPr>
          <p:spPr>
            <a:xfrm>
              <a:off x="258450" y="937050"/>
              <a:ext cx="615250" cy="425100"/>
            </a:xfrm>
            <a:custGeom>
              <a:avLst/>
              <a:gdLst/>
              <a:ahLst/>
              <a:cxnLst/>
              <a:rect l="l" t="t" r="r" b="b"/>
              <a:pathLst>
                <a:path w="24610" h="17004" extrusionOk="0">
                  <a:moveTo>
                    <a:pt x="24366" y="1"/>
                  </a:moveTo>
                  <a:lnTo>
                    <a:pt x="24325" y="41"/>
                  </a:lnTo>
                  <a:lnTo>
                    <a:pt x="19891" y="4394"/>
                  </a:lnTo>
                  <a:lnTo>
                    <a:pt x="15457" y="8705"/>
                  </a:lnTo>
                  <a:lnTo>
                    <a:pt x="14441" y="9682"/>
                  </a:lnTo>
                  <a:lnTo>
                    <a:pt x="13383" y="10658"/>
                  </a:lnTo>
                  <a:lnTo>
                    <a:pt x="12325" y="11593"/>
                  </a:lnTo>
                  <a:lnTo>
                    <a:pt x="11227" y="12488"/>
                  </a:lnTo>
                  <a:lnTo>
                    <a:pt x="10048" y="13342"/>
                  </a:lnTo>
                  <a:lnTo>
                    <a:pt x="8868" y="14115"/>
                  </a:lnTo>
                  <a:lnTo>
                    <a:pt x="8258" y="14481"/>
                  </a:lnTo>
                  <a:lnTo>
                    <a:pt x="7648" y="14807"/>
                  </a:lnTo>
                  <a:lnTo>
                    <a:pt x="6997" y="15132"/>
                  </a:lnTo>
                  <a:lnTo>
                    <a:pt x="6346" y="15417"/>
                  </a:lnTo>
                  <a:lnTo>
                    <a:pt x="5614" y="15702"/>
                  </a:lnTo>
                  <a:lnTo>
                    <a:pt x="4841" y="15986"/>
                  </a:lnTo>
                  <a:lnTo>
                    <a:pt x="4109" y="16190"/>
                  </a:lnTo>
                  <a:lnTo>
                    <a:pt x="3336" y="16352"/>
                  </a:lnTo>
                  <a:lnTo>
                    <a:pt x="2563" y="16515"/>
                  </a:lnTo>
                  <a:lnTo>
                    <a:pt x="1750" y="16597"/>
                  </a:lnTo>
                  <a:lnTo>
                    <a:pt x="977" y="16637"/>
                  </a:lnTo>
                  <a:lnTo>
                    <a:pt x="204" y="16597"/>
                  </a:lnTo>
                  <a:lnTo>
                    <a:pt x="123" y="16637"/>
                  </a:lnTo>
                  <a:lnTo>
                    <a:pt x="41" y="16678"/>
                  </a:lnTo>
                  <a:lnTo>
                    <a:pt x="1" y="16719"/>
                  </a:lnTo>
                  <a:lnTo>
                    <a:pt x="1" y="16800"/>
                  </a:lnTo>
                  <a:lnTo>
                    <a:pt x="1" y="16841"/>
                  </a:lnTo>
                  <a:lnTo>
                    <a:pt x="41" y="16922"/>
                  </a:lnTo>
                  <a:lnTo>
                    <a:pt x="123" y="16963"/>
                  </a:lnTo>
                  <a:lnTo>
                    <a:pt x="204" y="17003"/>
                  </a:lnTo>
                  <a:lnTo>
                    <a:pt x="895" y="17003"/>
                  </a:lnTo>
                  <a:lnTo>
                    <a:pt x="1587" y="16963"/>
                  </a:lnTo>
                  <a:lnTo>
                    <a:pt x="2319" y="16922"/>
                  </a:lnTo>
                  <a:lnTo>
                    <a:pt x="3011" y="16800"/>
                  </a:lnTo>
                  <a:lnTo>
                    <a:pt x="3661" y="16678"/>
                  </a:lnTo>
                  <a:lnTo>
                    <a:pt x="4353" y="16515"/>
                  </a:lnTo>
                  <a:lnTo>
                    <a:pt x="5044" y="16312"/>
                  </a:lnTo>
                  <a:lnTo>
                    <a:pt x="5695" y="16068"/>
                  </a:lnTo>
                  <a:lnTo>
                    <a:pt x="6346" y="15824"/>
                  </a:lnTo>
                  <a:lnTo>
                    <a:pt x="6997" y="15539"/>
                  </a:lnTo>
                  <a:lnTo>
                    <a:pt x="7648" y="15214"/>
                  </a:lnTo>
                  <a:lnTo>
                    <a:pt x="8258" y="14888"/>
                  </a:lnTo>
                  <a:lnTo>
                    <a:pt x="9478" y="14156"/>
                  </a:lnTo>
                  <a:lnTo>
                    <a:pt x="10617" y="13383"/>
                  </a:lnTo>
                  <a:lnTo>
                    <a:pt x="11797" y="12488"/>
                  </a:lnTo>
                  <a:lnTo>
                    <a:pt x="12895" y="11593"/>
                  </a:lnTo>
                  <a:lnTo>
                    <a:pt x="13993" y="10617"/>
                  </a:lnTo>
                  <a:lnTo>
                    <a:pt x="15051" y="9641"/>
                  </a:lnTo>
                  <a:lnTo>
                    <a:pt x="17247" y="7485"/>
                  </a:lnTo>
                  <a:lnTo>
                    <a:pt x="19444" y="5370"/>
                  </a:lnTo>
                  <a:lnTo>
                    <a:pt x="24569" y="326"/>
                  </a:lnTo>
                  <a:lnTo>
                    <a:pt x="24610" y="245"/>
                  </a:lnTo>
                  <a:lnTo>
                    <a:pt x="24610" y="163"/>
                  </a:lnTo>
                  <a:lnTo>
                    <a:pt x="24610" y="123"/>
                  </a:lnTo>
                  <a:lnTo>
                    <a:pt x="24569" y="82"/>
                  </a:lnTo>
                  <a:lnTo>
                    <a:pt x="24528" y="41"/>
                  </a:lnTo>
                  <a:lnTo>
                    <a:pt x="24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77775" y="921800"/>
              <a:ext cx="404750" cy="281700"/>
            </a:xfrm>
            <a:custGeom>
              <a:avLst/>
              <a:gdLst/>
              <a:ahLst/>
              <a:cxnLst/>
              <a:rect l="l" t="t" r="r" b="b"/>
              <a:pathLst>
                <a:path w="16190" h="11268" extrusionOk="0">
                  <a:moveTo>
                    <a:pt x="15945" y="1"/>
                  </a:moveTo>
                  <a:lnTo>
                    <a:pt x="15864" y="41"/>
                  </a:lnTo>
                  <a:lnTo>
                    <a:pt x="12895" y="2319"/>
                  </a:lnTo>
                  <a:lnTo>
                    <a:pt x="9844" y="4516"/>
                  </a:lnTo>
                  <a:lnTo>
                    <a:pt x="6793" y="6631"/>
                  </a:lnTo>
                  <a:lnTo>
                    <a:pt x="3661" y="8705"/>
                  </a:lnTo>
                  <a:lnTo>
                    <a:pt x="1871" y="9804"/>
                  </a:lnTo>
                  <a:lnTo>
                    <a:pt x="82" y="10942"/>
                  </a:lnTo>
                  <a:lnTo>
                    <a:pt x="41" y="10983"/>
                  </a:lnTo>
                  <a:lnTo>
                    <a:pt x="0" y="11064"/>
                  </a:lnTo>
                  <a:lnTo>
                    <a:pt x="0" y="11105"/>
                  </a:lnTo>
                  <a:lnTo>
                    <a:pt x="41" y="11186"/>
                  </a:lnTo>
                  <a:lnTo>
                    <a:pt x="82" y="11227"/>
                  </a:lnTo>
                  <a:lnTo>
                    <a:pt x="122" y="11268"/>
                  </a:lnTo>
                  <a:lnTo>
                    <a:pt x="285" y="11268"/>
                  </a:lnTo>
                  <a:lnTo>
                    <a:pt x="3458" y="9275"/>
                  </a:lnTo>
                  <a:lnTo>
                    <a:pt x="6631" y="7200"/>
                  </a:lnTo>
                  <a:lnTo>
                    <a:pt x="9722" y="5044"/>
                  </a:lnTo>
                  <a:lnTo>
                    <a:pt x="12773" y="2848"/>
                  </a:lnTo>
                  <a:lnTo>
                    <a:pt x="14440" y="1587"/>
                  </a:lnTo>
                  <a:lnTo>
                    <a:pt x="16108" y="326"/>
                  </a:lnTo>
                  <a:lnTo>
                    <a:pt x="16149" y="245"/>
                  </a:lnTo>
                  <a:lnTo>
                    <a:pt x="16189" y="204"/>
                  </a:lnTo>
                  <a:lnTo>
                    <a:pt x="16149" y="123"/>
                  </a:lnTo>
                  <a:lnTo>
                    <a:pt x="16108" y="8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38125" y="918750"/>
              <a:ext cx="596925" cy="409850"/>
            </a:xfrm>
            <a:custGeom>
              <a:avLst/>
              <a:gdLst/>
              <a:ahLst/>
              <a:cxnLst/>
              <a:rect l="l" t="t" r="r" b="b"/>
              <a:pathLst>
                <a:path w="23877" h="16394" extrusionOk="0">
                  <a:moveTo>
                    <a:pt x="23714" y="1"/>
                  </a:moveTo>
                  <a:lnTo>
                    <a:pt x="23633" y="41"/>
                  </a:lnTo>
                  <a:lnTo>
                    <a:pt x="23592" y="82"/>
                  </a:lnTo>
                  <a:lnTo>
                    <a:pt x="22697" y="1139"/>
                  </a:lnTo>
                  <a:lnTo>
                    <a:pt x="21762" y="2197"/>
                  </a:lnTo>
                  <a:lnTo>
                    <a:pt x="20786" y="3214"/>
                  </a:lnTo>
                  <a:lnTo>
                    <a:pt x="19809" y="4231"/>
                  </a:lnTo>
                  <a:lnTo>
                    <a:pt x="18792" y="5166"/>
                  </a:lnTo>
                  <a:lnTo>
                    <a:pt x="17775" y="6143"/>
                  </a:lnTo>
                  <a:lnTo>
                    <a:pt x="16718" y="7038"/>
                  </a:lnTo>
                  <a:lnTo>
                    <a:pt x="15620" y="7892"/>
                  </a:lnTo>
                  <a:lnTo>
                    <a:pt x="14481" y="8746"/>
                  </a:lnTo>
                  <a:lnTo>
                    <a:pt x="13342" y="9559"/>
                  </a:lnTo>
                  <a:lnTo>
                    <a:pt x="12162" y="10332"/>
                  </a:lnTo>
                  <a:lnTo>
                    <a:pt x="10983" y="11105"/>
                  </a:lnTo>
                  <a:lnTo>
                    <a:pt x="9762" y="11797"/>
                  </a:lnTo>
                  <a:lnTo>
                    <a:pt x="8542" y="12488"/>
                  </a:lnTo>
                  <a:lnTo>
                    <a:pt x="7322" y="13139"/>
                  </a:lnTo>
                  <a:lnTo>
                    <a:pt x="6061" y="13749"/>
                  </a:lnTo>
                  <a:lnTo>
                    <a:pt x="4596" y="14400"/>
                  </a:lnTo>
                  <a:lnTo>
                    <a:pt x="3132" y="14969"/>
                  </a:lnTo>
                  <a:lnTo>
                    <a:pt x="1627" y="15539"/>
                  </a:lnTo>
                  <a:lnTo>
                    <a:pt x="122" y="16027"/>
                  </a:lnTo>
                  <a:lnTo>
                    <a:pt x="81" y="16068"/>
                  </a:lnTo>
                  <a:lnTo>
                    <a:pt x="0" y="16108"/>
                  </a:lnTo>
                  <a:lnTo>
                    <a:pt x="0" y="16190"/>
                  </a:lnTo>
                  <a:lnTo>
                    <a:pt x="0" y="16271"/>
                  </a:lnTo>
                  <a:lnTo>
                    <a:pt x="41" y="16312"/>
                  </a:lnTo>
                  <a:lnTo>
                    <a:pt x="81" y="16393"/>
                  </a:lnTo>
                  <a:lnTo>
                    <a:pt x="244" y="16393"/>
                  </a:lnTo>
                  <a:lnTo>
                    <a:pt x="1586" y="15946"/>
                  </a:lnTo>
                  <a:lnTo>
                    <a:pt x="2888" y="15457"/>
                  </a:lnTo>
                  <a:lnTo>
                    <a:pt x="4230" y="14929"/>
                  </a:lnTo>
                  <a:lnTo>
                    <a:pt x="5532" y="14400"/>
                  </a:lnTo>
                  <a:lnTo>
                    <a:pt x="6793" y="13790"/>
                  </a:lnTo>
                  <a:lnTo>
                    <a:pt x="8095" y="13180"/>
                  </a:lnTo>
                  <a:lnTo>
                    <a:pt x="9315" y="12488"/>
                  </a:lnTo>
                  <a:lnTo>
                    <a:pt x="10535" y="11797"/>
                  </a:lnTo>
                  <a:lnTo>
                    <a:pt x="11755" y="11064"/>
                  </a:lnTo>
                  <a:lnTo>
                    <a:pt x="12935" y="10292"/>
                  </a:lnTo>
                  <a:lnTo>
                    <a:pt x="14074" y="9478"/>
                  </a:lnTo>
                  <a:lnTo>
                    <a:pt x="15213" y="8665"/>
                  </a:lnTo>
                  <a:lnTo>
                    <a:pt x="16352" y="7810"/>
                  </a:lnTo>
                  <a:lnTo>
                    <a:pt x="17409" y="6915"/>
                  </a:lnTo>
                  <a:lnTo>
                    <a:pt x="18467" y="5980"/>
                  </a:lnTo>
                  <a:lnTo>
                    <a:pt x="19525" y="5044"/>
                  </a:lnTo>
                  <a:lnTo>
                    <a:pt x="20663" y="3905"/>
                  </a:lnTo>
                  <a:lnTo>
                    <a:pt x="21762" y="2767"/>
                  </a:lnTo>
                  <a:lnTo>
                    <a:pt x="22819" y="1546"/>
                  </a:lnTo>
                  <a:lnTo>
                    <a:pt x="23836" y="326"/>
                  </a:lnTo>
                  <a:lnTo>
                    <a:pt x="23877" y="285"/>
                  </a:lnTo>
                  <a:lnTo>
                    <a:pt x="23877" y="204"/>
                  </a:lnTo>
                  <a:lnTo>
                    <a:pt x="23836" y="82"/>
                  </a:lnTo>
                  <a:lnTo>
                    <a:pt x="23755" y="41"/>
                  </a:lnTo>
                  <a:lnTo>
                    <a:pt x="23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1500" y="916725"/>
              <a:ext cx="477975" cy="336600"/>
            </a:xfrm>
            <a:custGeom>
              <a:avLst/>
              <a:gdLst/>
              <a:ahLst/>
              <a:cxnLst/>
              <a:rect l="l" t="t" r="r" b="b"/>
              <a:pathLst>
                <a:path w="19119" h="13464" extrusionOk="0">
                  <a:moveTo>
                    <a:pt x="18915" y="0"/>
                  </a:moveTo>
                  <a:lnTo>
                    <a:pt x="18834" y="41"/>
                  </a:lnTo>
                  <a:lnTo>
                    <a:pt x="18793" y="82"/>
                  </a:lnTo>
                  <a:lnTo>
                    <a:pt x="18101" y="1017"/>
                  </a:lnTo>
                  <a:lnTo>
                    <a:pt x="17410" y="1912"/>
                  </a:lnTo>
                  <a:lnTo>
                    <a:pt x="16678" y="2766"/>
                  </a:lnTo>
                  <a:lnTo>
                    <a:pt x="15946" y="3620"/>
                  </a:lnTo>
                  <a:lnTo>
                    <a:pt x="15132" y="4434"/>
                  </a:lnTo>
                  <a:lnTo>
                    <a:pt x="14319" y="5247"/>
                  </a:lnTo>
                  <a:lnTo>
                    <a:pt x="13505" y="5980"/>
                  </a:lnTo>
                  <a:lnTo>
                    <a:pt x="12610" y="6712"/>
                  </a:lnTo>
                  <a:lnTo>
                    <a:pt x="11756" y="7403"/>
                  </a:lnTo>
                  <a:lnTo>
                    <a:pt x="10820" y="8095"/>
                  </a:lnTo>
                  <a:lnTo>
                    <a:pt x="9885" y="8746"/>
                  </a:lnTo>
                  <a:lnTo>
                    <a:pt x="8949" y="9315"/>
                  </a:lnTo>
                  <a:lnTo>
                    <a:pt x="7973" y="9925"/>
                  </a:lnTo>
                  <a:lnTo>
                    <a:pt x="6997" y="10454"/>
                  </a:lnTo>
                  <a:lnTo>
                    <a:pt x="5980" y="10942"/>
                  </a:lnTo>
                  <a:lnTo>
                    <a:pt x="4963" y="11430"/>
                  </a:lnTo>
                  <a:lnTo>
                    <a:pt x="3783" y="11918"/>
                  </a:lnTo>
                  <a:lnTo>
                    <a:pt x="2563" y="12366"/>
                  </a:lnTo>
                  <a:lnTo>
                    <a:pt x="1343" y="12772"/>
                  </a:lnTo>
                  <a:lnTo>
                    <a:pt x="123" y="13098"/>
                  </a:lnTo>
                  <a:lnTo>
                    <a:pt x="41" y="13139"/>
                  </a:lnTo>
                  <a:lnTo>
                    <a:pt x="1" y="13220"/>
                  </a:lnTo>
                  <a:lnTo>
                    <a:pt x="1" y="13261"/>
                  </a:lnTo>
                  <a:lnTo>
                    <a:pt x="1" y="13342"/>
                  </a:lnTo>
                  <a:lnTo>
                    <a:pt x="41" y="13383"/>
                  </a:lnTo>
                  <a:lnTo>
                    <a:pt x="82" y="13464"/>
                  </a:lnTo>
                  <a:lnTo>
                    <a:pt x="245" y="13464"/>
                  </a:lnTo>
                  <a:lnTo>
                    <a:pt x="1343" y="13179"/>
                  </a:lnTo>
                  <a:lnTo>
                    <a:pt x="2400" y="12813"/>
                  </a:lnTo>
                  <a:lnTo>
                    <a:pt x="3499" y="12406"/>
                  </a:lnTo>
                  <a:lnTo>
                    <a:pt x="4556" y="12000"/>
                  </a:lnTo>
                  <a:lnTo>
                    <a:pt x="5614" y="11552"/>
                  </a:lnTo>
                  <a:lnTo>
                    <a:pt x="6631" y="11023"/>
                  </a:lnTo>
                  <a:lnTo>
                    <a:pt x="7648" y="10495"/>
                  </a:lnTo>
                  <a:lnTo>
                    <a:pt x="8665" y="9925"/>
                  </a:lnTo>
                  <a:lnTo>
                    <a:pt x="9641" y="9356"/>
                  </a:lnTo>
                  <a:lnTo>
                    <a:pt x="10576" y="8705"/>
                  </a:lnTo>
                  <a:lnTo>
                    <a:pt x="11512" y="8054"/>
                  </a:lnTo>
                  <a:lnTo>
                    <a:pt x="12447" y="7363"/>
                  </a:lnTo>
                  <a:lnTo>
                    <a:pt x="13342" y="6630"/>
                  </a:lnTo>
                  <a:lnTo>
                    <a:pt x="14197" y="5858"/>
                  </a:lnTo>
                  <a:lnTo>
                    <a:pt x="15010" y="5085"/>
                  </a:lnTo>
                  <a:lnTo>
                    <a:pt x="15824" y="4271"/>
                  </a:lnTo>
                  <a:lnTo>
                    <a:pt x="16718" y="3295"/>
                  </a:lnTo>
                  <a:lnTo>
                    <a:pt x="17532" y="2319"/>
                  </a:lnTo>
                  <a:lnTo>
                    <a:pt x="18345" y="1302"/>
                  </a:lnTo>
                  <a:lnTo>
                    <a:pt x="19078" y="285"/>
                  </a:lnTo>
                  <a:lnTo>
                    <a:pt x="19118" y="204"/>
                  </a:lnTo>
                  <a:lnTo>
                    <a:pt x="19118" y="122"/>
                  </a:lnTo>
                  <a:lnTo>
                    <a:pt x="19078" y="82"/>
                  </a:lnTo>
                  <a:lnTo>
                    <a:pt x="19037" y="41"/>
                  </a:lnTo>
                  <a:lnTo>
                    <a:pt x="18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29625" y="896375"/>
              <a:ext cx="264425" cy="187150"/>
            </a:xfrm>
            <a:custGeom>
              <a:avLst/>
              <a:gdLst/>
              <a:ahLst/>
              <a:cxnLst/>
              <a:rect l="l" t="t" r="r" b="b"/>
              <a:pathLst>
                <a:path w="10577" h="7486" extrusionOk="0">
                  <a:moveTo>
                    <a:pt x="7038" y="1"/>
                  </a:moveTo>
                  <a:lnTo>
                    <a:pt x="6956" y="41"/>
                  </a:lnTo>
                  <a:lnTo>
                    <a:pt x="5940" y="651"/>
                  </a:lnTo>
                  <a:lnTo>
                    <a:pt x="4963" y="1262"/>
                  </a:lnTo>
                  <a:lnTo>
                    <a:pt x="4028" y="1953"/>
                  </a:lnTo>
                  <a:lnTo>
                    <a:pt x="3133" y="2645"/>
                  </a:lnTo>
                  <a:lnTo>
                    <a:pt x="2197" y="3417"/>
                  </a:lnTo>
                  <a:lnTo>
                    <a:pt x="1343" y="4231"/>
                  </a:lnTo>
                  <a:lnTo>
                    <a:pt x="936" y="4597"/>
                  </a:lnTo>
                  <a:lnTo>
                    <a:pt x="570" y="5004"/>
                  </a:lnTo>
                  <a:lnTo>
                    <a:pt x="408" y="5207"/>
                  </a:lnTo>
                  <a:lnTo>
                    <a:pt x="286" y="5451"/>
                  </a:lnTo>
                  <a:lnTo>
                    <a:pt x="164" y="5655"/>
                  </a:lnTo>
                  <a:lnTo>
                    <a:pt x="82" y="5899"/>
                  </a:lnTo>
                  <a:lnTo>
                    <a:pt x="42" y="6143"/>
                  </a:lnTo>
                  <a:lnTo>
                    <a:pt x="1" y="6346"/>
                  </a:lnTo>
                  <a:lnTo>
                    <a:pt x="42" y="6550"/>
                  </a:lnTo>
                  <a:lnTo>
                    <a:pt x="82" y="6753"/>
                  </a:lnTo>
                  <a:lnTo>
                    <a:pt x="164" y="6956"/>
                  </a:lnTo>
                  <a:lnTo>
                    <a:pt x="286" y="7119"/>
                  </a:lnTo>
                  <a:lnTo>
                    <a:pt x="448" y="7282"/>
                  </a:lnTo>
                  <a:lnTo>
                    <a:pt x="652" y="7404"/>
                  </a:lnTo>
                  <a:lnTo>
                    <a:pt x="896" y="7485"/>
                  </a:lnTo>
                  <a:lnTo>
                    <a:pt x="1140" y="7485"/>
                  </a:lnTo>
                  <a:lnTo>
                    <a:pt x="1384" y="7444"/>
                  </a:lnTo>
                  <a:lnTo>
                    <a:pt x="1669" y="7404"/>
                  </a:lnTo>
                  <a:lnTo>
                    <a:pt x="2157" y="7160"/>
                  </a:lnTo>
                  <a:lnTo>
                    <a:pt x="2604" y="6916"/>
                  </a:lnTo>
                  <a:lnTo>
                    <a:pt x="3621" y="6346"/>
                  </a:lnTo>
                  <a:lnTo>
                    <a:pt x="4638" y="5777"/>
                  </a:lnTo>
                  <a:lnTo>
                    <a:pt x="5614" y="5126"/>
                  </a:lnTo>
                  <a:lnTo>
                    <a:pt x="6550" y="4475"/>
                  </a:lnTo>
                  <a:lnTo>
                    <a:pt x="7607" y="3662"/>
                  </a:lnTo>
                  <a:lnTo>
                    <a:pt x="8584" y="2848"/>
                  </a:lnTo>
                  <a:lnTo>
                    <a:pt x="9600" y="1953"/>
                  </a:lnTo>
                  <a:lnTo>
                    <a:pt x="10536" y="1058"/>
                  </a:lnTo>
                  <a:lnTo>
                    <a:pt x="10577" y="977"/>
                  </a:lnTo>
                  <a:lnTo>
                    <a:pt x="10577" y="936"/>
                  </a:lnTo>
                  <a:lnTo>
                    <a:pt x="10577" y="855"/>
                  </a:lnTo>
                  <a:lnTo>
                    <a:pt x="10536" y="814"/>
                  </a:lnTo>
                  <a:lnTo>
                    <a:pt x="10455" y="774"/>
                  </a:lnTo>
                  <a:lnTo>
                    <a:pt x="10414" y="733"/>
                  </a:lnTo>
                  <a:lnTo>
                    <a:pt x="10333" y="774"/>
                  </a:lnTo>
                  <a:lnTo>
                    <a:pt x="10251" y="814"/>
                  </a:lnTo>
                  <a:lnTo>
                    <a:pt x="9478" y="1546"/>
                  </a:lnTo>
                  <a:lnTo>
                    <a:pt x="8706" y="2238"/>
                  </a:lnTo>
                  <a:lnTo>
                    <a:pt x="7892" y="2929"/>
                  </a:lnTo>
                  <a:lnTo>
                    <a:pt x="7079" y="3621"/>
                  </a:lnTo>
                  <a:lnTo>
                    <a:pt x="6224" y="4231"/>
                  </a:lnTo>
                  <a:lnTo>
                    <a:pt x="5329" y="4841"/>
                  </a:lnTo>
                  <a:lnTo>
                    <a:pt x="4435" y="5451"/>
                  </a:lnTo>
                  <a:lnTo>
                    <a:pt x="3540" y="5980"/>
                  </a:lnTo>
                  <a:lnTo>
                    <a:pt x="2604" y="6550"/>
                  </a:lnTo>
                  <a:lnTo>
                    <a:pt x="2116" y="6794"/>
                  </a:lnTo>
                  <a:lnTo>
                    <a:pt x="1628" y="6997"/>
                  </a:lnTo>
                  <a:lnTo>
                    <a:pt x="1384" y="7078"/>
                  </a:lnTo>
                  <a:lnTo>
                    <a:pt x="1140" y="7119"/>
                  </a:lnTo>
                  <a:lnTo>
                    <a:pt x="855" y="7078"/>
                  </a:lnTo>
                  <a:lnTo>
                    <a:pt x="733" y="7038"/>
                  </a:lnTo>
                  <a:lnTo>
                    <a:pt x="652" y="6956"/>
                  </a:lnTo>
                  <a:lnTo>
                    <a:pt x="489" y="6794"/>
                  </a:lnTo>
                  <a:lnTo>
                    <a:pt x="408" y="6590"/>
                  </a:lnTo>
                  <a:lnTo>
                    <a:pt x="408" y="6387"/>
                  </a:lnTo>
                  <a:lnTo>
                    <a:pt x="408" y="6183"/>
                  </a:lnTo>
                  <a:lnTo>
                    <a:pt x="448" y="5939"/>
                  </a:lnTo>
                  <a:lnTo>
                    <a:pt x="530" y="5695"/>
                  </a:lnTo>
                  <a:lnTo>
                    <a:pt x="652" y="5492"/>
                  </a:lnTo>
                  <a:lnTo>
                    <a:pt x="814" y="5289"/>
                  </a:lnTo>
                  <a:lnTo>
                    <a:pt x="1180" y="4882"/>
                  </a:lnTo>
                  <a:lnTo>
                    <a:pt x="1547" y="4556"/>
                  </a:lnTo>
                  <a:lnTo>
                    <a:pt x="2319" y="3824"/>
                  </a:lnTo>
                  <a:lnTo>
                    <a:pt x="3133" y="3133"/>
                  </a:lnTo>
                  <a:lnTo>
                    <a:pt x="4068" y="2360"/>
                  </a:lnTo>
                  <a:lnTo>
                    <a:pt x="5085" y="1668"/>
                  </a:lnTo>
                  <a:lnTo>
                    <a:pt x="6102" y="977"/>
                  </a:lnTo>
                  <a:lnTo>
                    <a:pt x="7160" y="367"/>
                  </a:lnTo>
                  <a:lnTo>
                    <a:pt x="7201" y="326"/>
                  </a:lnTo>
                  <a:lnTo>
                    <a:pt x="7241" y="245"/>
                  </a:lnTo>
                  <a:lnTo>
                    <a:pt x="7241" y="163"/>
                  </a:lnTo>
                  <a:lnTo>
                    <a:pt x="7201" y="123"/>
                  </a:lnTo>
                  <a:lnTo>
                    <a:pt x="7160" y="82"/>
                  </a:lnTo>
                  <a:lnTo>
                    <a:pt x="7119" y="41"/>
                  </a:lnTo>
                  <a:lnTo>
                    <a:pt x="7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6"/>
          <p:cNvSpPr/>
          <p:nvPr/>
        </p:nvSpPr>
        <p:spPr>
          <a:xfrm flipH="1">
            <a:off x="7851625" y="4251062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"/>
          <p:cNvSpPr/>
          <p:nvPr/>
        </p:nvSpPr>
        <p:spPr>
          <a:xfrm flipH="1">
            <a:off x="-2479325" y="-1234000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6"/>
          <p:cNvGrpSpPr/>
          <p:nvPr/>
        </p:nvGrpSpPr>
        <p:grpSpPr>
          <a:xfrm rot="-2699931" flipH="1">
            <a:off x="-718506" y="3871142"/>
            <a:ext cx="1340695" cy="1721696"/>
            <a:chOff x="2659350" y="1746500"/>
            <a:chExt cx="379350" cy="487125"/>
          </a:xfrm>
        </p:grpSpPr>
        <p:sp>
          <p:nvSpPr>
            <p:cNvPr id="187" name="Google Shape;187;p6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6"/>
          <p:cNvSpPr/>
          <p:nvPr/>
        </p:nvSpPr>
        <p:spPr>
          <a:xfrm>
            <a:off x="340385" y="196246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"/>
          <p:cNvSpPr/>
          <p:nvPr/>
        </p:nvSpPr>
        <p:spPr>
          <a:xfrm flipH="1">
            <a:off x="2376748" y="473173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6"/>
          <p:cNvSpPr/>
          <p:nvPr/>
        </p:nvSpPr>
        <p:spPr>
          <a:xfrm flipH="1">
            <a:off x="340368" y="170012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6"/>
          <p:cNvGrpSpPr/>
          <p:nvPr/>
        </p:nvGrpSpPr>
        <p:grpSpPr>
          <a:xfrm flipH="1">
            <a:off x="-114098" y="3244642"/>
            <a:ext cx="474643" cy="299712"/>
            <a:chOff x="7729218" y="1694205"/>
            <a:chExt cx="474643" cy="299712"/>
          </a:xfrm>
        </p:grpSpPr>
        <p:sp>
          <p:nvSpPr>
            <p:cNvPr id="194" name="Google Shape;194;p6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6"/>
          <p:cNvSpPr/>
          <p:nvPr/>
        </p:nvSpPr>
        <p:spPr>
          <a:xfrm flipH="1">
            <a:off x="8423998" y="1593363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"/>
          <p:cNvSpPr/>
          <p:nvPr/>
        </p:nvSpPr>
        <p:spPr>
          <a:xfrm flipH="1">
            <a:off x="7327631" y="457032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6"/>
          <p:cNvGrpSpPr/>
          <p:nvPr/>
        </p:nvGrpSpPr>
        <p:grpSpPr>
          <a:xfrm>
            <a:off x="8577781" y="246952"/>
            <a:ext cx="307124" cy="305294"/>
            <a:chOff x="1026043" y="1162815"/>
            <a:chExt cx="307124" cy="305294"/>
          </a:xfrm>
        </p:grpSpPr>
        <p:sp>
          <p:nvSpPr>
            <p:cNvPr id="199" name="Google Shape;199;p6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6"/>
          <p:cNvSpPr/>
          <p:nvPr/>
        </p:nvSpPr>
        <p:spPr>
          <a:xfrm>
            <a:off x="8579623" y="3139060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825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2" name="Google Shape;322;p11"/>
          <p:cNvSpPr txBox="1">
            <a:spLocks noGrp="1"/>
          </p:cNvSpPr>
          <p:nvPr>
            <p:ph type="subTitle" idx="1"/>
          </p:nvPr>
        </p:nvSpPr>
        <p:spPr>
          <a:xfrm>
            <a:off x="1284000" y="34876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3" name="Google Shape;323;p11"/>
          <p:cNvSpPr/>
          <p:nvPr/>
        </p:nvSpPr>
        <p:spPr>
          <a:xfrm>
            <a:off x="-2217921" y="-1766113"/>
            <a:ext cx="5171118" cy="2972279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"/>
          <p:cNvSpPr/>
          <p:nvPr/>
        </p:nvSpPr>
        <p:spPr>
          <a:xfrm>
            <a:off x="6652416" y="3473499"/>
            <a:ext cx="5171118" cy="2972279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"/>
          <p:cNvSpPr/>
          <p:nvPr/>
        </p:nvSpPr>
        <p:spPr>
          <a:xfrm>
            <a:off x="2005792" y="556443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/>
          <p:cNvSpPr/>
          <p:nvPr/>
        </p:nvSpPr>
        <p:spPr>
          <a:xfrm>
            <a:off x="8423989" y="2248113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/>
          <p:cNvSpPr/>
          <p:nvPr/>
        </p:nvSpPr>
        <p:spPr>
          <a:xfrm>
            <a:off x="291289" y="4666101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11"/>
          <p:cNvGrpSpPr/>
          <p:nvPr/>
        </p:nvGrpSpPr>
        <p:grpSpPr>
          <a:xfrm rot="-5400000">
            <a:off x="-1004624" y="-1403142"/>
            <a:ext cx="1915490" cy="2459786"/>
            <a:chOff x="2659350" y="1746500"/>
            <a:chExt cx="379350" cy="487125"/>
          </a:xfrm>
        </p:grpSpPr>
        <p:sp>
          <p:nvSpPr>
            <p:cNvPr id="329" name="Google Shape;329;p11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11"/>
          <p:cNvSpPr/>
          <p:nvPr/>
        </p:nvSpPr>
        <p:spPr>
          <a:xfrm>
            <a:off x="3733196" y="44278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11"/>
          <p:cNvGrpSpPr/>
          <p:nvPr/>
        </p:nvGrpSpPr>
        <p:grpSpPr>
          <a:xfrm>
            <a:off x="7693887" y="3395809"/>
            <a:ext cx="2408503" cy="2408503"/>
            <a:chOff x="7349044" y="3624409"/>
            <a:chExt cx="2408503" cy="2408503"/>
          </a:xfrm>
        </p:grpSpPr>
        <p:sp>
          <p:nvSpPr>
            <p:cNvPr id="334" name="Google Shape;334;p11"/>
            <p:cNvSpPr/>
            <p:nvPr/>
          </p:nvSpPr>
          <p:spPr>
            <a:xfrm rot="8100000" flipH="1">
              <a:off x="7661995" y="4016892"/>
              <a:ext cx="1782600" cy="1623537"/>
            </a:xfrm>
            <a:custGeom>
              <a:avLst/>
              <a:gdLst/>
              <a:ahLst/>
              <a:cxnLst/>
              <a:rect l="l" t="t" r="r" b="b"/>
              <a:pathLst>
                <a:path w="19160" h="17451" extrusionOk="0">
                  <a:moveTo>
                    <a:pt x="9682" y="0"/>
                  </a:moveTo>
                  <a:lnTo>
                    <a:pt x="9600" y="41"/>
                  </a:lnTo>
                  <a:lnTo>
                    <a:pt x="9560" y="82"/>
                  </a:lnTo>
                  <a:lnTo>
                    <a:pt x="7892" y="1668"/>
                  </a:lnTo>
                  <a:lnTo>
                    <a:pt x="6306" y="3295"/>
                  </a:lnTo>
                  <a:lnTo>
                    <a:pt x="5533" y="4109"/>
                  </a:lnTo>
                  <a:lnTo>
                    <a:pt x="4760" y="4963"/>
                  </a:lnTo>
                  <a:lnTo>
                    <a:pt x="4028" y="5858"/>
                  </a:lnTo>
                  <a:lnTo>
                    <a:pt x="3336" y="6753"/>
                  </a:lnTo>
                  <a:lnTo>
                    <a:pt x="2686" y="7688"/>
                  </a:lnTo>
                  <a:lnTo>
                    <a:pt x="2075" y="8624"/>
                  </a:lnTo>
                  <a:lnTo>
                    <a:pt x="1506" y="9600"/>
                  </a:lnTo>
                  <a:lnTo>
                    <a:pt x="1018" y="10617"/>
                  </a:lnTo>
                  <a:lnTo>
                    <a:pt x="611" y="11552"/>
                  </a:lnTo>
                  <a:lnTo>
                    <a:pt x="448" y="12000"/>
                  </a:lnTo>
                  <a:lnTo>
                    <a:pt x="286" y="12488"/>
                  </a:lnTo>
                  <a:lnTo>
                    <a:pt x="164" y="12976"/>
                  </a:lnTo>
                  <a:lnTo>
                    <a:pt x="42" y="13464"/>
                  </a:lnTo>
                  <a:lnTo>
                    <a:pt x="1" y="13993"/>
                  </a:lnTo>
                  <a:lnTo>
                    <a:pt x="1" y="14481"/>
                  </a:lnTo>
                  <a:lnTo>
                    <a:pt x="42" y="14969"/>
                  </a:lnTo>
                  <a:lnTo>
                    <a:pt x="123" y="15417"/>
                  </a:lnTo>
                  <a:lnTo>
                    <a:pt x="286" y="15823"/>
                  </a:lnTo>
                  <a:lnTo>
                    <a:pt x="489" y="16230"/>
                  </a:lnTo>
                  <a:lnTo>
                    <a:pt x="733" y="16556"/>
                  </a:lnTo>
                  <a:lnTo>
                    <a:pt x="1059" y="16881"/>
                  </a:lnTo>
                  <a:lnTo>
                    <a:pt x="1465" y="17125"/>
                  </a:lnTo>
                  <a:lnTo>
                    <a:pt x="1913" y="17288"/>
                  </a:lnTo>
                  <a:lnTo>
                    <a:pt x="2441" y="17410"/>
                  </a:lnTo>
                  <a:lnTo>
                    <a:pt x="2930" y="17450"/>
                  </a:lnTo>
                  <a:lnTo>
                    <a:pt x="3458" y="17369"/>
                  </a:lnTo>
                  <a:lnTo>
                    <a:pt x="3987" y="17288"/>
                  </a:lnTo>
                  <a:lnTo>
                    <a:pt x="4516" y="17125"/>
                  </a:lnTo>
                  <a:lnTo>
                    <a:pt x="5004" y="16922"/>
                  </a:lnTo>
                  <a:lnTo>
                    <a:pt x="5492" y="16678"/>
                  </a:lnTo>
                  <a:lnTo>
                    <a:pt x="5940" y="16434"/>
                  </a:lnTo>
                  <a:lnTo>
                    <a:pt x="7038" y="15783"/>
                  </a:lnTo>
                  <a:lnTo>
                    <a:pt x="7567" y="15498"/>
                  </a:lnTo>
                  <a:lnTo>
                    <a:pt x="8136" y="15213"/>
                  </a:lnTo>
                  <a:lnTo>
                    <a:pt x="8665" y="15051"/>
                  </a:lnTo>
                  <a:lnTo>
                    <a:pt x="9194" y="14888"/>
                  </a:lnTo>
                  <a:lnTo>
                    <a:pt x="10251" y="14644"/>
                  </a:lnTo>
                  <a:lnTo>
                    <a:pt x="11350" y="14481"/>
                  </a:lnTo>
                  <a:lnTo>
                    <a:pt x="12448" y="14278"/>
                  </a:lnTo>
                  <a:lnTo>
                    <a:pt x="13017" y="14156"/>
                  </a:lnTo>
                  <a:lnTo>
                    <a:pt x="13546" y="13993"/>
                  </a:lnTo>
                  <a:lnTo>
                    <a:pt x="14075" y="13830"/>
                  </a:lnTo>
                  <a:lnTo>
                    <a:pt x="14563" y="13627"/>
                  </a:lnTo>
                  <a:lnTo>
                    <a:pt x="15092" y="13342"/>
                  </a:lnTo>
                  <a:lnTo>
                    <a:pt x="15580" y="13017"/>
                  </a:lnTo>
                  <a:lnTo>
                    <a:pt x="16027" y="12651"/>
                  </a:lnTo>
                  <a:lnTo>
                    <a:pt x="16434" y="12244"/>
                  </a:lnTo>
                  <a:lnTo>
                    <a:pt x="16800" y="11837"/>
                  </a:lnTo>
                  <a:lnTo>
                    <a:pt x="17126" y="11390"/>
                  </a:lnTo>
                  <a:lnTo>
                    <a:pt x="17410" y="10902"/>
                  </a:lnTo>
                  <a:lnTo>
                    <a:pt x="17695" y="10413"/>
                  </a:lnTo>
                  <a:lnTo>
                    <a:pt x="17939" y="9885"/>
                  </a:lnTo>
                  <a:lnTo>
                    <a:pt x="18142" y="9356"/>
                  </a:lnTo>
                  <a:lnTo>
                    <a:pt x="18305" y="8786"/>
                  </a:lnTo>
                  <a:lnTo>
                    <a:pt x="18509" y="8258"/>
                  </a:lnTo>
                  <a:lnTo>
                    <a:pt x="18753" y="7119"/>
                  </a:lnTo>
                  <a:lnTo>
                    <a:pt x="18956" y="6020"/>
                  </a:lnTo>
                  <a:lnTo>
                    <a:pt x="19159" y="4759"/>
                  </a:lnTo>
                  <a:lnTo>
                    <a:pt x="19159" y="4678"/>
                  </a:lnTo>
                  <a:lnTo>
                    <a:pt x="19119" y="4637"/>
                  </a:lnTo>
                  <a:lnTo>
                    <a:pt x="18997" y="4556"/>
                  </a:lnTo>
                  <a:lnTo>
                    <a:pt x="18875" y="4556"/>
                  </a:lnTo>
                  <a:lnTo>
                    <a:pt x="18834" y="4597"/>
                  </a:lnTo>
                  <a:lnTo>
                    <a:pt x="18793" y="4678"/>
                  </a:lnTo>
                  <a:lnTo>
                    <a:pt x="18631" y="5776"/>
                  </a:lnTo>
                  <a:lnTo>
                    <a:pt x="18427" y="6915"/>
                  </a:lnTo>
                  <a:lnTo>
                    <a:pt x="18183" y="8014"/>
                  </a:lnTo>
                  <a:lnTo>
                    <a:pt x="18020" y="8583"/>
                  </a:lnTo>
                  <a:lnTo>
                    <a:pt x="17858" y="9112"/>
                  </a:lnTo>
                  <a:lnTo>
                    <a:pt x="17654" y="9641"/>
                  </a:lnTo>
                  <a:lnTo>
                    <a:pt x="17410" y="10129"/>
                  </a:lnTo>
                  <a:lnTo>
                    <a:pt x="17166" y="10658"/>
                  </a:lnTo>
                  <a:lnTo>
                    <a:pt x="16882" y="11105"/>
                  </a:lnTo>
                  <a:lnTo>
                    <a:pt x="16556" y="11552"/>
                  </a:lnTo>
                  <a:lnTo>
                    <a:pt x="16190" y="12000"/>
                  </a:lnTo>
                  <a:lnTo>
                    <a:pt x="15743" y="12407"/>
                  </a:lnTo>
                  <a:lnTo>
                    <a:pt x="15295" y="12732"/>
                  </a:lnTo>
                  <a:lnTo>
                    <a:pt x="14848" y="13057"/>
                  </a:lnTo>
                  <a:lnTo>
                    <a:pt x="14400" y="13301"/>
                  </a:lnTo>
                  <a:lnTo>
                    <a:pt x="13912" y="13505"/>
                  </a:lnTo>
                  <a:lnTo>
                    <a:pt x="13383" y="13668"/>
                  </a:lnTo>
                  <a:lnTo>
                    <a:pt x="12895" y="13790"/>
                  </a:lnTo>
                  <a:lnTo>
                    <a:pt x="12366" y="13912"/>
                  </a:lnTo>
                  <a:lnTo>
                    <a:pt x="11309" y="14115"/>
                  </a:lnTo>
                  <a:lnTo>
                    <a:pt x="10251" y="14278"/>
                  </a:lnTo>
                  <a:lnTo>
                    <a:pt x="9194" y="14522"/>
                  </a:lnTo>
                  <a:lnTo>
                    <a:pt x="8665" y="14644"/>
                  </a:lnTo>
                  <a:lnTo>
                    <a:pt x="8177" y="14847"/>
                  </a:lnTo>
                  <a:lnTo>
                    <a:pt x="7689" y="15051"/>
                  </a:lnTo>
                  <a:lnTo>
                    <a:pt x="7201" y="15254"/>
                  </a:lnTo>
                  <a:lnTo>
                    <a:pt x="6224" y="15823"/>
                  </a:lnTo>
                  <a:lnTo>
                    <a:pt x="5248" y="16393"/>
                  </a:lnTo>
                  <a:lnTo>
                    <a:pt x="4760" y="16637"/>
                  </a:lnTo>
                  <a:lnTo>
                    <a:pt x="4231" y="16840"/>
                  </a:lnTo>
                  <a:lnTo>
                    <a:pt x="3702" y="16962"/>
                  </a:lnTo>
                  <a:lnTo>
                    <a:pt x="3133" y="17044"/>
                  </a:lnTo>
                  <a:lnTo>
                    <a:pt x="2645" y="17044"/>
                  </a:lnTo>
                  <a:lnTo>
                    <a:pt x="2157" y="16962"/>
                  </a:lnTo>
                  <a:lnTo>
                    <a:pt x="1913" y="16922"/>
                  </a:lnTo>
                  <a:lnTo>
                    <a:pt x="1709" y="16800"/>
                  </a:lnTo>
                  <a:lnTo>
                    <a:pt x="1465" y="16718"/>
                  </a:lnTo>
                  <a:lnTo>
                    <a:pt x="1262" y="16556"/>
                  </a:lnTo>
                  <a:lnTo>
                    <a:pt x="977" y="16271"/>
                  </a:lnTo>
                  <a:lnTo>
                    <a:pt x="692" y="15905"/>
                  </a:lnTo>
                  <a:lnTo>
                    <a:pt x="530" y="15498"/>
                  </a:lnTo>
                  <a:lnTo>
                    <a:pt x="408" y="15051"/>
                  </a:lnTo>
                  <a:lnTo>
                    <a:pt x="367" y="14603"/>
                  </a:lnTo>
                  <a:lnTo>
                    <a:pt x="367" y="14115"/>
                  </a:lnTo>
                  <a:lnTo>
                    <a:pt x="408" y="13668"/>
                  </a:lnTo>
                  <a:lnTo>
                    <a:pt x="489" y="13179"/>
                  </a:lnTo>
                  <a:lnTo>
                    <a:pt x="611" y="12732"/>
                  </a:lnTo>
                  <a:lnTo>
                    <a:pt x="733" y="12285"/>
                  </a:lnTo>
                  <a:lnTo>
                    <a:pt x="1059" y="11390"/>
                  </a:lnTo>
                  <a:lnTo>
                    <a:pt x="1506" y="10413"/>
                  </a:lnTo>
                  <a:lnTo>
                    <a:pt x="2035" y="9437"/>
                  </a:lnTo>
                  <a:lnTo>
                    <a:pt x="2604" y="8502"/>
                  </a:lnTo>
                  <a:lnTo>
                    <a:pt x="3174" y="7607"/>
                  </a:lnTo>
                  <a:lnTo>
                    <a:pt x="3824" y="6712"/>
                  </a:lnTo>
                  <a:lnTo>
                    <a:pt x="4516" y="5858"/>
                  </a:lnTo>
                  <a:lnTo>
                    <a:pt x="5207" y="5004"/>
                  </a:lnTo>
                  <a:lnTo>
                    <a:pt x="5940" y="4190"/>
                  </a:lnTo>
                  <a:lnTo>
                    <a:pt x="7485" y="2604"/>
                  </a:lnTo>
                  <a:lnTo>
                    <a:pt x="9031" y="1099"/>
                  </a:lnTo>
                  <a:lnTo>
                    <a:pt x="9804" y="326"/>
                  </a:lnTo>
                  <a:lnTo>
                    <a:pt x="9845" y="244"/>
                  </a:lnTo>
                  <a:lnTo>
                    <a:pt x="9845" y="204"/>
                  </a:lnTo>
                  <a:lnTo>
                    <a:pt x="9845" y="122"/>
                  </a:lnTo>
                  <a:lnTo>
                    <a:pt x="9804" y="82"/>
                  </a:lnTo>
                  <a:lnTo>
                    <a:pt x="9763" y="41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rot="8100000" flipH="1">
              <a:off x="7872293" y="4243499"/>
              <a:ext cx="1634949" cy="1309454"/>
            </a:xfrm>
            <a:custGeom>
              <a:avLst/>
              <a:gdLst/>
              <a:ahLst/>
              <a:cxnLst/>
              <a:rect l="l" t="t" r="r" b="b"/>
              <a:pathLst>
                <a:path w="17573" h="14075" extrusionOk="0">
                  <a:moveTo>
                    <a:pt x="14481" y="0"/>
                  </a:moveTo>
                  <a:lnTo>
                    <a:pt x="14400" y="41"/>
                  </a:lnTo>
                  <a:lnTo>
                    <a:pt x="12447" y="1099"/>
                  </a:lnTo>
                  <a:lnTo>
                    <a:pt x="10576" y="2238"/>
                  </a:lnTo>
                  <a:lnTo>
                    <a:pt x="8705" y="3458"/>
                  </a:lnTo>
                  <a:lnTo>
                    <a:pt x="6916" y="4760"/>
                  </a:lnTo>
                  <a:lnTo>
                    <a:pt x="5207" y="6142"/>
                  </a:lnTo>
                  <a:lnTo>
                    <a:pt x="3539" y="7566"/>
                  </a:lnTo>
                  <a:lnTo>
                    <a:pt x="1872" y="9112"/>
                  </a:lnTo>
                  <a:lnTo>
                    <a:pt x="1139" y="9844"/>
                  </a:lnTo>
                  <a:lnTo>
                    <a:pt x="814" y="10251"/>
                  </a:lnTo>
                  <a:lnTo>
                    <a:pt x="489" y="10658"/>
                  </a:lnTo>
                  <a:lnTo>
                    <a:pt x="285" y="11024"/>
                  </a:lnTo>
                  <a:lnTo>
                    <a:pt x="123" y="11471"/>
                  </a:lnTo>
                  <a:lnTo>
                    <a:pt x="41" y="11919"/>
                  </a:lnTo>
                  <a:lnTo>
                    <a:pt x="1" y="12325"/>
                  </a:lnTo>
                  <a:lnTo>
                    <a:pt x="82" y="12773"/>
                  </a:lnTo>
                  <a:lnTo>
                    <a:pt x="123" y="12976"/>
                  </a:lnTo>
                  <a:lnTo>
                    <a:pt x="204" y="13179"/>
                  </a:lnTo>
                  <a:lnTo>
                    <a:pt x="326" y="13342"/>
                  </a:lnTo>
                  <a:lnTo>
                    <a:pt x="448" y="13505"/>
                  </a:lnTo>
                  <a:lnTo>
                    <a:pt x="611" y="13668"/>
                  </a:lnTo>
                  <a:lnTo>
                    <a:pt x="814" y="13830"/>
                  </a:lnTo>
                  <a:lnTo>
                    <a:pt x="1017" y="13912"/>
                  </a:lnTo>
                  <a:lnTo>
                    <a:pt x="1262" y="13993"/>
                  </a:lnTo>
                  <a:lnTo>
                    <a:pt x="1465" y="14034"/>
                  </a:lnTo>
                  <a:lnTo>
                    <a:pt x="1709" y="14074"/>
                  </a:lnTo>
                  <a:lnTo>
                    <a:pt x="2156" y="14034"/>
                  </a:lnTo>
                  <a:lnTo>
                    <a:pt x="2645" y="13952"/>
                  </a:lnTo>
                  <a:lnTo>
                    <a:pt x="3092" y="13790"/>
                  </a:lnTo>
                  <a:lnTo>
                    <a:pt x="3539" y="13627"/>
                  </a:lnTo>
                  <a:lnTo>
                    <a:pt x="4353" y="13220"/>
                  </a:lnTo>
                  <a:lnTo>
                    <a:pt x="6183" y="12407"/>
                  </a:lnTo>
                  <a:lnTo>
                    <a:pt x="7973" y="11512"/>
                  </a:lnTo>
                  <a:lnTo>
                    <a:pt x="9722" y="10576"/>
                  </a:lnTo>
                  <a:lnTo>
                    <a:pt x="10576" y="10088"/>
                  </a:lnTo>
                  <a:lnTo>
                    <a:pt x="11431" y="9559"/>
                  </a:lnTo>
                  <a:lnTo>
                    <a:pt x="12203" y="9031"/>
                  </a:lnTo>
                  <a:lnTo>
                    <a:pt x="12976" y="8461"/>
                  </a:lnTo>
                  <a:lnTo>
                    <a:pt x="13749" y="7851"/>
                  </a:lnTo>
                  <a:lnTo>
                    <a:pt x="14481" y="7241"/>
                  </a:lnTo>
                  <a:lnTo>
                    <a:pt x="15173" y="6549"/>
                  </a:lnTo>
                  <a:lnTo>
                    <a:pt x="15824" y="5858"/>
                  </a:lnTo>
                  <a:lnTo>
                    <a:pt x="16434" y="5126"/>
                  </a:lnTo>
                  <a:lnTo>
                    <a:pt x="17003" y="4353"/>
                  </a:lnTo>
                  <a:lnTo>
                    <a:pt x="17532" y="3539"/>
                  </a:lnTo>
                  <a:lnTo>
                    <a:pt x="17573" y="3458"/>
                  </a:lnTo>
                  <a:lnTo>
                    <a:pt x="17573" y="3417"/>
                  </a:lnTo>
                  <a:lnTo>
                    <a:pt x="17532" y="3336"/>
                  </a:lnTo>
                  <a:lnTo>
                    <a:pt x="17491" y="3295"/>
                  </a:lnTo>
                  <a:lnTo>
                    <a:pt x="17288" y="3295"/>
                  </a:lnTo>
                  <a:lnTo>
                    <a:pt x="17207" y="3377"/>
                  </a:lnTo>
                  <a:lnTo>
                    <a:pt x="16718" y="4149"/>
                  </a:lnTo>
                  <a:lnTo>
                    <a:pt x="16190" y="4882"/>
                  </a:lnTo>
                  <a:lnTo>
                    <a:pt x="15580" y="5573"/>
                  </a:lnTo>
                  <a:lnTo>
                    <a:pt x="14929" y="6265"/>
                  </a:lnTo>
                  <a:lnTo>
                    <a:pt x="14278" y="6915"/>
                  </a:lnTo>
                  <a:lnTo>
                    <a:pt x="13586" y="7525"/>
                  </a:lnTo>
                  <a:lnTo>
                    <a:pt x="12854" y="8095"/>
                  </a:lnTo>
                  <a:lnTo>
                    <a:pt x="12122" y="8624"/>
                  </a:lnTo>
                  <a:lnTo>
                    <a:pt x="11349" y="9153"/>
                  </a:lnTo>
                  <a:lnTo>
                    <a:pt x="10536" y="9641"/>
                  </a:lnTo>
                  <a:lnTo>
                    <a:pt x="9763" y="10129"/>
                  </a:lnTo>
                  <a:lnTo>
                    <a:pt x="8909" y="10617"/>
                  </a:lnTo>
                  <a:lnTo>
                    <a:pt x="7241" y="11471"/>
                  </a:lnTo>
                  <a:lnTo>
                    <a:pt x="5573" y="12285"/>
                  </a:lnTo>
                  <a:lnTo>
                    <a:pt x="3865" y="13057"/>
                  </a:lnTo>
                  <a:lnTo>
                    <a:pt x="2970" y="13464"/>
                  </a:lnTo>
                  <a:lnTo>
                    <a:pt x="2522" y="13586"/>
                  </a:lnTo>
                  <a:lnTo>
                    <a:pt x="2034" y="13668"/>
                  </a:lnTo>
                  <a:lnTo>
                    <a:pt x="1790" y="13708"/>
                  </a:lnTo>
                  <a:lnTo>
                    <a:pt x="1587" y="13668"/>
                  </a:lnTo>
                  <a:lnTo>
                    <a:pt x="1384" y="13627"/>
                  </a:lnTo>
                  <a:lnTo>
                    <a:pt x="1180" y="13546"/>
                  </a:lnTo>
                  <a:lnTo>
                    <a:pt x="977" y="13464"/>
                  </a:lnTo>
                  <a:lnTo>
                    <a:pt x="814" y="13342"/>
                  </a:lnTo>
                  <a:lnTo>
                    <a:pt x="651" y="13179"/>
                  </a:lnTo>
                  <a:lnTo>
                    <a:pt x="529" y="12976"/>
                  </a:lnTo>
                  <a:lnTo>
                    <a:pt x="448" y="12773"/>
                  </a:lnTo>
                  <a:lnTo>
                    <a:pt x="407" y="12529"/>
                  </a:lnTo>
                  <a:lnTo>
                    <a:pt x="367" y="12325"/>
                  </a:lnTo>
                  <a:lnTo>
                    <a:pt x="367" y="12122"/>
                  </a:lnTo>
                  <a:lnTo>
                    <a:pt x="448" y="11674"/>
                  </a:lnTo>
                  <a:lnTo>
                    <a:pt x="570" y="11268"/>
                  </a:lnTo>
                  <a:lnTo>
                    <a:pt x="855" y="10820"/>
                  </a:lnTo>
                  <a:lnTo>
                    <a:pt x="1139" y="10413"/>
                  </a:lnTo>
                  <a:lnTo>
                    <a:pt x="1506" y="10007"/>
                  </a:lnTo>
                  <a:lnTo>
                    <a:pt x="1872" y="9641"/>
                  </a:lnTo>
                  <a:lnTo>
                    <a:pt x="3377" y="8217"/>
                  </a:lnTo>
                  <a:lnTo>
                    <a:pt x="4963" y="6834"/>
                  </a:lnTo>
                  <a:lnTo>
                    <a:pt x="6590" y="5492"/>
                  </a:lnTo>
                  <a:lnTo>
                    <a:pt x="8298" y="4231"/>
                  </a:lnTo>
                  <a:lnTo>
                    <a:pt x="10048" y="3010"/>
                  </a:lnTo>
                  <a:lnTo>
                    <a:pt x="11837" y="1912"/>
                  </a:lnTo>
                  <a:lnTo>
                    <a:pt x="13668" y="855"/>
                  </a:lnTo>
                  <a:lnTo>
                    <a:pt x="14603" y="366"/>
                  </a:lnTo>
                  <a:lnTo>
                    <a:pt x="14644" y="285"/>
                  </a:lnTo>
                  <a:lnTo>
                    <a:pt x="14685" y="244"/>
                  </a:lnTo>
                  <a:lnTo>
                    <a:pt x="14685" y="163"/>
                  </a:lnTo>
                  <a:lnTo>
                    <a:pt x="14644" y="122"/>
                  </a:lnTo>
                  <a:lnTo>
                    <a:pt x="14603" y="41"/>
                  </a:lnTo>
                  <a:lnTo>
                    <a:pt x="14563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rot="8100000" flipH="1">
              <a:off x="8893413" y="4510443"/>
              <a:ext cx="673778" cy="582858"/>
            </a:xfrm>
            <a:custGeom>
              <a:avLst/>
              <a:gdLst/>
              <a:ahLst/>
              <a:cxnLst/>
              <a:rect l="l" t="t" r="r" b="b"/>
              <a:pathLst>
                <a:path w="7242" h="6265" extrusionOk="0">
                  <a:moveTo>
                    <a:pt x="6224" y="0"/>
                  </a:moveTo>
                  <a:lnTo>
                    <a:pt x="6143" y="41"/>
                  </a:lnTo>
                  <a:lnTo>
                    <a:pt x="3092" y="2319"/>
                  </a:lnTo>
                  <a:lnTo>
                    <a:pt x="1547" y="3498"/>
                  </a:lnTo>
                  <a:lnTo>
                    <a:pt x="896" y="3986"/>
                  </a:lnTo>
                  <a:lnTo>
                    <a:pt x="570" y="4271"/>
                  </a:lnTo>
                  <a:lnTo>
                    <a:pt x="326" y="4556"/>
                  </a:lnTo>
                  <a:lnTo>
                    <a:pt x="164" y="4800"/>
                  </a:lnTo>
                  <a:lnTo>
                    <a:pt x="42" y="5085"/>
                  </a:lnTo>
                  <a:lnTo>
                    <a:pt x="1" y="5410"/>
                  </a:lnTo>
                  <a:lnTo>
                    <a:pt x="82" y="5695"/>
                  </a:lnTo>
                  <a:lnTo>
                    <a:pt x="204" y="5980"/>
                  </a:lnTo>
                  <a:lnTo>
                    <a:pt x="326" y="6061"/>
                  </a:lnTo>
                  <a:lnTo>
                    <a:pt x="448" y="6142"/>
                  </a:lnTo>
                  <a:lnTo>
                    <a:pt x="570" y="6224"/>
                  </a:lnTo>
                  <a:lnTo>
                    <a:pt x="692" y="6264"/>
                  </a:lnTo>
                  <a:lnTo>
                    <a:pt x="977" y="6264"/>
                  </a:lnTo>
                  <a:lnTo>
                    <a:pt x="1181" y="6183"/>
                  </a:lnTo>
                  <a:lnTo>
                    <a:pt x="1343" y="6102"/>
                  </a:lnTo>
                  <a:lnTo>
                    <a:pt x="1709" y="5898"/>
                  </a:lnTo>
                  <a:lnTo>
                    <a:pt x="2482" y="5329"/>
                  </a:lnTo>
                  <a:lnTo>
                    <a:pt x="3987" y="4271"/>
                  </a:lnTo>
                  <a:lnTo>
                    <a:pt x="5614" y="2970"/>
                  </a:lnTo>
                  <a:lnTo>
                    <a:pt x="7160" y="1668"/>
                  </a:lnTo>
                  <a:lnTo>
                    <a:pt x="7241" y="1587"/>
                  </a:lnTo>
                  <a:lnTo>
                    <a:pt x="7241" y="1546"/>
                  </a:lnTo>
                  <a:lnTo>
                    <a:pt x="7201" y="1465"/>
                  </a:lnTo>
                  <a:lnTo>
                    <a:pt x="7160" y="1424"/>
                  </a:lnTo>
                  <a:lnTo>
                    <a:pt x="7038" y="1343"/>
                  </a:lnTo>
                  <a:lnTo>
                    <a:pt x="6997" y="1343"/>
                  </a:lnTo>
                  <a:lnTo>
                    <a:pt x="6916" y="1383"/>
                  </a:lnTo>
                  <a:lnTo>
                    <a:pt x="5655" y="2441"/>
                  </a:lnTo>
                  <a:lnTo>
                    <a:pt x="4394" y="3458"/>
                  </a:lnTo>
                  <a:lnTo>
                    <a:pt x="3092" y="4434"/>
                  </a:lnTo>
                  <a:lnTo>
                    <a:pt x="1750" y="5410"/>
                  </a:lnTo>
                  <a:lnTo>
                    <a:pt x="1465" y="5613"/>
                  </a:lnTo>
                  <a:lnTo>
                    <a:pt x="1140" y="5817"/>
                  </a:lnTo>
                  <a:lnTo>
                    <a:pt x="936" y="5858"/>
                  </a:lnTo>
                  <a:lnTo>
                    <a:pt x="774" y="5898"/>
                  </a:lnTo>
                  <a:lnTo>
                    <a:pt x="611" y="5858"/>
                  </a:lnTo>
                  <a:lnTo>
                    <a:pt x="489" y="5695"/>
                  </a:lnTo>
                  <a:lnTo>
                    <a:pt x="408" y="5573"/>
                  </a:lnTo>
                  <a:lnTo>
                    <a:pt x="367" y="5451"/>
                  </a:lnTo>
                  <a:lnTo>
                    <a:pt x="367" y="5288"/>
                  </a:lnTo>
                  <a:lnTo>
                    <a:pt x="408" y="5166"/>
                  </a:lnTo>
                  <a:lnTo>
                    <a:pt x="530" y="4881"/>
                  </a:lnTo>
                  <a:lnTo>
                    <a:pt x="733" y="4637"/>
                  </a:lnTo>
                  <a:lnTo>
                    <a:pt x="1018" y="4393"/>
                  </a:lnTo>
                  <a:lnTo>
                    <a:pt x="1303" y="4149"/>
                  </a:lnTo>
                  <a:lnTo>
                    <a:pt x="1913" y="3661"/>
                  </a:lnTo>
                  <a:lnTo>
                    <a:pt x="3255" y="2644"/>
                  </a:lnTo>
                  <a:lnTo>
                    <a:pt x="6346" y="366"/>
                  </a:lnTo>
                  <a:lnTo>
                    <a:pt x="6387" y="326"/>
                  </a:lnTo>
                  <a:lnTo>
                    <a:pt x="6428" y="244"/>
                  </a:lnTo>
                  <a:lnTo>
                    <a:pt x="6387" y="122"/>
                  </a:lnTo>
                  <a:lnTo>
                    <a:pt x="6346" y="41"/>
                  </a:lnTo>
                  <a:lnTo>
                    <a:pt x="6265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rot="8100000" flipH="1">
              <a:off x="7985425" y="4705653"/>
              <a:ext cx="688850" cy="510943"/>
            </a:xfrm>
            <a:custGeom>
              <a:avLst/>
              <a:gdLst/>
              <a:ahLst/>
              <a:cxnLst/>
              <a:rect l="l" t="t" r="r" b="b"/>
              <a:pathLst>
                <a:path w="7404" h="5492" extrusionOk="0">
                  <a:moveTo>
                    <a:pt x="6712" y="366"/>
                  </a:moveTo>
                  <a:lnTo>
                    <a:pt x="6875" y="407"/>
                  </a:lnTo>
                  <a:lnTo>
                    <a:pt x="6956" y="488"/>
                  </a:lnTo>
                  <a:lnTo>
                    <a:pt x="6997" y="610"/>
                  </a:lnTo>
                  <a:lnTo>
                    <a:pt x="6997" y="773"/>
                  </a:lnTo>
                  <a:lnTo>
                    <a:pt x="6956" y="895"/>
                  </a:lnTo>
                  <a:lnTo>
                    <a:pt x="6875" y="1058"/>
                  </a:lnTo>
                  <a:lnTo>
                    <a:pt x="6712" y="1302"/>
                  </a:lnTo>
                  <a:lnTo>
                    <a:pt x="6509" y="1505"/>
                  </a:lnTo>
                  <a:lnTo>
                    <a:pt x="6305" y="1668"/>
                  </a:lnTo>
                  <a:lnTo>
                    <a:pt x="5817" y="1953"/>
                  </a:lnTo>
                  <a:lnTo>
                    <a:pt x="4760" y="2685"/>
                  </a:lnTo>
                  <a:lnTo>
                    <a:pt x="3458" y="3580"/>
                  </a:lnTo>
                  <a:lnTo>
                    <a:pt x="2116" y="4475"/>
                  </a:lnTo>
                  <a:lnTo>
                    <a:pt x="1546" y="4800"/>
                  </a:lnTo>
                  <a:lnTo>
                    <a:pt x="1262" y="4963"/>
                  </a:lnTo>
                  <a:lnTo>
                    <a:pt x="936" y="5044"/>
                  </a:lnTo>
                  <a:lnTo>
                    <a:pt x="733" y="5125"/>
                  </a:lnTo>
                  <a:lnTo>
                    <a:pt x="489" y="5125"/>
                  </a:lnTo>
                  <a:lnTo>
                    <a:pt x="407" y="5085"/>
                  </a:lnTo>
                  <a:lnTo>
                    <a:pt x="367" y="5003"/>
                  </a:lnTo>
                  <a:lnTo>
                    <a:pt x="367" y="4881"/>
                  </a:lnTo>
                  <a:lnTo>
                    <a:pt x="407" y="4759"/>
                  </a:lnTo>
                  <a:lnTo>
                    <a:pt x="489" y="4637"/>
                  </a:lnTo>
                  <a:lnTo>
                    <a:pt x="733" y="4434"/>
                  </a:lnTo>
                  <a:lnTo>
                    <a:pt x="1140" y="4027"/>
                  </a:lnTo>
                  <a:lnTo>
                    <a:pt x="1994" y="3254"/>
                  </a:lnTo>
                  <a:lnTo>
                    <a:pt x="2889" y="2482"/>
                  </a:lnTo>
                  <a:lnTo>
                    <a:pt x="3824" y="1790"/>
                  </a:lnTo>
                  <a:lnTo>
                    <a:pt x="4719" y="1180"/>
                  </a:lnTo>
                  <a:lnTo>
                    <a:pt x="5167" y="854"/>
                  </a:lnTo>
                  <a:lnTo>
                    <a:pt x="5655" y="610"/>
                  </a:lnTo>
                  <a:lnTo>
                    <a:pt x="5899" y="488"/>
                  </a:lnTo>
                  <a:lnTo>
                    <a:pt x="6183" y="407"/>
                  </a:lnTo>
                  <a:lnTo>
                    <a:pt x="6427" y="366"/>
                  </a:lnTo>
                  <a:close/>
                  <a:moveTo>
                    <a:pt x="6265" y="0"/>
                  </a:moveTo>
                  <a:lnTo>
                    <a:pt x="5980" y="82"/>
                  </a:lnTo>
                  <a:lnTo>
                    <a:pt x="5533" y="244"/>
                  </a:lnTo>
                  <a:lnTo>
                    <a:pt x="5126" y="488"/>
                  </a:lnTo>
                  <a:lnTo>
                    <a:pt x="4312" y="1017"/>
                  </a:lnTo>
                  <a:lnTo>
                    <a:pt x="3092" y="1871"/>
                  </a:lnTo>
                  <a:lnTo>
                    <a:pt x="1912" y="2807"/>
                  </a:lnTo>
                  <a:lnTo>
                    <a:pt x="814" y="3824"/>
                  </a:lnTo>
                  <a:lnTo>
                    <a:pt x="570" y="4027"/>
                  </a:lnTo>
                  <a:lnTo>
                    <a:pt x="285" y="4312"/>
                  </a:lnTo>
                  <a:lnTo>
                    <a:pt x="82" y="4597"/>
                  </a:lnTo>
                  <a:lnTo>
                    <a:pt x="1" y="4719"/>
                  </a:lnTo>
                  <a:lnTo>
                    <a:pt x="1" y="4881"/>
                  </a:lnTo>
                  <a:lnTo>
                    <a:pt x="1" y="5085"/>
                  </a:lnTo>
                  <a:lnTo>
                    <a:pt x="41" y="5207"/>
                  </a:lnTo>
                  <a:lnTo>
                    <a:pt x="123" y="5329"/>
                  </a:lnTo>
                  <a:lnTo>
                    <a:pt x="204" y="5410"/>
                  </a:lnTo>
                  <a:lnTo>
                    <a:pt x="285" y="5451"/>
                  </a:lnTo>
                  <a:lnTo>
                    <a:pt x="407" y="5492"/>
                  </a:lnTo>
                  <a:lnTo>
                    <a:pt x="692" y="5492"/>
                  </a:lnTo>
                  <a:lnTo>
                    <a:pt x="1018" y="5410"/>
                  </a:lnTo>
                  <a:lnTo>
                    <a:pt x="1302" y="5329"/>
                  </a:lnTo>
                  <a:lnTo>
                    <a:pt x="1790" y="5085"/>
                  </a:lnTo>
                  <a:lnTo>
                    <a:pt x="2523" y="4678"/>
                  </a:lnTo>
                  <a:lnTo>
                    <a:pt x="3214" y="4190"/>
                  </a:lnTo>
                  <a:lnTo>
                    <a:pt x="4597" y="3254"/>
                  </a:lnTo>
                  <a:lnTo>
                    <a:pt x="5858" y="2400"/>
                  </a:lnTo>
                  <a:lnTo>
                    <a:pt x="6387" y="2034"/>
                  </a:lnTo>
                  <a:lnTo>
                    <a:pt x="6672" y="1831"/>
                  </a:lnTo>
                  <a:lnTo>
                    <a:pt x="6916" y="1627"/>
                  </a:lnTo>
                  <a:lnTo>
                    <a:pt x="7038" y="1505"/>
                  </a:lnTo>
                  <a:lnTo>
                    <a:pt x="7160" y="1343"/>
                  </a:lnTo>
                  <a:lnTo>
                    <a:pt x="7282" y="1139"/>
                  </a:lnTo>
                  <a:lnTo>
                    <a:pt x="7363" y="936"/>
                  </a:lnTo>
                  <a:lnTo>
                    <a:pt x="7404" y="732"/>
                  </a:lnTo>
                  <a:lnTo>
                    <a:pt x="7404" y="529"/>
                  </a:lnTo>
                  <a:lnTo>
                    <a:pt x="7322" y="366"/>
                  </a:lnTo>
                  <a:lnTo>
                    <a:pt x="7200" y="204"/>
                  </a:lnTo>
                  <a:lnTo>
                    <a:pt x="7078" y="82"/>
                  </a:lnTo>
                  <a:lnTo>
                    <a:pt x="6956" y="41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EAB56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1"/>
          <p:cNvGrpSpPr/>
          <p:nvPr/>
        </p:nvGrpSpPr>
        <p:grpSpPr>
          <a:xfrm>
            <a:off x="7441561" y="724677"/>
            <a:ext cx="307124" cy="305294"/>
            <a:chOff x="1026043" y="1162815"/>
            <a:chExt cx="307124" cy="305294"/>
          </a:xfrm>
        </p:grpSpPr>
        <p:sp>
          <p:nvSpPr>
            <p:cNvPr id="339" name="Google Shape;339;p11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1"/>
          <p:cNvGrpSpPr/>
          <p:nvPr/>
        </p:nvGrpSpPr>
        <p:grpSpPr>
          <a:xfrm>
            <a:off x="974991" y="3806300"/>
            <a:ext cx="309000" cy="305294"/>
            <a:chOff x="8360310" y="1124637"/>
            <a:chExt cx="309000" cy="305294"/>
          </a:xfrm>
        </p:grpSpPr>
        <p:sp>
          <p:nvSpPr>
            <p:cNvPr id="348" name="Google Shape;348;p11"/>
            <p:cNvSpPr/>
            <p:nvPr/>
          </p:nvSpPr>
          <p:spPr>
            <a:xfrm>
              <a:off x="8360310" y="1124637"/>
              <a:ext cx="309000" cy="305294"/>
            </a:xfrm>
            <a:custGeom>
              <a:avLst/>
              <a:gdLst/>
              <a:ahLst/>
              <a:cxnLst/>
              <a:rect l="l" t="t" r="r" b="b"/>
              <a:pathLst>
                <a:path w="6753" h="6672" extrusionOk="0">
                  <a:moveTo>
                    <a:pt x="2767" y="1"/>
                  </a:moveTo>
                  <a:lnTo>
                    <a:pt x="2645" y="42"/>
                  </a:lnTo>
                  <a:lnTo>
                    <a:pt x="2563" y="82"/>
                  </a:lnTo>
                  <a:lnTo>
                    <a:pt x="2441" y="164"/>
                  </a:lnTo>
                  <a:lnTo>
                    <a:pt x="2360" y="245"/>
                  </a:lnTo>
                  <a:lnTo>
                    <a:pt x="2319" y="367"/>
                  </a:lnTo>
                  <a:lnTo>
                    <a:pt x="2238" y="652"/>
                  </a:lnTo>
                  <a:lnTo>
                    <a:pt x="2197" y="937"/>
                  </a:lnTo>
                  <a:lnTo>
                    <a:pt x="2197" y="1221"/>
                  </a:lnTo>
                  <a:lnTo>
                    <a:pt x="2238" y="1506"/>
                  </a:lnTo>
                  <a:lnTo>
                    <a:pt x="2075" y="1343"/>
                  </a:lnTo>
                  <a:lnTo>
                    <a:pt x="1872" y="1221"/>
                  </a:lnTo>
                  <a:lnTo>
                    <a:pt x="1546" y="1099"/>
                  </a:lnTo>
                  <a:lnTo>
                    <a:pt x="1262" y="1099"/>
                  </a:lnTo>
                  <a:lnTo>
                    <a:pt x="1140" y="1140"/>
                  </a:lnTo>
                  <a:lnTo>
                    <a:pt x="1018" y="1221"/>
                  </a:lnTo>
                  <a:lnTo>
                    <a:pt x="895" y="1343"/>
                  </a:lnTo>
                  <a:lnTo>
                    <a:pt x="855" y="1506"/>
                  </a:lnTo>
                  <a:lnTo>
                    <a:pt x="773" y="1791"/>
                  </a:lnTo>
                  <a:lnTo>
                    <a:pt x="814" y="2075"/>
                  </a:lnTo>
                  <a:lnTo>
                    <a:pt x="855" y="2360"/>
                  </a:lnTo>
                  <a:lnTo>
                    <a:pt x="1018" y="2604"/>
                  </a:lnTo>
                  <a:lnTo>
                    <a:pt x="1180" y="2808"/>
                  </a:lnTo>
                  <a:lnTo>
                    <a:pt x="1384" y="2970"/>
                  </a:lnTo>
                  <a:lnTo>
                    <a:pt x="1018" y="2970"/>
                  </a:lnTo>
                  <a:lnTo>
                    <a:pt x="814" y="3011"/>
                  </a:lnTo>
                  <a:lnTo>
                    <a:pt x="651" y="3052"/>
                  </a:lnTo>
                  <a:lnTo>
                    <a:pt x="407" y="317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1" y="3865"/>
                  </a:lnTo>
                  <a:lnTo>
                    <a:pt x="1" y="4109"/>
                  </a:lnTo>
                  <a:lnTo>
                    <a:pt x="82" y="4353"/>
                  </a:lnTo>
                  <a:lnTo>
                    <a:pt x="245" y="4516"/>
                  </a:lnTo>
                  <a:lnTo>
                    <a:pt x="489" y="4638"/>
                  </a:lnTo>
                  <a:lnTo>
                    <a:pt x="692" y="4719"/>
                  </a:lnTo>
                  <a:lnTo>
                    <a:pt x="936" y="4719"/>
                  </a:lnTo>
                  <a:lnTo>
                    <a:pt x="1424" y="4679"/>
                  </a:lnTo>
                  <a:lnTo>
                    <a:pt x="1424" y="4679"/>
                  </a:lnTo>
                  <a:lnTo>
                    <a:pt x="1180" y="5004"/>
                  </a:lnTo>
                  <a:lnTo>
                    <a:pt x="1099" y="5167"/>
                  </a:lnTo>
                  <a:lnTo>
                    <a:pt x="1058" y="5370"/>
                  </a:lnTo>
                  <a:lnTo>
                    <a:pt x="1018" y="5655"/>
                  </a:lnTo>
                  <a:lnTo>
                    <a:pt x="1099" y="5899"/>
                  </a:lnTo>
                  <a:lnTo>
                    <a:pt x="1140" y="6021"/>
                  </a:lnTo>
                  <a:lnTo>
                    <a:pt x="1221" y="6143"/>
                  </a:lnTo>
                  <a:lnTo>
                    <a:pt x="1343" y="6224"/>
                  </a:lnTo>
                  <a:lnTo>
                    <a:pt x="1465" y="6306"/>
                  </a:lnTo>
                  <a:lnTo>
                    <a:pt x="1709" y="6387"/>
                  </a:lnTo>
                  <a:lnTo>
                    <a:pt x="1994" y="6387"/>
                  </a:lnTo>
                  <a:lnTo>
                    <a:pt x="2238" y="6346"/>
                  </a:lnTo>
                  <a:lnTo>
                    <a:pt x="2482" y="6224"/>
                  </a:lnTo>
                  <a:lnTo>
                    <a:pt x="2726" y="6021"/>
                  </a:lnTo>
                  <a:lnTo>
                    <a:pt x="2889" y="5777"/>
                  </a:lnTo>
                  <a:lnTo>
                    <a:pt x="3011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31"/>
                  </a:lnTo>
                  <a:lnTo>
                    <a:pt x="3743" y="6672"/>
                  </a:lnTo>
                  <a:lnTo>
                    <a:pt x="3906" y="6672"/>
                  </a:lnTo>
                  <a:lnTo>
                    <a:pt x="4109" y="6590"/>
                  </a:lnTo>
                  <a:lnTo>
                    <a:pt x="4312" y="6468"/>
                  </a:lnTo>
                  <a:lnTo>
                    <a:pt x="4475" y="6306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2"/>
                  </a:lnTo>
                  <a:lnTo>
                    <a:pt x="4841" y="5533"/>
                  </a:lnTo>
                  <a:lnTo>
                    <a:pt x="5004" y="5574"/>
                  </a:lnTo>
                  <a:lnTo>
                    <a:pt x="5329" y="5574"/>
                  </a:lnTo>
                  <a:lnTo>
                    <a:pt x="5492" y="5533"/>
                  </a:lnTo>
                  <a:lnTo>
                    <a:pt x="5655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3" y="4923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394"/>
                  </a:lnTo>
                  <a:lnTo>
                    <a:pt x="6183" y="4231"/>
                  </a:lnTo>
                  <a:lnTo>
                    <a:pt x="6102" y="4069"/>
                  </a:lnTo>
                  <a:lnTo>
                    <a:pt x="6021" y="3947"/>
                  </a:lnTo>
                  <a:lnTo>
                    <a:pt x="6183" y="3865"/>
                  </a:lnTo>
                  <a:lnTo>
                    <a:pt x="6346" y="3784"/>
                  </a:lnTo>
                  <a:lnTo>
                    <a:pt x="6468" y="3662"/>
                  </a:lnTo>
                  <a:lnTo>
                    <a:pt x="6590" y="3540"/>
                  </a:lnTo>
                  <a:lnTo>
                    <a:pt x="6672" y="3418"/>
                  </a:lnTo>
                  <a:lnTo>
                    <a:pt x="6712" y="3255"/>
                  </a:lnTo>
                  <a:lnTo>
                    <a:pt x="6753" y="3052"/>
                  </a:lnTo>
                  <a:lnTo>
                    <a:pt x="6712" y="2848"/>
                  </a:lnTo>
                  <a:lnTo>
                    <a:pt x="6672" y="2686"/>
                  </a:lnTo>
                  <a:lnTo>
                    <a:pt x="6590" y="2523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7"/>
                  </a:lnTo>
                  <a:lnTo>
                    <a:pt x="6021" y="2116"/>
                  </a:lnTo>
                  <a:lnTo>
                    <a:pt x="5858" y="2075"/>
                  </a:lnTo>
                  <a:lnTo>
                    <a:pt x="5695" y="2075"/>
                  </a:lnTo>
                  <a:lnTo>
                    <a:pt x="5817" y="1750"/>
                  </a:lnTo>
                  <a:lnTo>
                    <a:pt x="5817" y="1547"/>
                  </a:lnTo>
                  <a:lnTo>
                    <a:pt x="5817" y="1384"/>
                  </a:lnTo>
                  <a:lnTo>
                    <a:pt x="5777" y="1099"/>
                  </a:lnTo>
                  <a:lnTo>
                    <a:pt x="5655" y="855"/>
                  </a:lnTo>
                  <a:lnTo>
                    <a:pt x="5492" y="652"/>
                  </a:lnTo>
                  <a:lnTo>
                    <a:pt x="5370" y="570"/>
                  </a:lnTo>
                  <a:lnTo>
                    <a:pt x="5248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4" y="1262"/>
                  </a:lnTo>
                  <a:lnTo>
                    <a:pt x="3661" y="896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3" y="82"/>
                  </a:lnTo>
                  <a:lnTo>
                    <a:pt x="3011" y="4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8444093" y="1206543"/>
              <a:ext cx="169394" cy="160105"/>
            </a:xfrm>
            <a:custGeom>
              <a:avLst/>
              <a:gdLst/>
              <a:ahLst/>
              <a:cxnLst/>
              <a:rect l="l" t="t" r="r" b="b"/>
              <a:pathLst>
                <a:path w="3702" h="3499" extrusionOk="0">
                  <a:moveTo>
                    <a:pt x="2197" y="1"/>
                  </a:moveTo>
                  <a:lnTo>
                    <a:pt x="1912" y="41"/>
                  </a:lnTo>
                  <a:lnTo>
                    <a:pt x="1668" y="41"/>
                  </a:lnTo>
                  <a:lnTo>
                    <a:pt x="1424" y="123"/>
                  </a:lnTo>
                  <a:lnTo>
                    <a:pt x="1180" y="204"/>
                  </a:lnTo>
                  <a:lnTo>
                    <a:pt x="936" y="326"/>
                  </a:lnTo>
                  <a:lnTo>
                    <a:pt x="692" y="489"/>
                  </a:lnTo>
                  <a:lnTo>
                    <a:pt x="488" y="692"/>
                  </a:lnTo>
                  <a:lnTo>
                    <a:pt x="285" y="936"/>
                  </a:lnTo>
                  <a:lnTo>
                    <a:pt x="163" y="1180"/>
                  </a:lnTo>
                  <a:lnTo>
                    <a:pt x="41" y="1465"/>
                  </a:lnTo>
                  <a:lnTo>
                    <a:pt x="0" y="1750"/>
                  </a:lnTo>
                  <a:lnTo>
                    <a:pt x="41" y="2035"/>
                  </a:lnTo>
                  <a:lnTo>
                    <a:pt x="81" y="2360"/>
                  </a:lnTo>
                  <a:lnTo>
                    <a:pt x="203" y="2645"/>
                  </a:lnTo>
                  <a:lnTo>
                    <a:pt x="366" y="2889"/>
                  </a:lnTo>
                  <a:lnTo>
                    <a:pt x="570" y="3092"/>
                  </a:lnTo>
                  <a:lnTo>
                    <a:pt x="814" y="3255"/>
                  </a:lnTo>
                  <a:lnTo>
                    <a:pt x="1058" y="3377"/>
                  </a:lnTo>
                  <a:lnTo>
                    <a:pt x="1342" y="3458"/>
                  </a:lnTo>
                  <a:lnTo>
                    <a:pt x="1627" y="3499"/>
                  </a:lnTo>
                  <a:lnTo>
                    <a:pt x="1912" y="3499"/>
                  </a:lnTo>
                  <a:lnTo>
                    <a:pt x="2197" y="3417"/>
                  </a:lnTo>
                  <a:lnTo>
                    <a:pt x="2481" y="3295"/>
                  </a:lnTo>
                  <a:lnTo>
                    <a:pt x="2725" y="3133"/>
                  </a:lnTo>
                  <a:lnTo>
                    <a:pt x="2969" y="2929"/>
                  </a:lnTo>
                  <a:lnTo>
                    <a:pt x="3173" y="2726"/>
                  </a:lnTo>
                  <a:lnTo>
                    <a:pt x="3376" y="2441"/>
                  </a:lnTo>
                  <a:lnTo>
                    <a:pt x="3539" y="2157"/>
                  </a:lnTo>
                  <a:lnTo>
                    <a:pt x="3620" y="1872"/>
                  </a:lnTo>
                  <a:lnTo>
                    <a:pt x="3702" y="1587"/>
                  </a:lnTo>
                  <a:lnTo>
                    <a:pt x="3702" y="1343"/>
                  </a:lnTo>
                  <a:lnTo>
                    <a:pt x="3661" y="1099"/>
                  </a:lnTo>
                  <a:lnTo>
                    <a:pt x="3580" y="855"/>
                  </a:lnTo>
                  <a:lnTo>
                    <a:pt x="3498" y="652"/>
                  </a:lnTo>
                  <a:lnTo>
                    <a:pt x="3335" y="489"/>
                  </a:lnTo>
                  <a:lnTo>
                    <a:pt x="3173" y="326"/>
                  </a:lnTo>
                  <a:lnTo>
                    <a:pt x="2969" y="204"/>
                  </a:lnTo>
                  <a:lnTo>
                    <a:pt x="2725" y="123"/>
                  </a:lnTo>
                  <a:lnTo>
                    <a:pt x="2441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8535287" y="1236332"/>
              <a:ext cx="18623" cy="18669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122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8492458" y="124191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67"/>
                  </a:lnTo>
                  <a:lnTo>
                    <a:pt x="82" y="407"/>
                  </a:lnTo>
                  <a:lnTo>
                    <a:pt x="285" y="407"/>
                  </a:lnTo>
                  <a:lnTo>
                    <a:pt x="367" y="367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326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8477587" y="1290326"/>
              <a:ext cx="16793" cy="18623"/>
            </a:xfrm>
            <a:custGeom>
              <a:avLst/>
              <a:gdLst/>
              <a:ahLst/>
              <a:cxnLst/>
              <a:rect l="l" t="t" r="r" b="b"/>
              <a:pathLst>
                <a:path w="367" h="407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6" y="285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8516664" y="1318238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7" y="244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8561324" y="1280991"/>
              <a:ext cx="16793" cy="16793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82" y="1"/>
                  </a:moveTo>
                  <a:lnTo>
                    <a:pt x="41" y="41"/>
                  </a:lnTo>
                  <a:lnTo>
                    <a:pt x="1" y="123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26" y="326"/>
                  </a:lnTo>
                  <a:lnTo>
                    <a:pt x="367" y="245"/>
                  </a:lnTo>
                  <a:lnTo>
                    <a:pt x="367" y="16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8522247" y="1271702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82" y="407"/>
                  </a:lnTo>
                  <a:lnTo>
                    <a:pt x="245" y="40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1"/>
          <p:cNvSpPr/>
          <p:nvPr/>
        </p:nvSpPr>
        <p:spPr>
          <a:xfrm>
            <a:off x="4490941" y="477360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1"/>
          <p:cNvSpPr/>
          <p:nvPr/>
        </p:nvSpPr>
        <p:spPr>
          <a:xfrm>
            <a:off x="5563790" y="4210084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1"/>
          <p:cNvSpPr/>
          <p:nvPr/>
        </p:nvSpPr>
        <p:spPr>
          <a:xfrm>
            <a:off x="215042" y="2282543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"/>
          <p:cNvSpPr txBox="1">
            <a:spLocks noGrp="1"/>
          </p:cNvSpPr>
          <p:nvPr>
            <p:ph type="title"/>
          </p:nvPr>
        </p:nvSpPr>
        <p:spPr>
          <a:xfrm>
            <a:off x="1927125" y="1442375"/>
            <a:ext cx="229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"/>
          </p:nvPr>
        </p:nvSpPr>
        <p:spPr>
          <a:xfrm>
            <a:off x="1927125" y="1970069"/>
            <a:ext cx="22974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2"/>
          </p:nvPr>
        </p:nvSpPr>
        <p:spPr>
          <a:xfrm>
            <a:off x="5780475" y="1442375"/>
            <a:ext cx="229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3"/>
          </p:nvPr>
        </p:nvSpPr>
        <p:spPr>
          <a:xfrm>
            <a:off x="5780477" y="1970069"/>
            <a:ext cx="22974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title" idx="4"/>
          </p:nvPr>
        </p:nvSpPr>
        <p:spPr>
          <a:xfrm>
            <a:off x="1927125" y="3074271"/>
            <a:ext cx="229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5"/>
          </p:nvPr>
        </p:nvSpPr>
        <p:spPr>
          <a:xfrm>
            <a:off x="1927125" y="3601976"/>
            <a:ext cx="22974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6"/>
          </p:nvPr>
        </p:nvSpPr>
        <p:spPr>
          <a:xfrm>
            <a:off x="5780475" y="3074271"/>
            <a:ext cx="229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7"/>
          </p:nvPr>
        </p:nvSpPr>
        <p:spPr>
          <a:xfrm>
            <a:off x="5780477" y="3601976"/>
            <a:ext cx="22974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8" hasCustomPrompt="1"/>
          </p:nvPr>
        </p:nvSpPr>
        <p:spPr>
          <a:xfrm>
            <a:off x="878925" y="15212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title" idx="9" hasCustomPrompt="1"/>
          </p:nvPr>
        </p:nvSpPr>
        <p:spPr>
          <a:xfrm>
            <a:off x="8789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2275" y="15212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73227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/>
          <p:nvPr/>
        </p:nvSpPr>
        <p:spPr>
          <a:xfrm>
            <a:off x="8649796" y="2155763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13"/>
          <p:cNvGrpSpPr/>
          <p:nvPr/>
        </p:nvGrpSpPr>
        <p:grpSpPr>
          <a:xfrm>
            <a:off x="353535" y="4510712"/>
            <a:ext cx="309000" cy="305294"/>
            <a:chOff x="8360310" y="1124637"/>
            <a:chExt cx="309000" cy="305294"/>
          </a:xfrm>
        </p:grpSpPr>
        <p:sp>
          <p:nvSpPr>
            <p:cNvPr id="376" name="Google Shape;376;p13"/>
            <p:cNvSpPr/>
            <p:nvPr/>
          </p:nvSpPr>
          <p:spPr>
            <a:xfrm>
              <a:off x="8360310" y="1124637"/>
              <a:ext cx="309000" cy="305294"/>
            </a:xfrm>
            <a:custGeom>
              <a:avLst/>
              <a:gdLst/>
              <a:ahLst/>
              <a:cxnLst/>
              <a:rect l="l" t="t" r="r" b="b"/>
              <a:pathLst>
                <a:path w="6753" h="6672" extrusionOk="0">
                  <a:moveTo>
                    <a:pt x="2767" y="1"/>
                  </a:moveTo>
                  <a:lnTo>
                    <a:pt x="2645" y="42"/>
                  </a:lnTo>
                  <a:lnTo>
                    <a:pt x="2563" y="82"/>
                  </a:lnTo>
                  <a:lnTo>
                    <a:pt x="2441" y="164"/>
                  </a:lnTo>
                  <a:lnTo>
                    <a:pt x="2360" y="245"/>
                  </a:lnTo>
                  <a:lnTo>
                    <a:pt x="2319" y="367"/>
                  </a:lnTo>
                  <a:lnTo>
                    <a:pt x="2238" y="652"/>
                  </a:lnTo>
                  <a:lnTo>
                    <a:pt x="2197" y="937"/>
                  </a:lnTo>
                  <a:lnTo>
                    <a:pt x="2197" y="1221"/>
                  </a:lnTo>
                  <a:lnTo>
                    <a:pt x="2238" y="1506"/>
                  </a:lnTo>
                  <a:lnTo>
                    <a:pt x="2075" y="1343"/>
                  </a:lnTo>
                  <a:lnTo>
                    <a:pt x="1872" y="1221"/>
                  </a:lnTo>
                  <a:lnTo>
                    <a:pt x="1546" y="1099"/>
                  </a:lnTo>
                  <a:lnTo>
                    <a:pt x="1262" y="1099"/>
                  </a:lnTo>
                  <a:lnTo>
                    <a:pt x="1140" y="1140"/>
                  </a:lnTo>
                  <a:lnTo>
                    <a:pt x="1018" y="1221"/>
                  </a:lnTo>
                  <a:lnTo>
                    <a:pt x="895" y="1343"/>
                  </a:lnTo>
                  <a:lnTo>
                    <a:pt x="855" y="1506"/>
                  </a:lnTo>
                  <a:lnTo>
                    <a:pt x="773" y="1791"/>
                  </a:lnTo>
                  <a:lnTo>
                    <a:pt x="814" y="2075"/>
                  </a:lnTo>
                  <a:lnTo>
                    <a:pt x="855" y="2360"/>
                  </a:lnTo>
                  <a:lnTo>
                    <a:pt x="1018" y="2604"/>
                  </a:lnTo>
                  <a:lnTo>
                    <a:pt x="1180" y="2808"/>
                  </a:lnTo>
                  <a:lnTo>
                    <a:pt x="1384" y="2970"/>
                  </a:lnTo>
                  <a:lnTo>
                    <a:pt x="1018" y="2970"/>
                  </a:lnTo>
                  <a:lnTo>
                    <a:pt x="814" y="3011"/>
                  </a:lnTo>
                  <a:lnTo>
                    <a:pt x="651" y="3052"/>
                  </a:lnTo>
                  <a:lnTo>
                    <a:pt x="407" y="317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1" y="3865"/>
                  </a:lnTo>
                  <a:lnTo>
                    <a:pt x="1" y="4109"/>
                  </a:lnTo>
                  <a:lnTo>
                    <a:pt x="82" y="4353"/>
                  </a:lnTo>
                  <a:lnTo>
                    <a:pt x="245" y="4516"/>
                  </a:lnTo>
                  <a:lnTo>
                    <a:pt x="489" y="4638"/>
                  </a:lnTo>
                  <a:lnTo>
                    <a:pt x="692" y="4719"/>
                  </a:lnTo>
                  <a:lnTo>
                    <a:pt x="936" y="4719"/>
                  </a:lnTo>
                  <a:lnTo>
                    <a:pt x="1424" y="4679"/>
                  </a:lnTo>
                  <a:lnTo>
                    <a:pt x="1424" y="4679"/>
                  </a:lnTo>
                  <a:lnTo>
                    <a:pt x="1180" y="5004"/>
                  </a:lnTo>
                  <a:lnTo>
                    <a:pt x="1099" y="5167"/>
                  </a:lnTo>
                  <a:lnTo>
                    <a:pt x="1058" y="5370"/>
                  </a:lnTo>
                  <a:lnTo>
                    <a:pt x="1018" y="5655"/>
                  </a:lnTo>
                  <a:lnTo>
                    <a:pt x="1099" y="5899"/>
                  </a:lnTo>
                  <a:lnTo>
                    <a:pt x="1140" y="6021"/>
                  </a:lnTo>
                  <a:lnTo>
                    <a:pt x="1221" y="6143"/>
                  </a:lnTo>
                  <a:lnTo>
                    <a:pt x="1343" y="6224"/>
                  </a:lnTo>
                  <a:lnTo>
                    <a:pt x="1465" y="6306"/>
                  </a:lnTo>
                  <a:lnTo>
                    <a:pt x="1709" y="6387"/>
                  </a:lnTo>
                  <a:lnTo>
                    <a:pt x="1994" y="6387"/>
                  </a:lnTo>
                  <a:lnTo>
                    <a:pt x="2238" y="6346"/>
                  </a:lnTo>
                  <a:lnTo>
                    <a:pt x="2482" y="6224"/>
                  </a:lnTo>
                  <a:lnTo>
                    <a:pt x="2726" y="6021"/>
                  </a:lnTo>
                  <a:lnTo>
                    <a:pt x="2889" y="5777"/>
                  </a:lnTo>
                  <a:lnTo>
                    <a:pt x="3011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31"/>
                  </a:lnTo>
                  <a:lnTo>
                    <a:pt x="3743" y="6672"/>
                  </a:lnTo>
                  <a:lnTo>
                    <a:pt x="3906" y="6672"/>
                  </a:lnTo>
                  <a:lnTo>
                    <a:pt x="4109" y="6590"/>
                  </a:lnTo>
                  <a:lnTo>
                    <a:pt x="4312" y="6468"/>
                  </a:lnTo>
                  <a:lnTo>
                    <a:pt x="4475" y="6306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2"/>
                  </a:lnTo>
                  <a:lnTo>
                    <a:pt x="4841" y="5533"/>
                  </a:lnTo>
                  <a:lnTo>
                    <a:pt x="5004" y="5574"/>
                  </a:lnTo>
                  <a:lnTo>
                    <a:pt x="5329" y="5574"/>
                  </a:lnTo>
                  <a:lnTo>
                    <a:pt x="5492" y="5533"/>
                  </a:lnTo>
                  <a:lnTo>
                    <a:pt x="5655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3" y="4923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394"/>
                  </a:lnTo>
                  <a:lnTo>
                    <a:pt x="6183" y="4231"/>
                  </a:lnTo>
                  <a:lnTo>
                    <a:pt x="6102" y="4069"/>
                  </a:lnTo>
                  <a:lnTo>
                    <a:pt x="6021" y="3947"/>
                  </a:lnTo>
                  <a:lnTo>
                    <a:pt x="6183" y="3865"/>
                  </a:lnTo>
                  <a:lnTo>
                    <a:pt x="6346" y="3784"/>
                  </a:lnTo>
                  <a:lnTo>
                    <a:pt x="6468" y="3662"/>
                  </a:lnTo>
                  <a:lnTo>
                    <a:pt x="6590" y="3540"/>
                  </a:lnTo>
                  <a:lnTo>
                    <a:pt x="6672" y="3418"/>
                  </a:lnTo>
                  <a:lnTo>
                    <a:pt x="6712" y="3255"/>
                  </a:lnTo>
                  <a:lnTo>
                    <a:pt x="6753" y="3052"/>
                  </a:lnTo>
                  <a:lnTo>
                    <a:pt x="6712" y="2848"/>
                  </a:lnTo>
                  <a:lnTo>
                    <a:pt x="6672" y="2686"/>
                  </a:lnTo>
                  <a:lnTo>
                    <a:pt x="6590" y="2523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7"/>
                  </a:lnTo>
                  <a:lnTo>
                    <a:pt x="6021" y="2116"/>
                  </a:lnTo>
                  <a:lnTo>
                    <a:pt x="5858" y="2075"/>
                  </a:lnTo>
                  <a:lnTo>
                    <a:pt x="5695" y="2075"/>
                  </a:lnTo>
                  <a:lnTo>
                    <a:pt x="5817" y="1750"/>
                  </a:lnTo>
                  <a:lnTo>
                    <a:pt x="5817" y="1547"/>
                  </a:lnTo>
                  <a:lnTo>
                    <a:pt x="5817" y="1384"/>
                  </a:lnTo>
                  <a:lnTo>
                    <a:pt x="5777" y="1099"/>
                  </a:lnTo>
                  <a:lnTo>
                    <a:pt x="5655" y="855"/>
                  </a:lnTo>
                  <a:lnTo>
                    <a:pt x="5492" y="652"/>
                  </a:lnTo>
                  <a:lnTo>
                    <a:pt x="5370" y="570"/>
                  </a:lnTo>
                  <a:lnTo>
                    <a:pt x="5248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4" y="1262"/>
                  </a:lnTo>
                  <a:lnTo>
                    <a:pt x="3661" y="896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3" y="82"/>
                  </a:lnTo>
                  <a:lnTo>
                    <a:pt x="3011" y="4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8444093" y="1206543"/>
              <a:ext cx="169394" cy="160105"/>
            </a:xfrm>
            <a:custGeom>
              <a:avLst/>
              <a:gdLst/>
              <a:ahLst/>
              <a:cxnLst/>
              <a:rect l="l" t="t" r="r" b="b"/>
              <a:pathLst>
                <a:path w="3702" h="3499" extrusionOk="0">
                  <a:moveTo>
                    <a:pt x="2197" y="1"/>
                  </a:moveTo>
                  <a:lnTo>
                    <a:pt x="1912" y="41"/>
                  </a:lnTo>
                  <a:lnTo>
                    <a:pt x="1668" y="41"/>
                  </a:lnTo>
                  <a:lnTo>
                    <a:pt x="1424" y="123"/>
                  </a:lnTo>
                  <a:lnTo>
                    <a:pt x="1180" y="204"/>
                  </a:lnTo>
                  <a:lnTo>
                    <a:pt x="936" y="326"/>
                  </a:lnTo>
                  <a:lnTo>
                    <a:pt x="692" y="489"/>
                  </a:lnTo>
                  <a:lnTo>
                    <a:pt x="488" y="692"/>
                  </a:lnTo>
                  <a:lnTo>
                    <a:pt x="285" y="936"/>
                  </a:lnTo>
                  <a:lnTo>
                    <a:pt x="163" y="1180"/>
                  </a:lnTo>
                  <a:lnTo>
                    <a:pt x="41" y="1465"/>
                  </a:lnTo>
                  <a:lnTo>
                    <a:pt x="0" y="1750"/>
                  </a:lnTo>
                  <a:lnTo>
                    <a:pt x="41" y="2035"/>
                  </a:lnTo>
                  <a:lnTo>
                    <a:pt x="81" y="2360"/>
                  </a:lnTo>
                  <a:lnTo>
                    <a:pt x="203" y="2645"/>
                  </a:lnTo>
                  <a:lnTo>
                    <a:pt x="366" y="2889"/>
                  </a:lnTo>
                  <a:lnTo>
                    <a:pt x="570" y="3092"/>
                  </a:lnTo>
                  <a:lnTo>
                    <a:pt x="814" y="3255"/>
                  </a:lnTo>
                  <a:lnTo>
                    <a:pt x="1058" y="3377"/>
                  </a:lnTo>
                  <a:lnTo>
                    <a:pt x="1342" y="3458"/>
                  </a:lnTo>
                  <a:lnTo>
                    <a:pt x="1627" y="3499"/>
                  </a:lnTo>
                  <a:lnTo>
                    <a:pt x="1912" y="3499"/>
                  </a:lnTo>
                  <a:lnTo>
                    <a:pt x="2197" y="3417"/>
                  </a:lnTo>
                  <a:lnTo>
                    <a:pt x="2481" y="3295"/>
                  </a:lnTo>
                  <a:lnTo>
                    <a:pt x="2725" y="3133"/>
                  </a:lnTo>
                  <a:lnTo>
                    <a:pt x="2969" y="2929"/>
                  </a:lnTo>
                  <a:lnTo>
                    <a:pt x="3173" y="2726"/>
                  </a:lnTo>
                  <a:lnTo>
                    <a:pt x="3376" y="2441"/>
                  </a:lnTo>
                  <a:lnTo>
                    <a:pt x="3539" y="2157"/>
                  </a:lnTo>
                  <a:lnTo>
                    <a:pt x="3620" y="1872"/>
                  </a:lnTo>
                  <a:lnTo>
                    <a:pt x="3702" y="1587"/>
                  </a:lnTo>
                  <a:lnTo>
                    <a:pt x="3702" y="1343"/>
                  </a:lnTo>
                  <a:lnTo>
                    <a:pt x="3661" y="1099"/>
                  </a:lnTo>
                  <a:lnTo>
                    <a:pt x="3580" y="855"/>
                  </a:lnTo>
                  <a:lnTo>
                    <a:pt x="3498" y="652"/>
                  </a:lnTo>
                  <a:lnTo>
                    <a:pt x="3335" y="489"/>
                  </a:lnTo>
                  <a:lnTo>
                    <a:pt x="3173" y="326"/>
                  </a:lnTo>
                  <a:lnTo>
                    <a:pt x="2969" y="204"/>
                  </a:lnTo>
                  <a:lnTo>
                    <a:pt x="2725" y="123"/>
                  </a:lnTo>
                  <a:lnTo>
                    <a:pt x="2441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8535287" y="1236332"/>
              <a:ext cx="18623" cy="18669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122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8492458" y="124191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67"/>
                  </a:lnTo>
                  <a:lnTo>
                    <a:pt x="82" y="407"/>
                  </a:lnTo>
                  <a:lnTo>
                    <a:pt x="285" y="407"/>
                  </a:lnTo>
                  <a:lnTo>
                    <a:pt x="367" y="367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326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8477587" y="1290326"/>
              <a:ext cx="16793" cy="18623"/>
            </a:xfrm>
            <a:custGeom>
              <a:avLst/>
              <a:gdLst/>
              <a:ahLst/>
              <a:cxnLst/>
              <a:rect l="l" t="t" r="r" b="b"/>
              <a:pathLst>
                <a:path w="367" h="407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6" y="285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8516664" y="1318238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7" y="244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8561324" y="1280991"/>
              <a:ext cx="16793" cy="16793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82" y="1"/>
                  </a:moveTo>
                  <a:lnTo>
                    <a:pt x="41" y="41"/>
                  </a:lnTo>
                  <a:lnTo>
                    <a:pt x="1" y="123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26" y="326"/>
                  </a:lnTo>
                  <a:lnTo>
                    <a:pt x="367" y="245"/>
                  </a:lnTo>
                  <a:lnTo>
                    <a:pt x="367" y="16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8522247" y="1271702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82" y="407"/>
                  </a:lnTo>
                  <a:lnTo>
                    <a:pt x="245" y="40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13"/>
          <p:cNvGrpSpPr/>
          <p:nvPr/>
        </p:nvGrpSpPr>
        <p:grpSpPr>
          <a:xfrm>
            <a:off x="1272319" y="559784"/>
            <a:ext cx="474643" cy="301588"/>
            <a:chOff x="7593894" y="395296"/>
            <a:chExt cx="474643" cy="301588"/>
          </a:xfrm>
        </p:grpSpPr>
        <p:sp>
          <p:nvSpPr>
            <p:cNvPr id="385" name="Google Shape;385;p13"/>
            <p:cNvSpPr/>
            <p:nvPr/>
          </p:nvSpPr>
          <p:spPr>
            <a:xfrm>
              <a:off x="7603183" y="404585"/>
              <a:ext cx="456065" cy="282964"/>
            </a:xfrm>
            <a:custGeom>
              <a:avLst/>
              <a:gdLst/>
              <a:ahLst/>
              <a:cxnLst/>
              <a:rect l="l" t="t" r="r" b="b"/>
              <a:pathLst>
                <a:path w="9967" h="6184" extrusionOk="0">
                  <a:moveTo>
                    <a:pt x="4678" y="1"/>
                  </a:moveTo>
                  <a:lnTo>
                    <a:pt x="4394" y="42"/>
                  </a:lnTo>
                  <a:lnTo>
                    <a:pt x="4109" y="164"/>
                  </a:lnTo>
                  <a:lnTo>
                    <a:pt x="3824" y="286"/>
                  </a:lnTo>
                  <a:lnTo>
                    <a:pt x="3540" y="448"/>
                  </a:lnTo>
                  <a:lnTo>
                    <a:pt x="3336" y="692"/>
                  </a:lnTo>
                  <a:lnTo>
                    <a:pt x="3133" y="936"/>
                  </a:lnTo>
                  <a:lnTo>
                    <a:pt x="2970" y="1181"/>
                  </a:lnTo>
                  <a:lnTo>
                    <a:pt x="2848" y="1465"/>
                  </a:lnTo>
                  <a:lnTo>
                    <a:pt x="2767" y="1750"/>
                  </a:lnTo>
                  <a:lnTo>
                    <a:pt x="2685" y="2075"/>
                  </a:lnTo>
                  <a:lnTo>
                    <a:pt x="2645" y="2360"/>
                  </a:lnTo>
                  <a:lnTo>
                    <a:pt x="2645" y="2686"/>
                  </a:lnTo>
                  <a:lnTo>
                    <a:pt x="2685" y="3011"/>
                  </a:lnTo>
                  <a:lnTo>
                    <a:pt x="2441" y="2848"/>
                  </a:lnTo>
                  <a:lnTo>
                    <a:pt x="2197" y="2767"/>
                  </a:lnTo>
                  <a:lnTo>
                    <a:pt x="1953" y="2686"/>
                  </a:lnTo>
                  <a:lnTo>
                    <a:pt x="1424" y="2686"/>
                  </a:lnTo>
                  <a:lnTo>
                    <a:pt x="1180" y="2767"/>
                  </a:lnTo>
                  <a:lnTo>
                    <a:pt x="936" y="2848"/>
                  </a:lnTo>
                  <a:lnTo>
                    <a:pt x="692" y="2970"/>
                  </a:lnTo>
                  <a:lnTo>
                    <a:pt x="570" y="3092"/>
                  </a:lnTo>
                  <a:lnTo>
                    <a:pt x="407" y="3214"/>
                  </a:lnTo>
                  <a:lnTo>
                    <a:pt x="204" y="3540"/>
                  </a:lnTo>
                  <a:lnTo>
                    <a:pt x="41" y="3906"/>
                  </a:lnTo>
                  <a:lnTo>
                    <a:pt x="1" y="4272"/>
                  </a:lnTo>
                  <a:lnTo>
                    <a:pt x="1" y="4679"/>
                  </a:lnTo>
                  <a:lnTo>
                    <a:pt x="82" y="5045"/>
                  </a:lnTo>
                  <a:lnTo>
                    <a:pt x="285" y="5370"/>
                  </a:lnTo>
                  <a:lnTo>
                    <a:pt x="407" y="5533"/>
                  </a:lnTo>
                  <a:lnTo>
                    <a:pt x="529" y="5655"/>
                  </a:lnTo>
                  <a:lnTo>
                    <a:pt x="814" y="5858"/>
                  </a:lnTo>
                  <a:lnTo>
                    <a:pt x="1180" y="6021"/>
                  </a:lnTo>
                  <a:lnTo>
                    <a:pt x="1587" y="6102"/>
                  </a:lnTo>
                  <a:lnTo>
                    <a:pt x="1994" y="6143"/>
                  </a:lnTo>
                  <a:lnTo>
                    <a:pt x="2848" y="6184"/>
                  </a:lnTo>
                  <a:lnTo>
                    <a:pt x="3580" y="6143"/>
                  </a:lnTo>
                  <a:lnTo>
                    <a:pt x="4678" y="6143"/>
                  </a:lnTo>
                  <a:lnTo>
                    <a:pt x="5736" y="6102"/>
                  </a:lnTo>
                  <a:lnTo>
                    <a:pt x="6834" y="6021"/>
                  </a:lnTo>
                  <a:lnTo>
                    <a:pt x="7892" y="5899"/>
                  </a:lnTo>
                  <a:lnTo>
                    <a:pt x="8543" y="5818"/>
                  </a:lnTo>
                  <a:lnTo>
                    <a:pt x="8868" y="5736"/>
                  </a:lnTo>
                  <a:lnTo>
                    <a:pt x="9153" y="5614"/>
                  </a:lnTo>
                  <a:lnTo>
                    <a:pt x="9438" y="5452"/>
                  </a:lnTo>
                  <a:lnTo>
                    <a:pt x="9682" y="5248"/>
                  </a:lnTo>
                  <a:lnTo>
                    <a:pt x="9844" y="5045"/>
                  </a:lnTo>
                  <a:lnTo>
                    <a:pt x="9926" y="4760"/>
                  </a:lnTo>
                  <a:lnTo>
                    <a:pt x="9966" y="4557"/>
                  </a:lnTo>
                  <a:lnTo>
                    <a:pt x="9966" y="4353"/>
                  </a:lnTo>
                  <a:lnTo>
                    <a:pt x="9885" y="4150"/>
                  </a:lnTo>
                  <a:lnTo>
                    <a:pt x="9804" y="3946"/>
                  </a:lnTo>
                  <a:lnTo>
                    <a:pt x="9682" y="3784"/>
                  </a:lnTo>
                  <a:lnTo>
                    <a:pt x="9560" y="3662"/>
                  </a:lnTo>
                  <a:lnTo>
                    <a:pt x="9397" y="3499"/>
                  </a:lnTo>
                  <a:lnTo>
                    <a:pt x="9234" y="3418"/>
                  </a:lnTo>
                  <a:lnTo>
                    <a:pt x="9031" y="3336"/>
                  </a:lnTo>
                  <a:lnTo>
                    <a:pt x="8827" y="3296"/>
                  </a:lnTo>
                  <a:lnTo>
                    <a:pt x="8421" y="3296"/>
                  </a:lnTo>
                  <a:lnTo>
                    <a:pt x="8014" y="3418"/>
                  </a:lnTo>
                  <a:lnTo>
                    <a:pt x="7648" y="3580"/>
                  </a:lnTo>
                  <a:lnTo>
                    <a:pt x="7729" y="3458"/>
                  </a:lnTo>
                  <a:lnTo>
                    <a:pt x="7770" y="3296"/>
                  </a:lnTo>
                  <a:lnTo>
                    <a:pt x="7811" y="3011"/>
                  </a:lnTo>
                  <a:lnTo>
                    <a:pt x="7729" y="2726"/>
                  </a:lnTo>
                  <a:lnTo>
                    <a:pt x="7648" y="2564"/>
                  </a:lnTo>
                  <a:lnTo>
                    <a:pt x="7566" y="2441"/>
                  </a:lnTo>
                  <a:lnTo>
                    <a:pt x="7444" y="2360"/>
                  </a:lnTo>
                  <a:lnTo>
                    <a:pt x="7322" y="2279"/>
                  </a:lnTo>
                  <a:lnTo>
                    <a:pt x="7038" y="2157"/>
                  </a:lnTo>
                  <a:lnTo>
                    <a:pt x="6590" y="2157"/>
                  </a:lnTo>
                  <a:lnTo>
                    <a:pt x="6428" y="2197"/>
                  </a:lnTo>
                  <a:lnTo>
                    <a:pt x="6550" y="1913"/>
                  </a:lnTo>
                  <a:lnTo>
                    <a:pt x="6550" y="1628"/>
                  </a:lnTo>
                  <a:lnTo>
                    <a:pt x="6550" y="1303"/>
                  </a:lnTo>
                  <a:lnTo>
                    <a:pt x="6428" y="1018"/>
                  </a:lnTo>
                  <a:lnTo>
                    <a:pt x="6306" y="733"/>
                  </a:lnTo>
                  <a:lnTo>
                    <a:pt x="6102" y="489"/>
                  </a:lnTo>
                  <a:lnTo>
                    <a:pt x="5858" y="286"/>
                  </a:lnTo>
                  <a:lnTo>
                    <a:pt x="5614" y="164"/>
                  </a:lnTo>
                  <a:lnTo>
                    <a:pt x="5289" y="42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7593894" y="395296"/>
              <a:ext cx="474643" cy="301588"/>
            </a:xfrm>
            <a:custGeom>
              <a:avLst/>
              <a:gdLst/>
              <a:ahLst/>
              <a:cxnLst/>
              <a:rect l="l" t="t" r="r" b="b"/>
              <a:pathLst>
                <a:path w="10373" h="6591" extrusionOk="0">
                  <a:moveTo>
                    <a:pt x="5329" y="407"/>
                  </a:moveTo>
                  <a:lnTo>
                    <a:pt x="5532" y="448"/>
                  </a:lnTo>
                  <a:lnTo>
                    <a:pt x="5695" y="529"/>
                  </a:lnTo>
                  <a:lnTo>
                    <a:pt x="5858" y="611"/>
                  </a:lnTo>
                  <a:lnTo>
                    <a:pt x="6020" y="733"/>
                  </a:lnTo>
                  <a:lnTo>
                    <a:pt x="6183" y="855"/>
                  </a:lnTo>
                  <a:lnTo>
                    <a:pt x="6305" y="1017"/>
                  </a:lnTo>
                  <a:lnTo>
                    <a:pt x="6386" y="1180"/>
                  </a:lnTo>
                  <a:lnTo>
                    <a:pt x="6468" y="1384"/>
                  </a:lnTo>
                  <a:lnTo>
                    <a:pt x="6549" y="1546"/>
                  </a:lnTo>
                  <a:lnTo>
                    <a:pt x="6549" y="1750"/>
                  </a:lnTo>
                  <a:lnTo>
                    <a:pt x="6549" y="1953"/>
                  </a:lnTo>
                  <a:lnTo>
                    <a:pt x="6549" y="2116"/>
                  </a:lnTo>
                  <a:lnTo>
                    <a:pt x="6468" y="2319"/>
                  </a:lnTo>
                  <a:lnTo>
                    <a:pt x="6468" y="2441"/>
                  </a:lnTo>
                  <a:lnTo>
                    <a:pt x="6509" y="2522"/>
                  </a:lnTo>
                  <a:lnTo>
                    <a:pt x="6590" y="2604"/>
                  </a:lnTo>
                  <a:lnTo>
                    <a:pt x="6712" y="2604"/>
                  </a:lnTo>
                  <a:lnTo>
                    <a:pt x="6956" y="2563"/>
                  </a:lnTo>
                  <a:lnTo>
                    <a:pt x="7200" y="2563"/>
                  </a:lnTo>
                  <a:lnTo>
                    <a:pt x="7403" y="2644"/>
                  </a:lnTo>
                  <a:lnTo>
                    <a:pt x="7607" y="2807"/>
                  </a:lnTo>
                  <a:lnTo>
                    <a:pt x="7729" y="2970"/>
                  </a:lnTo>
                  <a:lnTo>
                    <a:pt x="7810" y="3214"/>
                  </a:lnTo>
                  <a:lnTo>
                    <a:pt x="7769" y="3458"/>
                  </a:lnTo>
                  <a:lnTo>
                    <a:pt x="7688" y="3702"/>
                  </a:lnTo>
                  <a:lnTo>
                    <a:pt x="7647" y="3783"/>
                  </a:lnTo>
                  <a:lnTo>
                    <a:pt x="7647" y="3824"/>
                  </a:lnTo>
                  <a:lnTo>
                    <a:pt x="7729" y="3946"/>
                  </a:lnTo>
                  <a:lnTo>
                    <a:pt x="7851" y="3987"/>
                  </a:lnTo>
                  <a:lnTo>
                    <a:pt x="7973" y="3987"/>
                  </a:lnTo>
                  <a:lnTo>
                    <a:pt x="8298" y="3824"/>
                  </a:lnTo>
                  <a:lnTo>
                    <a:pt x="8624" y="3702"/>
                  </a:lnTo>
                  <a:lnTo>
                    <a:pt x="8990" y="3702"/>
                  </a:lnTo>
                  <a:lnTo>
                    <a:pt x="9152" y="3743"/>
                  </a:lnTo>
                  <a:lnTo>
                    <a:pt x="9356" y="3824"/>
                  </a:lnTo>
                  <a:lnTo>
                    <a:pt x="9478" y="3865"/>
                  </a:lnTo>
                  <a:lnTo>
                    <a:pt x="9641" y="3987"/>
                  </a:lnTo>
                  <a:lnTo>
                    <a:pt x="9722" y="4109"/>
                  </a:lnTo>
                  <a:lnTo>
                    <a:pt x="9844" y="4231"/>
                  </a:lnTo>
                  <a:lnTo>
                    <a:pt x="9925" y="4394"/>
                  </a:lnTo>
                  <a:lnTo>
                    <a:pt x="9966" y="4556"/>
                  </a:lnTo>
                  <a:lnTo>
                    <a:pt x="9966" y="4719"/>
                  </a:lnTo>
                  <a:lnTo>
                    <a:pt x="9966" y="4882"/>
                  </a:lnTo>
                  <a:lnTo>
                    <a:pt x="9844" y="5166"/>
                  </a:lnTo>
                  <a:lnTo>
                    <a:pt x="9681" y="5370"/>
                  </a:lnTo>
                  <a:lnTo>
                    <a:pt x="9478" y="5532"/>
                  </a:lnTo>
                  <a:lnTo>
                    <a:pt x="9193" y="5655"/>
                  </a:lnTo>
                  <a:lnTo>
                    <a:pt x="8949" y="5777"/>
                  </a:lnTo>
                  <a:lnTo>
                    <a:pt x="8624" y="5858"/>
                  </a:lnTo>
                  <a:lnTo>
                    <a:pt x="8095" y="5939"/>
                  </a:lnTo>
                  <a:lnTo>
                    <a:pt x="8014" y="5939"/>
                  </a:lnTo>
                  <a:lnTo>
                    <a:pt x="8005" y="5947"/>
                  </a:lnTo>
                  <a:lnTo>
                    <a:pt x="8005" y="5947"/>
                  </a:lnTo>
                  <a:lnTo>
                    <a:pt x="6753" y="6061"/>
                  </a:lnTo>
                  <a:lnTo>
                    <a:pt x="5410" y="6143"/>
                  </a:lnTo>
                  <a:lnTo>
                    <a:pt x="4068" y="6183"/>
                  </a:lnTo>
                  <a:lnTo>
                    <a:pt x="2685" y="6183"/>
                  </a:lnTo>
                  <a:lnTo>
                    <a:pt x="2197" y="6143"/>
                  </a:lnTo>
                  <a:lnTo>
                    <a:pt x="1668" y="6102"/>
                  </a:lnTo>
                  <a:lnTo>
                    <a:pt x="1424" y="6021"/>
                  </a:lnTo>
                  <a:lnTo>
                    <a:pt x="1180" y="5939"/>
                  </a:lnTo>
                  <a:lnTo>
                    <a:pt x="977" y="5817"/>
                  </a:lnTo>
                  <a:lnTo>
                    <a:pt x="773" y="5655"/>
                  </a:lnTo>
                  <a:lnTo>
                    <a:pt x="610" y="5451"/>
                  </a:lnTo>
                  <a:lnTo>
                    <a:pt x="529" y="5248"/>
                  </a:lnTo>
                  <a:lnTo>
                    <a:pt x="448" y="5004"/>
                  </a:lnTo>
                  <a:lnTo>
                    <a:pt x="407" y="4800"/>
                  </a:lnTo>
                  <a:lnTo>
                    <a:pt x="407" y="4556"/>
                  </a:lnTo>
                  <a:lnTo>
                    <a:pt x="407" y="4312"/>
                  </a:lnTo>
                  <a:lnTo>
                    <a:pt x="488" y="4068"/>
                  </a:lnTo>
                  <a:lnTo>
                    <a:pt x="570" y="3865"/>
                  </a:lnTo>
                  <a:lnTo>
                    <a:pt x="773" y="3580"/>
                  </a:lnTo>
                  <a:lnTo>
                    <a:pt x="1017" y="3377"/>
                  </a:lnTo>
                  <a:lnTo>
                    <a:pt x="1261" y="3214"/>
                  </a:lnTo>
                  <a:lnTo>
                    <a:pt x="1587" y="3133"/>
                  </a:lnTo>
                  <a:lnTo>
                    <a:pt x="1871" y="3092"/>
                  </a:lnTo>
                  <a:lnTo>
                    <a:pt x="2197" y="3133"/>
                  </a:lnTo>
                  <a:lnTo>
                    <a:pt x="2482" y="3214"/>
                  </a:lnTo>
                  <a:lnTo>
                    <a:pt x="2766" y="3377"/>
                  </a:lnTo>
                  <a:lnTo>
                    <a:pt x="2970" y="3377"/>
                  </a:lnTo>
                  <a:lnTo>
                    <a:pt x="3051" y="3295"/>
                  </a:lnTo>
                  <a:lnTo>
                    <a:pt x="3092" y="3214"/>
                  </a:lnTo>
                  <a:lnTo>
                    <a:pt x="3051" y="2767"/>
                  </a:lnTo>
                  <a:lnTo>
                    <a:pt x="3092" y="2319"/>
                  </a:lnTo>
                  <a:lnTo>
                    <a:pt x="3214" y="1872"/>
                  </a:lnTo>
                  <a:lnTo>
                    <a:pt x="3376" y="1465"/>
                  </a:lnTo>
                  <a:lnTo>
                    <a:pt x="3621" y="1099"/>
                  </a:lnTo>
                  <a:lnTo>
                    <a:pt x="3905" y="814"/>
                  </a:lnTo>
                  <a:lnTo>
                    <a:pt x="4068" y="692"/>
                  </a:lnTo>
                  <a:lnTo>
                    <a:pt x="4271" y="570"/>
                  </a:lnTo>
                  <a:lnTo>
                    <a:pt x="4475" y="489"/>
                  </a:lnTo>
                  <a:lnTo>
                    <a:pt x="4719" y="448"/>
                  </a:lnTo>
                  <a:lnTo>
                    <a:pt x="5126" y="407"/>
                  </a:lnTo>
                  <a:close/>
                  <a:moveTo>
                    <a:pt x="4881" y="1"/>
                  </a:moveTo>
                  <a:lnTo>
                    <a:pt x="4597" y="41"/>
                  </a:lnTo>
                  <a:lnTo>
                    <a:pt x="4312" y="123"/>
                  </a:lnTo>
                  <a:lnTo>
                    <a:pt x="4068" y="245"/>
                  </a:lnTo>
                  <a:lnTo>
                    <a:pt x="3865" y="367"/>
                  </a:lnTo>
                  <a:lnTo>
                    <a:pt x="3621" y="529"/>
                  </a:lnTo>
                  <a:lnTo>
                    <a:pt x="3458" y="692"/>
                  </a:lnTo>
                  <a:lnTo>
                    <a:pt x="3254" y="895"/>
                  </a:lnTo>
                  <a:lnTo>
                    <a:pt x="3132" y="1099"/>
                  </a:lnTo>
                  <a:lnTo>
                    <a:pt x="3010" y="1343"/>
                  </a:lnTo>
                  <a:lnTo>
                    <a:pt x="2888" y="1587"/>
                  </a:lnTo>
                  <a:lnTo>
                    <a:pt x="2726" y="2116"/>
                  </a:lnTo>
                  <a:lnTo>
                    <a:pt x="2644" y="2644"/>
                  </a:lnTo>
                  <a:lnTo>
                    <a:pt x="2661" y="2878"/>
                  </a:lnTo>
                  <a:lnTo>
                    <a:pt x="2661" y="2878"/>
                  </a:lnTo>
                  <a:lnTo>
                    <a:pt x="2400" y="2767"/>
                  </a:lnTo>
                  <a:lnTo>
                    <a:pt x="2115" y="2685"/>
                  </a:lnTo>
                  <a:lnTo>
                    <a:pt x="1790" y="2685"/>
                  </a:lnTo>
                  <a:lnTo>
                    <a:pt x="1465" y="2726"/>
                  </a:lnTo>
                  <a:lnTo>
                    <a:pt x="1180" y="2807"/>
                  </a:lnTo>
                  <a:lnTo>
                    <a:pt x="895" y="2970"/>
                  </a:lnTo>
                  <a:lnTo>
                    <a:pt x="610" y="3133"/>
                  </a:lnTo>
                  <a:lnTo>
                    <a:pt x="448" y="3336"/>
                  </a:lnTo>
                  <a:lnTo>
                    <a:pt x="285" y="3580"/>
                  </a:lnTo>
                  <a:lnTo>
                    <a:pt x="163" y="3824"/>
                  </a:lnTo>
                  <a:lnTo>
                    <a:pt x="82" y="4068"/>
                  </a:lnTo>
                  <a:lnTo>
                    <a:pt x="0" y="4353"/>
                  </a:lnTo>
                  <a:lnTo>
                    <a:pt x="0" y="4597"/>
                  </a:lnTo>
                  <a:lnTo>
                    <a:pt x="0" y="4882"/>
                  </a:lnTo>
                  <a:lnTo>
                    <a:pt x="41" y="5166"/>
                  </a:lnTo>
                  <a:lnTo>
                    <a:pt x="163" y="5451"/>
                  </a:lnTo>
                  <a:lnTo>
                    <a:pt x="326" y="5695"/>
                  </a:lnTo>
                  <a:lnTo>
                    <a:pt x="488" y="5939"/>
                  </a:lnTo>
                  <a:lnTo>
                    <a:pt x="692" y="6102"/>
                  </a:lnTo>
                  <a:lnTo>
                    <a:pt x="936" y="6224"/>
                  </a:lnTo>
                  <a:lnTo>
                    <a:pt x="1180" y="6346"/>
                  </a:lnTo>
                  <a:lnTo>
                    <a:pt x="1465" y="6427"/>
                  </a:lnTo>
                  <a:lnTo>
                    <a:pt x="1749" y="6509"/>
                  </a:lnTo>
                  <a:lnTo>
                    <a:pt x="2360" y="6590"/>
                  </a:lnTo>
                  <a:lnTo>
                    <a:pt x="2970" y="6590"/>
                  </a:lnTo>
                  <a:lnTo>
                    <a:pt x="4149" y="6549"/>
                  </a:lnTo>
                  <a:lnTo>
                    <a:pt x="6102" y="6468"/>
                  </a:lnTo>
                  <a:lnTo>
                    <a:pt x="8095" y="6305"/>
                  </a:lnTo>
                  <a:lnTo>
                    <a:pt x="8176" y="6305"/>
                  </a:lnTo>
                  <a:lnTo>
                    <a:pt x="8186" y="6295"/>
                  </a:lnTo>
                  <a:lnTo>
                    <a:pt x="8186" y="6295"/>
                  </a:lnTo>
                  <a:lnTo>
                    <a:pt x="8461" y="6265"/>
                  </a:lnTo>
                  <a:lnTo>
                    <a:pt x="8827" y="6183"/>
                  </a:lnTo>
                  <a:lnTo>
                    <a:pt x="9234" y="6061"/>
                  </a:lnTo>
                  <a:lnTo>
                    <a:pt x="9559" y="5939"/>
                  </a:lnTo>
                  <a:lnTo>
                    <a:pt x="9885" y="5736"/>
                  </a:lnTo>
                  <a:lnTo>
                    <a:pt x="10007" y="5614"/>
                  </a:lnTo>
                  <a:lnTo>
                    <a:pt x="10129" y="5451"/>
                  </a:lnTo>
                  <a:lnTo>
                    <a:pt x="10251" y="5288"/>
                  </a:lnTo>
                  <a:lnTo>
                    <a:pt x="10291" y="5126"/>
                  </a:lnTo>
                  <a:lnTo>
                    <a:pt x="10373" y="4922"/>
                  </a:lnTo>
                  <a:lnTo>
                    <a:pt x="10373" y="4719"/>
                  </a:lnTo>
                  <a:lnTo>
                    <a:pt x="10373" y="4516"/>
                  </a:lnTo>
                  <a:lnTo>
                    <a:pt x="10291" y="4353"/>
                  </a:lnTo>
                  <a:lnTo>
                    <a:pt x="10251" y="4149"/>
                  </a:lnTo>
                  <a:lnTo>
                    <a:pt x="10129" y="3987"/>
                  </a:lnTo>
                  <a:lnTo>
                    <a:pt x="10007" y="3824"/>
                  </a:lnTo>
                  <a:lnTo>
                    <a:pt x="9844" y="3661"/>
                  </a:lnTo>
                  <a:lnTo>
                    <a:pt x="9681" y="3539"/>
                  </a:lnTo>
                  <a:lnTo>
                    <a:pt x="9519" y="3458"/>
                  </a:lnTo>
                  <a:lnTo>
                    <a:pt x="9315" y="3377"/>
                  </a:lnTo>
                  <a:lnTo>
                    <a:pt x="9071" y="3336"/>
                  </a:lnTo>
                  <a:lnTo>
                    <a:pt x="8868" y="3295"/>
                  </a:lnTo>
                  <a:lnTo>
                    <a:pt x="8624" y="3336"/>
                  </a:lnTo>
                  <a:lnTo>
                    <a:pt x="8380" y="3377"/>
                  </a:lnTo>
                  <a:lnTo>
                    <a:pt x="8176" y="3417"/>
                  </a:lnTo>
                  <a:lnTo>
                    <a:pt x="8176" y="3377"/>
                  </a:lnTo>
                  <a:lnTo>
                    <a:pt x="8176" y="3173"/>
                  </a:lnTo>
                  <a:lnTo>
                    <a:pt x="8176" y="3011"/>
                  </a:lnTo>
                  <a:lnTo>
                    <a:pt x="8095" y="2848"/>
                  </a:lnTo>
                  <a:lnTo>
                    <a:pt x="8014" y="2685"/>
                  </a:lnTo>
                  <a:lnTo>
                    <a:pt x="7891" y="2522"/>
                  </a:lnTo>
                  <a:lnTo>
                    <a:pt x="7769" y="2400"/>
                  </a:lnTo>
                  <a:lnTo>
                    <a:pt x="7647" y="2278"/>
                  </a:lnTo>
                  <a:lnTo>
                    <a:pt x="7485" y="2238"/>
                  </a:lnTo>
                  <a:lnTo>
                    <a:pt x="7281" y="2156"/>
                  </a:lnTo>
                  <a:lnTo>
                    <a:pt x="6940" y="2156"/>
                  </a:lnTo>
                  <a:lnTo>
                    <a:pt x="6956" y="2075"/>
                  </a:lnTo>
                  <a:lnTo>
                    <a:pt x="6956" y="1831"/>
                  </a:lnTo>
                  <a:lnTo>
                    <a:pt x="6956" y="1587"/>
                  </a:lnTo>
                  <a:lnTo>
                    <a:pt x="6915" y="1384"/>
                  </a:lnTo>
                  <a:lnTo>
                    <a:pt x="6834" y="1139"/>
                  </a:lnTo>
                  <a:lnTo>
                    <a:pt x="6712" y="936"/>
                  </a:lnTo>
                  <a:lnTo>
                    <a:pt x="6590" y="733"/>
                  </a:lnTo>
                  <a:lnTo>
                    <a:pt x="6427" y="529"/>
                  </a:lnTo>
                  <a:lnTo>
                    <a:pt x="6224" y="367"/>
                  </a:lnTo>
                  <a:lnTo>
                    <a:pt x="6061" y="245"/>
                  </a:lnTo>
                  <a:lnTo>
                    <a:pt x="5817" y="163"/>
                  </a:lnTo>
                  <a:lnTo>
                    <a:pt x="5614" y="82"/>
                  </a:lnTo>
                  <a:lnTo>
                    <a:pt x="5370" y="41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3"/>
          <p:cNvGrpSpPr/>
          <p:nvPr/>
        </p:nvGrpSpPr>
        <p:grpSpPr>
          <a:xfrm>
            <a:off x="8341181" y="4513505"/>
            <a:ext cx="474643" cy="299712"/>
            <a:chOff x="7729218" y="1694205"/>
            <a:chExt cx="474643" cy="299712"/>
          </a:xfrm>
        </p:grpSpPr>
        <p:sp>
          <p:nvSpPr>
            <p:cNvPr id="388" name="Google Shape;388;p13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3"/>
          <p:cNvSpPr/>
          <p:nvPr/>
        </p:nvSpPr>
        <p:spPr>
          <a:xfrm>
            <a:off x="7493953" y="5443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13"/>
          <p:cNvGrpSpPr/>
          <p:nvPr/>
        </p:nvGrpSpPr>
        <p:grpSpPr>
          <a:xfrm>
            <a:off x="-421852" y="-181433"/>
            <a:ext cx="1985536" cy="1455081"/>
            <a:chOff x="238125" y="896375"/>
            <a:chExt cx="635575" cy="465775"/>
          </a:xfrm>
        </p:grpSpPr>
        <p:sp>
          <p:nvSpPr>
            <p:cNvPr id="392" name="Google Shape;392;p13"/>
            <p:cNvSpPr/>
            <p:nvPr/>
          </p:nvSpPr>
          <p:spPr>
            <a:xfrm>
              <a:off x="258450" y="937050"/>
              <a:ext cx="615250" cy="425100"/>
            </a:xfrm>
            <a:custGeom>
              <a:avLst/>
              <a:gdLst/>
              <a:ahLst/>
              <a:cxnLst/>
              <a:rect l="l" t="t" r="r" b="b"/>
              <a:pathLst>
                <a:path w="24610" h="17004" extrusionOk="0">
                  <a:moveTo>
                    <a:pt x="24366" y="1"/>
                  </a:moveTo>
                  <a:lnTo>
                    <a:pt x="24325" y="41"/>
                  </a:lnTo>
                  <a:lnTo>
                    <a:pt x="19891" y="4394"/>
                  </a:lnTo>
                  <a:lnTo>
                    <a:pt x="15457" y="8705"/>
                  </a:lnTo>
                  <a:lnTo>
                    <a:pt x="14441" y="9682"/>
                  </a:lnTo>
                  <a:lnTo>
                    <a:pt x="13383" y="10658"/>
                  </a:lnTo>
                  <a:lnTo>
                    <a:pt x="12325" y="11593"/>
                  </a:lnTo>
                  <a:lnTo>
                    <a:pt x="11227" y="12488"/>
                  </a:lnTo>
                  <a:lnTo>
                    <a:pt x="10048" y="13342"/>
                  </a:lnTo>
                  <a:lnTo>
                    <a:pt x="8868" y="14115"/>
                  </a:lnTo>
                  <a:lnTo>
                    <a:pt x="8258" y="14481"/>
                  </a:lnTo>
                  <a:lnTo>
                    <a:pt x="7648" y="14807"/>
                  </a:lnTo>
                  <a:lnTo>
                    <a:pt x="6997" y="15132"/>
                  </a:lnTo>
                  <a:lnTo>
                    <a:pt x="6346" y="15417"/>
                  </a:lnTo>
                  <a:lnTo>
                    <a:pt x="5614" y="15702"/>
                  </a:lnTo>
                  <a:lnTo>
                    <a:pt x="4841" y="15986"/>
                  </a:lnTo>
                  <a:lnTo>
                    <a:pt x="4109" y="16190"/>
                  </a:lnTo>
                  <a:lnTo>
                    <a:pt x="3336" y="16352"/>
                  </a:lnTo>
                  <a:lnTo>
                    <a:pt x="2563" y="16515"/>
                  </a:lnTo>
                  <a:lnTo>
                    <a:pt x="1750" y="16597"/>
                  </a:lnTo>
                  <a:lnTo>
                    <a:pt x="977" y="16637"/>
                  </a:lnTo>
                  <a:lnTo>
                    <a:pt x="204" y="16597"/>
                  </a:lnTo>
                  <a:lnTo>
                    <a:pt x="123" y="16637"/>
                  </a:lnTo>
                  <a:lnTo>
                    <a:pt x="41" y="16678"/>
                  </a:lnTo>
                  <a:lnTo>
                    <a:pt x="1" y="16719"/>
                  </a:lnTo>
                  <a:lnTo>
                    <a:pt x="1" y="16800"/>
                  </a:lnTo>
                  <a:lnTo>
                    <a:pt x="1" y="16841"/>
                  </a:lnTo>
                  <a:lnTo>
                    <a:pt x="41" y="16922"/>
                  </a:lnTo>
                  <a:lnTo>
                    <a:pt x="123" y="16963"/>
                  </a:lnTo>
                  <a:lnTo>
                    <a:pt x="204" y="17003"/>
                  </a:lnTo>
                  <a:lnTo>
                    <a:pt x="895" y="17003"/>
                  </a:lnTo>
                  <a:lnTo>
                    <a:pt x="1587" y="16963"/>
                  </a:lnTo>
                  <a:lnTo>
                    <a:pt x="2319" y="16922"/>
                  </a:lnTo>
                  <a:lnTo>
                    <a:pt x="3011" y="16800"/>
                  </a:lnTo>
                  <a:lnTo>
                    <a:pt x="3661" y="16678"/>
                  </a:lnTo>
                  <a:lnTo>
                    <a:pt x="4353" y="16515"/>
                  </a:lnTo>
                  <a:lnTo>
                    <a:pt x="5044" y="16312"/>
                  </a:lnTo>
                  <a:lnTo>
                    <a:pt x="5695" y="16068"/>
                  </a:lnTo>
                  <a:lnTo>
                    <a:pt x="6346" y="15824"/>
                  </a:lnTo>
                  <a:lnTo>
                    <a:pt x="6997" y="15539"/>
                  </a:lnTo>
                  <a:lnTo>
                    <a:pt x="7648" y="15214"/>
                  </a:lnTo>
                  <a:lnTo>
                    <a:pt x="8258" y="14888"/>
                  </a:lnTo>
                  <a:lnTo>
                    <a:pt x="9478" y="14156"/>
                  </a:lnTo>
                  <a:lnTo>
                    <a:pt x="10617" y="13383"/>
                  </a:lnTo>
                  <a:lnTo>
                    <a:pt x="11797" y="12488"/>
                  </a:lnTo>
                  <a:lnTo>
                    <a:pt x="12895" y="11593"/>
                  </a:lnTo>
                  <a:lnTo>
                    <a:pt x="13993" y="10617"/>
                  </a:lnTo>
                  <a:lnTo>
                    <a:pt x="15051" y="9641"/>
                  </a:lnTo>
                  <a:lnTo>
                    <a:pt x="17247" y="7485"/>
                  </a:lnTo>
                  <a:lnTo>
                    <a:pt x="19444" y="5370"/>
                  </a:lnTo>
                  <a:lnTo>
                    <a:pt x="24569" y="326"/>
                  </a:lnTo>
                  <a:lnTo>
                    <a:pt x="24610" y="245"/>
                  </a:lnTo>
                  <a:lnTo>
                    <a:pt x="24610" y="163"/>
                  </a:lnTo>
                  <a:lnTo>
                    <a:pt x="24610" y="123"/>
                  </a:lnTo>
                  <a:lnTo>
                    <a:pt x="24569" y="82"/>
                  </a:lnTo>
                  <a:lnTo>
                    <a:pt x="24528" y="41"/>
                  </a:lnTo>
                  <a:lnTo>
                    <a:pt x="24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238125" y="918750"/>
              <a:ext cx="596925" cy="409850"/>
            </a:xfrm>
            <a:custGeom>
              <a:avLst/>
              <a:gdLst/>
              <a:ahLst/>
              <a:cxnLst/>
              <a:rect l="l" t="t" r="r" b="b"/>
              <a:pathLst>
                <a:path w="23877" h="16394" extrusionOk="0">
                  <a:moveTo>
                    <a:pt x="23714" y="1"/>
                  </a:moveTo>
                  <a:lnTo>
                    <a:pt x="23633" y="41"/>
                  </a:lnTo>
                  <a:lnTo>
                    <a:pt x="23592" y="82"/>
                  </a:lnTo>
                  <a:lnTo>
                    <a:pt x="22697" y="1139"/>
                  </a:lnTo>
                  <a:lnTo>
                    <a:pt x="21762" y="2197"/>
                  </a:lnTo>
                  <a:lnTo>
                    <a:pt x="20786" y="3214"/>
                  </a:lnTo>
                  <a:lnTo>
                    <a:pt x="19809" y="4231"/>
                  </a:lnTo>
                  <a:lnTo>
                    <a:pt x="18792" y="5166"/>
                  </a:lnTo>
                  <a:lnTo>
                    <a:pt x="17775" y="6143"/>
                  </a:lnTo>
                  <a:lnTo>
                    <a:pt x="16718" y="7038"/>
                  </a:lnTo>
                  <a:lnTo>
                    <a:pt x="15620" y="7892"/>
                  </a:lnTo>
                  <a:lnTo>
                    <a:pt x="14481" y="8746"/>
                  </a:lnTo>
                  <a:lnTo>
                    <a:pt x="13342" y="9559"/>
                  </a:lnTo>
                  <a:lnTo>
                    <a:pt x="12162" y="10332"/>
                  </a:lnTo>
                  <a:lnTo>
                    <a:pt x="10983" y="11105"/>
                  </a:lnTo>
                  <a:lnTo>
                    <a:pt x="9762" y="11797"/>
                  </a:lnTo>
                  <a:lnTo>
                    <a:pt x="8542" y="12488"/>
                  </a:lnTo>
                  <a:lnTo>
                    <a:pt x="7322" y="13139"/>
                  </a:lnTo>
                  <a:lnTo>
                    <a:pt x="6061" y="13749"/>
                  </a:lnTo>
                  <a:lnTo>
                    <a:pt x="4596" y="14400"/>
                  </a:lnTo>
                  <a:lnTo>
                    <a:pt x="3132" y="14969"/>
                  </a:lnTo>
                  <a:lnTo>
                    <a:pt x="1627" y="15539"/>
                  </a:lnTo>
                  <a:lnTo>
                    <a:pt x="122" y="16027"/>
                  </a:lnTo>
                  <a:lnTo>
                    <a:pt x="81" y="16068"/>
                  </a:lnTo>
                  <a:lnTo>
                    <a:pt x="0" y="16108"/>
                  </a:lnTo>
                  <a:lnTo>
                    <a:pt x="0" y="16190"/>
                  </a:lnTo>
                  <a:lnTo>
                    <a:pt x="0" y="16271"/>
                  </a:lnTo>
                  <a:lnTo>
                    <a:pt x="41" y="16312"/>
                  </a:lnTo>
                  <a:lnTo>
                    <a:pt x="81" y="16393"/>
                  </a:lnTo>
                  <a:lnTo>
                    <a:pt x="244" y="16393"/>
                  </a:lnTo>
                  <a:lnTo>
                    <a:pt x="1586" y="15946"/>
                  </a:lnTo>
                  <a:lnTo>
                    <a:pt x="2888" y="15457"/>
                  </a:lnTo>
                  <a:lnTo>
                    <a:pt x="4230" y="14929"/>
                  </a:lnTo>
                  <a:lnTo>
                    <a:pt x="5532" y="14400"/>
                  </a:lnTo>
                  <a:lnTo>
                    <a:pt x="6793" y="13790"/>
                  </a:lnTo>
                  <a:lnTo>
                    <a:pt x="8095" y="13180"/>
                  </a:lnTo>
                  <a:lnTo>
                    <a:pt x="9315" y="12488"/>
                  </a:lnTo>
                  <a:lnTo>
                    <a:pt x="10535" y="11797"/>
                  </a:lnTo>
                  <a:lnTo>
                    <a:pt x="11755" y="11064"/>
                  </a:lnTo>
                  <a:lnTo>
                    <a:pt x="12935" y="10292"/>
                  </a:lnTo>
                  <a:lnTo>
                    <a:pt x="14074" y="9478"/>
                  </a:lnTo>
                  <a:lnTo>
                    <a:pt x="15213" y="8665"/>
                  </a:lnTo>
                  <a:lnTo>
                    <a:pt x="16352" y="7810"/>
                  </a:lnTo>
                  <a:lnTo>
                    <a:pt x="17409" y="6915"/>
                  </a:lnTo>
                  <a:lnTo>
                    <a:pt x="18467" y="5980"/>
                  </a:lnTo>
                  <a:lnTo>
                    <a:pt x="19525" y="5044"/>
                  </a:lnTo>
                  <a:lnTo>
                    <a:pt x="20663" y="3905"/>
                  </a:lnTo>
                  <a:lnTo>
                    <a:pt x="21762" y="2767"/>
                  </a:lnTo>
                  <a:lnTo>
                    <a:pt x="22819" y="1546"/>
                  </a:lnTo>
                  <a:lnTo>
                    <a:pt x="23836" y="326"/>
                  </a:lnTo>
                  <a:lnTo>
                    <a:pt x="23877" y="285"/>
                  </a:lnTo>
                  <a:lnTo>
                    <a:pt x="23877" y="204"/>
                  </a:lnTo>
                  <a:lnTo>
                    <a:pt x="23836" y="82"/>
                  </a:lnTo>
                  <a:lnTo>
                    <a:pt x="23755" y="41"/>
                  </a:lnTo>
                  <a:lnTo>
                    <a:pt x="23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261500" y="916725"/>
              <a:ext cx="477975" cy="336600"/>
            </a:xfrm>
            <a:custGeom>
              <a:avLst/>
              <a:gdLst/>
              <a:ahLst/>
              <a:cxnLst/>
              <a:rect l="l" t="t" r="r" b="b"/>
              <a:pathLst>
                <a:path w="19119" h="13464" extrusionOk="0">
                  <a:moveTo>
                    <a:pt x="18915" y="0"/>
                  </a:moveTo>
                  <a:lnTo>
                    <a:pt x="18834" y="41"/>
                  </a:lnTo>
                  <a:lnTo>
                    <a:pt x="18793" y="82"/>
                  </a:lnTo>
                  <a:lnTo>
                    <a:pt x="18101" y="1017"/>
                  </a:lnTo>
                  <a:lnTo>
                    <a:pt x="17410" y="1912"/>
                  </a:lnTo>
                  <a:lnTo>
                    <a:pt x="16678" y="2766"/>
                  </a:lnTo>
                  <a:lnTo>
                    <a:pt x="15946" y="3620"/>
                  </a:lnTo>
                  <a:lnTo>
                    <a:pt x="15132" y="4434"/>
                  </a:lnTo>
                  <a:lnTo>
                    <a:pt x="14319" y="5247"/>
                  </a:lnTo>
                  <a:lnTo>
                    <a:pt x="13505" y="5980"/>
                  </a:lnTo>
                  <a:lnTo>
                    <a:pt x="12610" y="6712"/>
                  </a:lnTo>
                  <a:lnTo>
                    <a:pt x="11756" y="7403"/>
                  </a:lnTo>
                  <a:lnTo>
                    <a:pt x="10820" y="8095"/>
                  </a:lnTo>
                  <a:lnTo>
                    <a:pt x="9885" y="8746"/>
                  </a:lnTo>
                  <a:lnTo>
                    <a:pt x="8949" y="9315"/>
                  </a:lnTo>
                  <a:lnTo>
                    <a:pt x="7973" y="9925"/>
                  </a:lnTo>
                  <a:lnTo>
                    <a:pt x="6997" y="10454"/>
                  </a:lnTo>
                  <a:lnTo>
                    <a:pt x="5980" y="10942"/>
                  </a:lnTo>
                  <a:lnTo>
                    <a:pt x="4963" y="11430"/>
                  </a:lnTo>
                  <a:lnTo>
                    <a:pt x="3783" y="11918"/>
                  </a:lnTo>
                  <a:lnTo>
                    <a:pt x="2563" y="12366"/>
                  </a:lnTo>
                  <a:lnTo>
                    <a:pt x="1343" y="12772"/>
                  </a:lnTo>
                  <a:lnTo>
                    <a:pt x="123" y="13098"/>
                  </a:lnTo>
                  <a:lnTo>
                    <a:pt x="41" y="13139"/>
                  </a:lnTo>
                  <a:lnTo>
                    <a:pt x="1" y="13220"/>
                  </a:lnTo>
                  <a:lnTo>
                    <a:pt x="1" y="13261"/>
                  </a:lnTo>
                  <a:lnTo>
                    <a:pt x="1" y="13342"/>
                  </a:lnTo>
                  <a:lnTo>
                    <a:pt x="41" y="13383"/>
                  </a:lnTo>
                  <a:lnTo>
                    <a:pt x="82" y="13464"/>
                  </a:lnTo>
                  <a:lnTo>
                    <a:pt x="245" y="13464"/>
                  </a:lnTo>
                  <a:lnTo>
                    <a:pt x="1343" y="13179"/>
                  </a:lnTo>
                  <a:lnTo>
                    <a:pt x="2400" y="12813"/>
                  </a:lnTo>
                  <a:lnTo>
                    <a:pt x="3499" y="12406"/>
                  </a:lnTo>
                  <a:lnTo>
                    <a:pt x="4556" y="12000"/>
                  </a:lnTo>
                  <a:lnTo>
                    <a:pt x="5614" y="11552"/>
                  </a:lnTo>
                  <a:lnTo>
                    <a:pt x="6631" y="11023"/>
                  </a:lnTo>
                  <a:lnTo>
                    <a:pt x="7648" y="10495"/>
                  </a:lnTo>
                  <a:lnTo>
                    <a:pt x="8665" y="9925"/>
                  </a:lnTo>
                  <a:lnTo>
                    <a:pt x="9641" y="9356"/>
                  </a:lnTo>
                  <a:lnTo>
                    <a:pt x="10576" y="8705"/>
                  </a:lnTo>
                  <a:lnTo>
                    <a:pt x="11512" y="8054"/>
                  </a:lnTo>
                  <a:lnTo>
                    <a:pt x="12447" y="7363"/>
                  </a:lnTo>
                  <a:lnTo>
                    <a:pt x="13342" y="6630"/>
                  </a:lnTo>
                  <a:lnTo>
                    <a:pt x="14197" y="5858"/>
                  </a:lnTo>
                  <a:lnTo>
                    <a:pt x="15010" y="5085"/>
                  </a:lnTo>
                  <a:lnTo>
                    <a:pt x="15824" y="4271"/>
                  </a:lnTo>
                  <a:lnTo>
                    <a:pt x="16718" y="3295"/>
                  </a:lnTo>
                  <a:lnTo>
                    <a:pt x="17532" y="2319"/>
                  </a:lnTo>
                  <a:lnTo>
                    <a:pt x="18345" y="1302"/>
                  </a:lnTo>
                  <a:lnTo>
                    <a:pt x="19078" y="285"/>
                  </a:lnTo>
                  <a:lnTo>
                    <a:pt x="19118" y="204"/>
                  </a:lnTo>
                  <a:lnTo>
                    <a:pt x="19118" y="122"/>
                  </a:lnTo>
                  <a:lnTo>
                    <a:pt x="19078" y="82"/>
                  </a:lnTo>
                  <a:lnTo>
                    <a:pt x="19037" y="41"/>
                  </a:lnTo>
                  <a:lnTo>
                    <a:pt x="18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277775" y="921800"/>
              <a:ext cx="404750" cy="281700"/>
            </a:xfrm>
            <a:custGeom>
              <a:avLst/>
              <a:gdLst/>
              <a:ahLst/>
              <a:cxnLst/>
              <a:rect l="l" t="t" r="r" b="b"/>
              <a:pathLst>
                <a:path w="16190" h="11268" extrusionOk="0">
                  <a:moveTo>
                    <a:pt x="15945" y="1"/>
                  </a:moveTo>
                  <a:lnTo>
                    <a:pt x="15864" y="41"/>
                  </a:lnTo>
                  <a:lnTo>
                    <a:pt x="12895" y="2319"/>
                  </a:lnTo>
                  <a:lnTo>
                    <a:pt x="9844" y="4516"/>
                  </a:lnTo>
                  <a:lnTo>
                    <a:pt x="6793" y="6631"/>
                  </a:lnTo>
                  <a:lnTo>
                    <a:pt x="3661" y="8705"/>
                  </a:lnTo>
                  <a:lnTo>
                    <a:pt x="1871" y="9804"/>
                  </a:lnTo>
                  <a:lnTo>
                    <a:pt x="82" y="10942"/>
                  </a:lnTo>
                  <a:lnTo>
                    <a:pt x="41" y="10983"/>
                  </a:lnTo>
                  <a:lnTo>
                    <a:pt x="0" y="11064"/>
                  </a:lnTo>
                  <a:lnTo>
                    <a:pt x="0" y="11105"/>
                  </a:lnTo>
                  <a:lnTo>
                    <a:pt x="41" y="11186"/>
                  </a:lnTo>
                  <a:lnTo>
                    <a:pt x="82" y="11227"/>
                  </a:lnTo>
                  <a:lnTo>
                    <a:pt x="122" y="11268"/>
                  </a:lnTo>
                  <a:lnTo>
                    <a:pt x="285" y="11268"/>
                  </a:lnTo>
                  <a:lnTo>
                    <a:pt x="3458" y="9275"/>
                  </a:lnTo>
                  <a:lnTo>
                    <a:pt x="6631" y="7200"/>
                  </a:lnTo>
                  <a:lnTo>
                    <a:pt x="9722" y="5044"/>
                  </a:lnTo>
                  <a:lnTo>
                    <a:pt x="12773" y="2848"/>
                  </a:lnTo>
                  <a:lnTo>
                    <a:pt x="14440" y="1587"/>
                  </a:lnTo>
                  <a:lnTo>
                    <a:pt x="16108" y="326"/>
                  </a:lnTo>
                  <a:lnTo>
                    <a:pt x="16149" y="245"/>
                  </a:lnTo>
                  <a:lnTo>
                    <a:pt x="16189" y="204"/>
                  </a:lnTo>
                  <a:lnTo>
                    <a:pt x="16149" y="123"/>
                  </a:lnTo>
                  <a:lnTo>
                    <a:pt x="16108" y="8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329625" y="896375"/>
              <a:ext cx="264425" cy="187150"/>
            </a:xfrm>
            <a:custGeom>
              <a:avLst/>
              <a:gdLst/>
              <a:ahLst/>
              <a:cxnLst/>
              <a:rect l="l" t="t" r="r" b="b"/>
              <a:pathLst>
                <a:path w="10577" h="7486" extrusionOk="0">
                  <a:moveTo>
                    <a:pt x="7038" y="1"/>
                  </a:moveTo>
                  <a:lnTo>
                    <a:pt x="6956" y="41"/>
                  </a:lnTo>
                  <a:lnTo>
                    <a:pt x="5940" y="651"/>
                  </a:lnTo>
                  <a:lnTo>
                    <a:pt x="4963" y="1262"/>
                  </a:lnTo>
                  <a:lnTo>
                    <a:pt x="4028" y="1953"/>
                  </a:lnTo>
                  <a:lnTo>
                    <a:pt x="3133" y="2645"/>
                  </a:lnTo>
                  <a:lnTo>
                    <a:pt x="2197" y="3417"/>
                  </a:lnTo>
                  <a:lnTo>
                    <a:pt x="1343" y="4231"/>
                  </a:lnTo>
                  <a:lnTo>
                    <a:pt x="936" y="4597"/>
                  </a:lnTo>
                  <a:lnTo>
                    <a:pt x="570" y="5004"/>
                  </a:lnTo>
                  <a:lnTo>
                    <a:pt x="408" y="5207"/>
                  </a:lnTo>
                  <a:lnTo>
                    <a:pt x="286" y="5451"/>
                  </a:lnTo>
                  <a:lnTo>
                    <a:pt x="164" y="5655"/>
                  </a:lnTo>
                  <a:lnTo>
                    <a:pt x="82" y="5899"/>
                  </a:lnTo>
                  <a:lnTo>
                    <a:pt x="42" y="6143"/>
                  </a:lnTo>
                  <a:lnTo>
                    <a:pt x="1" y="6346"/>
                  </a:lnTo>
                  <a:lnTo>
                    <a:pt x="42" y="6550"/>
                  </a:lnTo>
                  <a:lnTo>
                    <a:pt x="82" y="6753"/>
                  </a:lnTo>
                  <a:lnTo>
                    <a:pt x="164" y="6956"/>
                  </a:lnTo>
                  <a:lnTo>
                    <a:pt x="286" y="7119"/>
                  </a:lnTo>
                  <a:lnTo>
                    <a:pt x="448" y="7282"/>
                  </a:lnTo>
                  <a:lnTo>
                    <a:pt x="652" y="7404"/>
                  </a:lnTo>
                  <a:lnTo>
                    <a:pt x="896" y="7485"/>
                  </a:lnTo>
                  <a:lnTo>
                    <a:pt x="1140" y="7485"/>
                  </a:lnTo>
                  <a:lnTo>
                    <a:pt x="1384" y="7444"/>
                  </a:lnTo>
                  <a:lnTo>
                    <a:pt x="1669" y="7404"/>
                  </a:lnTo>
                  <a:lnTo>
                    <a:pt x="2157" y="7160"/>
                  </a:lnTo>
                  <a:lnTo>
                    <a:pt x="2604" y="6916"/>
                  </a:lnTo>
                  <a:lnTo>
                    <a:pt x="3621" y="6346"/>
                  </a:lnTo>
                  <a:lnTo>
                    <a:pt x="4638" y="5777"/>
                  </a:lnTo>
                  <a:lnTo>
                    <a:pt x="5614" y="5126"/>
                  </a:lnTo>
                  <a:lnTo>
                    <a:pt x="6550" y="4475"/>
                  </a:lnTo>
                  <a:lnTo>
                    <a:pt x="7607" y="3662"/>
                  </a:lnTo>
                  <a:lnTo>
                    <a:pt x="8584" y="2848"/>
                  </a:lnTo>
                  <a:lnTo>
                    <a:pt x="9600" y="1953"/>
                  </a:lnTo>
                  <a:lnTo>
                    <a:pt x="10536" y="1058"/>
                  </a:lnTo>
                  <a:lnTo>
                    <a:pt x="10577" y="977"/>
                  </a:lnTo>
                  <a:lnTo>
                    <a:pt x="10577" y="936"/>
                  </a:lnTo>
                  <a:lnTo>
                    <a:pt x="10577" y="855"/>
                  </a:lnTo>
                  <a:lnTo>
                    <a:pt x="10536" y="814"/>
                  </a:lnTo>
                  <a:lnTo>
                    <a:pt x="10455" y="774"/>
                  </a:lnTo>
                  <a:lnTo>
                    <a:pt x="10414" y="733"/>
                  </a:lnTo>
                  <a:lnTo>
                    <a:pt x="10333" y="774"/>
                  </a:lnTo>
                  <a:lnTo>
                    <a:pt x="10251" y="814"/>
                  </a:lnTo>
                  <a:lnTo>
                    <a:pt x="9478" y="1546"/>
                  </a:lnTo>
                  <a:lnTo>
                    <a:pt x="8706" y="2238"/>
                  </a:lnTo>
                  <a:lnTo>
                    <a:pt x="7892" y="2929"/>
                  </a:lnTo>
                  <a:lnTo>
                    <a:pt x="7079" y="3621"/>
                  </a:lnTo>
                  <a:lnTo>
                    <a:pt x="6224" y="4231"/>
                  </a:lnTo>
                  <a:lnTo>
                    <a:pt x="5329" y="4841"/>
                  </a:lnTo>
                  <a:lnTo>
                    <a:pt x="4435" y="5451"/>
                  </a:lnTo>
                  <a:lnTo>
                    <a:pt x="3540" y="5980"/>
                  </a:lnTo>
                  <a:lnTo>
                    <a:pt x="2604" y="6550"/>
                  </a:lnTo>
                  <a:lnTo>
                    <a:pt x="2116" y="6794"/>
                  </a:lnTo>
                  <a:lnTo>
                    <a:pt x="1628" y="6997"/>
                  </a:lnTo>
                  <a:lnTo>
                    <a:pt x="1384" y="7078"/>
                  </a:lnTo>
                  <a:lnTo>
                    <a:pt x="1140" y="7119"/>
                  </a:lnTo>
                  <a:lnTo>
                    <a:pt x="855" y="7078"/>
                  </a:lnTo>
                  <a:lnTo>
                    <a:pt x="733" y="7038"/>
                  </a:lnTo>
                  <a:lnTo>
                    <a:pt x="652" y="6956"/>
                  </a:lnTo>
                  <a:lnTo>
                    <a:pt x="489" y="6794"/>
                  </a:lnTo>
                  <a:lnTo>
                    <a:pt x="408" y="6590"/>
                  </a:lnTo>
                  <a:lnTo>
                    <a:pt x="408" y="6387"/>
                  </a:lnTo>
                  <a:lnTo>
                    <a:pt x="408" y="6183"/>
                  </a:lnTo>
                  <a:lnTo>
                    <a:pt x="448" y="5939"/>
                  </a:lnTo>
                  <a:lnTo>
                    <a:pt x="530" y="5695"/>
                  </a:lnTo>
                  <a:lnTo>
                    <a:pt x="652" y="5492"/>
                  </a:lnTo>
                  <a:lnTo>
                    <a:pt x="814" y="5289"/>
                  </a:lnTo>
                  <a:lnTo>
                    <a:pt x="1180" y="4882"/>
                  </a:lnTo>
                  <a:lnTo>
                    <a:pt x="1547" y="4556"/>
                  </a:lnTo>
                  <a:lnTo>
                    <a:pt x="2319" y="3824"/>
                  </a:lnTo>
                  <a:lnTo>
                    <a:pt x="3133" y="3133"/>
                  </a:lnTo>
                  <a:lnTo>
                    <a:pt x="4068" y="2360"/>
                  </a:lnTo>
                  <a:lnTo>
                    <a:pt x="5085" y="1668"/>
                  </a:lnTo>
                  <a:lnTo>
                    <a:pt x="6102" y="977"/>
                  </a:lnTo>
                  <a:lnTo>
                    <a:pt x="7160" y="367"/>
                  </a:lnTo>
                  <a:lnTo>
                    <a:pt x="7201" y="326"/>
                  </a:lnTo>
                  <a:lnTo>
                    <a:pt x="7241" y="245"/>
                  </a:lnTo>
                  <a:lnTo>
                    <a:pt x="7241" y="163"/>
                  </a:lnTo>
                  <a:lnTo>
                    <a:pt x="7201" y="123"/>
                  </a:lnTo>
                  <a:lnTo>
                    <a:pt x="7160" y="82"/>
                  </a:lnTo>
                  <a:lnTo>
                    <a:pt x="7119" y="41"/>
                  </a:lnTo>
                  <a:lnTo>
                    <a:pt x="7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13"/>
          <p:cNvGrpSpPr/>
          <p:nvPr/>
        </p:nvGrpSpPr>
        <p:grpSpPr>
          <a:xfrm>
            <a:off x="8151930" y="-741100"/>
            <a:ext cx="1340699" cy="1721646"/>
            <a:chOff x="2659350" y="1746500"/>
            <a:chExt cx="379350" cy="487125"/>
          </a:xfrm>
        </p:grpSpPr>
        <p:sp>
          <p:nvSpPr>
            <p:cNvPr id="398" name="Google Shape;398;p13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13"/>
          <p:cNvSpPr/>
          <p:nvPr/>
        </p:nvSpPr>
        <p:spPr>
          <a:xfrm>
            <a:off x="192328" y="17283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3"/>
          <p:cNvSpPr/>
          <p:nvPr/>
        </p:nvSpPr>
        <p:spPr>
          <a:xfrm>
            <a:off x="8779428" y="357487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3"/>
          <p:cNvSpPr/>
          <p:nvPr/>
        </p:nvSpPr>
        <p:spPr>
          <a:xfrm>
            <a:off x="353529" y="386804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3"/>
          <p:cNvSpPr/>
          <p:nvPr/>
        </p:nvSpPr>
        <p:spPr>
          <a:xfrm>
            <a:off x="4349721" y="461768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3"/>
          <p:cNvSpPr/>
          <p:nvPr/>
        </p:nvSpPr>
        <p:spPr>
          <a:xfrm>
            <a:off x="6850353" y="47721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3"/>
          <p:cNvSpPr/>
          <p:nvPr/>
        </p:nvSpPr>
        <p:spPr>
          <a:xfrm>
            <a:off x="2463266" y="473942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5"/>
          <p:cNvSpPr txBox="1">
            <a:spLocks noGrp="1"/>
          </p:cNvSpPr>
          <p:nvPr>
            <p:ph type="title"/>
          </p:nvPr>
        </p:nvSpPr>
        <p:spPr>
          <a:xfrm>
            <a:off x="1058525" y="693493"/>
            <a:ext cx="7050000" cy="20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subTitle" idx="1"/>
          </p:nvPr>
        </p:nvSpPr>
        <p:spPr>
          <a:xfrm>
            <a:off x="1083000" y="3024157"/>
            <a:ext cx="70011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5"/>
          <p:cNvSpPr/>
          <p:nvPr/>
        </p:nvSpPr>
        <p:spPr>
          <a:xfrm>
            <a:off x="-1108350" y="4178737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"/>
          <p:cNvSpPr/>
          <p:nvPr/>
        </p:nvSpPr>
        <p:spPr>
          <a:xfrm>
            <a:off x="7464025" y="-1156875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15"/>
          <p:cNvGrpSpPr/>
          <p:nvPr/>
        </p:nvGrpSpPr>
        <p:grpSpPr>
          <a:xfrm>
            <a:off x="8612756" y="1048840"/>
            <a:ext cx="307124" cy="305294"/>
            <a:chOff x="1026043" y="1162815"/>
            <a:chExt cx="307124" cy="305294"/>
          </a:xfrm>
        </p:grpSpPr>
        <p:sp>
          <p:nvSpPr>
            <p:cNvPr id="456" name="Google Shape;456;p15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15"/>
          <p:cNvGrpSpPr/>
          <p:nvPr/>
        </p:nvGrpSpPr>
        <p:grpSpPr>
          <a:xfrm>
            <a:off x="4025218" y="4363642"/>
            <a:ext cx="474643" cy="299712"/>
            <a:chOff x="7729218" y="1694205"/>
            <a:chExt cx="474643" cy="299712"/>
          </a:xfrm>
        </p:grpSpPr>
        <p:sp>
          <p:nvSpPr>
            <p:cNvPr id="465" name="Google Shape;465;p15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15"/>
          <p:cNvSpPr/>
          <p:nvPr/>
        </p:nvSpPr>
        <p:spPr>
          <a:xfrm>
            <a:off x="833397" y="3727134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15"/>
          <p:cNvGrpSpPr/>
          <p:nvPr/>
        </p:nvGrpSpPr>
        <p:grpSpPr>
          <a:xfrm rot="10800000">
            <a:off x="7371465" y="3831622"/>
            <a:ext cx="2299701" cy="1685267"/>
            <a:chOff x="238125" y="896375"/>
            <a:chExt cx="635575" cy="465775"/>
          </a:xfrm>
        </p:grpSpPr>
        <p:sp>
          <p:nvSpPr>
            <p:cNvPr id="469" name="Google Shape;469;p15"/>
            <p:cNvSpPr/>
            <p:nvPr/>
          </p:nvSpPr>
          <p:spPr>
            <a:xfrm>
              <a:off x="258450" y="937050"/>
              <a:ext cx="615250" cy="425100"/>
            </a:xfrm>
            <a:custGeom>
              <a:avLst/>
              <a:gdLst/>
              <a:ahLst/>
              <a:cxnLst/>
              <a:rect l="l" t="t" r="r" b="b"/>
              <a:pathLst>
                <a:path w="24610" h="17004" extrusionOk="0">
                  <a:moveTo>
                    <a:pt x="24366" y="1"/>
                  </a:moveTo>
                  <a:lnTo>
                    <a:pt x="24325" y="41"/>
                  </a:lnTo>
                  <a:lnTo>
                    <a:pt x="19891" y="4394"/>
                  </a:lnTo>
                  <a:lnTo>
                    <a:pt x="15457" y="8705"/>
                  </a:lnTo>
                  <a:lnTo>
                    <a:pt x="14441" y="9682"/>
                  </a:lnTo>
                  <a:lnTo>
                    <a:pt x="13383" y="10658"/>
                  </a:lnTo>
                  <a:lnTo>
                    <a:pt x="12325" y="11593"/>
                  </a:lnTo>
                  <a:lnTo>
                    <a:pt x="11227" y="12488"/>
                  </a:lnTo>
                  <a:lnTo>
                    <a:pt x="10048" y="13342"/>
                  </a:lnTo>
                  <a:lnTo>
                    <a:pt x="8868" y="14115"/>
                  </a:lnTo>
                  <a:lnTo>
                    <a:pt x="8258" y="14481"/>
                  </a:lnTo>
                  <a:lnTo>
                    <a:pt x="7648" y="14807"/>
                  </a:lnTo>
                  <a:lnTo>
                    <a:pt x="6997" y="15132"/>
                  </a:lnTo>
                  <a:lnTo>
                    <a:pt x="6346" y="15417"/>
                  </a:lnTo>
                  <a:lnTo>
                    <a:pt x="5614" y="15702"/>
                  </a:lnTo>
                  <a:lnTo>
                    <a:pt x="4841" y="15986"/>
                  </a:lnTo>
                  <a:lnTo>
                    <a:pt x="4109" y="16190"/>
                  </a:lnTo>
                  <a:lnTo>
                    <a:pt x="3336" y="16352"/>
                  </a:lnTo>
                  <a:lnTo>
                    <a:pt x="2563" y="16515"/>
                  </a:lnTo>
                  <a:lnTo>
                    <a:pt x="1750" y="16597"/>
                  </a:lnTo>
                  <a:lnTo>
                    <a:pt x="977" y="16637"/>
                  </a:lnTo>
                  <a:lnTo>
                    <a:pt x="204" y="16597"/>
                  </a:lnTo>
                  <a:lnTo>
                    <a:pt x="123" y="16637"/>
                  </a:lnTo>
                  <a:lnTo>
                    <a:pt x="41" y="16678"/>
                  </a:lnTo>
                  <a:lnTo>
                    <a:pt x="1" y="16719"/>
                  </a:lnTo>
                  <a:lnTo>
                    <a:pt x="1" y="16800"/>
                  </a:lnTo>
                  <a:lnTo>
                    <a:pt x="1" y="16841"/>
                  </a:lnTo>
                  <a:lnTo>
                    <a:pt x="41" y="16922"/>
                  </a:lnTo>
                  <a:lnTo>
                    <a:pt x="123" y="16963"/>
                  </a:lnTo>
                  <a:lnTo>
                    <a:pt x="204" y="17003"/>
                  </a:lnTo>
                  <a:lnTo>
                    <a:pt x="895" y="17003"/>
                  </a:lnTo>
                  <a:lnTo>
                    <a:pt x="1587" y="16963"/>
                  </a:lnTo>
                  <a:lnTo>
                    <a:pt x="2319" y="16922"/>
                  </a:lnTo>
                  <a:lnTo>
                    <a:pt x="3011" y="16800"/>
                  </a:lnTo>
                  <a:lnTo>
                    <a:pt x="3661" y="16678"/>
                  </a:lnTo>
                  <a:lnTo>
                    <a:pt x="4353" y="16515"/>
                  </a:lnTo>
                  <a:lnTo>
                    <a:pt x="5044" y="16312"/>
                  </a:lnTo>
                  <a:lnTo>
                    <a:pt x="5695" y="16068"/>
                  </a:lnTo>
                  <a:lnTo>
                    <a:pt x="6346" y="15824"/>
                  </a:lnTo>
                  <a:lnTo>
                    <a:pt x="6997" y="15539"/>
                  </a:lnTo>
                  <a:lnTo>
                    <a:pt x="7648" y="15214"/>
                  </a:lnTo>
                  <a:lnTo>
                    <a:pt x="8258" y="14888"/>
                  </a:lnTo>
                  <a:lnTo>
                    <a:pt x="9478" y="14156"/>
                  </a:lnTo>
                  <a:lnTo>
                    <a:pt x="10617" y="13383"/>
                  </a:lnTo>
                  <a:lnTo>
                    <a:pt x="11797" y="12488"/>
                  </a:lnTo>
                  <a:lnTo>
                    <a:pt x="12895" y="11593"/>
                  </a:lnTo>
                  <a:lnTo>
                    <a:pt x="13993" y="10617"/>
                  </a:lnTo>
                  <a:lnTo>
                    <a:pt x="15051" y="9641"/>
                  </a:lnTo>
                  <a:lnTo>
                    <a:pt x="17247" y="7485"/>
                  </a:lnTo>
                  <a:lnTo>
                    <a:pt x="19444" y="5370"/>
                  </a:lnTo>
                  <a:lnTo>
                    <a:pt x="24569" y="326"/>
                  </a:lnTo>
                  <a:lnTo>
                    <a:pt x="24610" y="245"/>
                  </a:lnTo>
                  <a:lnTo>
                    <a:pt x="24610" y="163"/>
                  </a:lnTo>
                  <a:lnTo>
                    <a:pt x="24610" y="123"/>
                  </a:lnTo>
                  <a:lnTo>
                    <a:pt x="24569" y="82"/>
                  </a:lnTo>
                  <a:lnTo>
                    <a:pt x="24528" y="41"/>
                  </a:lnTo>
                  <a:lnTo>
                    <a:pt x="24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238125" y="918750"/>
              <a:ext cx="596925" cy="409850"/>
            </a:xfrm>
            <a:custGeom>
              <a:avLst/>
              <a:gdLst/>
              <a:ahLst/>
              <a:cxnLst/>
              <a:rect l="l" t="t" r="r" b="b"/>
              <a:pathLst>
                <a:path w="23877" h="16394" extrusionOk="0">
                  <a:moveTo>
                    <a:pt x="23714" y="1"/>
                  </a:moveTo>
                  <a:lnTo>
                    <a:pt x="23633" y="41"/>
                  </a:lnTo>
                  <a:lnTo>
                    <a:pt x="23592" y="82"/>
                  </a:lnTo>
                  <a:lnTo>
                    <a:pt x="22697" y="1139"/>
                  </a:lnTo>
                  <a:lnTo>
                    <a:pt x="21762" y="2197"/>
                  </a:lnTo>
                  <a:lnTo>
                    <a:pt x="20786" y="3214"/>
                  </a:lnTo>
                  <a:lnTo>
                    <a:pt x="19809" y="4231"/>
                  </a:lnTo>
                  <a:lnTo>
                    <a:pt x="18792" y="5166"/>
                  </a:lnTo>
                  <a:lnTo>
                    <a:pt x="17775" y="6143"/>
                  </a:lnTo>
                  <a:lnTo>
                    <a:pt x="16718" y="7038"/>
                  </a:lnTo>
                  <a:lnTo>
                    <a:pt x="15620" y="7892"/>
                  </a:lnTo>
                  <a:lnTo>
                    <a:pt x="14481" y="8746"/>
                  </a:lnTo>
                  <a:lnTo>
                    <a:pt x="13342" y="9559"/>
                  </a:lnTo>
                  <a:lnTo>
                    <a:pt x="12162" y="10332"/>
                  </a:lnTo>
                  <a:lnTo>
                    <a:pt x="10983" y="11105"/>
                  </a:lnTo>
                  <a:lnTo>
                    <a:pt x="9762" y="11797"/>
                  </a:lnTo>
                  <a:lnTo>
                    <a:pt x="8542" y="12488"/>
                  </a:lnTo>
                  <a:lnTo>
                    <a:pt x="7322" y="13139"/>
                  </a:lnTo>
                  <a:lnTo>
                    <a:pt x="6061" y="13749"/>
                  </a:lnTo>
                  <a:lnTo>
                    <a:pt x="4596" y="14400"/>
                  </a:lnTo>
                  <a:lnTo>
                    <a:pt x="3132" y="14969"/>
                  </a:lnTo>
                  <a:lnTo>
                    <a:pt x="1627" y="15539"/>
                  </a:lnTo>
                  <a:lnTo>
                    <a:pt x="122" y="16027"/>
                  </a:lnTo>
                  <a:lnTo>
                    <a:pt x="81" y="16068"/>
                  </a:lnTo>
                  <a:lnTo>
                    <a:pt x="0" y="16108"/>
                  </a:lnTo>
                  <a:lnTo>
                    <a:pt x="0" y="16190"/>
                  </a:lnTo>
                  <a:lnTo>
                    <a:pt x="0" y="16271"/>
                  </a:lnTo>
                  <a:lnTo>
                    <a:pt x="41" y="16312"/>
                  </a:lnTo>
                  <a:lnTo>
                    <a:pt x="81" y="16393"/>
                  </a:lnTo>
                  <a:lnTo>
                    <a:pt x="244" y="16393"/>
                  </a:lnTo>
                  <a:lnTo>
                    <a:pt x="1586" y="15946"/>
                  </a:lnTo>
                  <a:lnTo>
                    <a:pt x="2888" y="15457"/>
                  </a:lnTo>
                  <a:lnTo>
                    <a:pt x="4230" y="14929"/>
                  </a:lnTo>
                  <a:lnTo>
                    <a:pt x="5532" y="14400"/>
                  </a:lnTo>
                  <a:lnTo>
                    <a:pt x="6793" y="13790"/>
                  </a:lnTo>
                  <a:lnTo>
                    <a:pt x="8095" y="13180"/>
                  </a:lnTo>
                  <a:lnTo>
                    <a:pt x="9315" y="12488"/>
                  </a:lnTo>
                  <a:lnTo>
                    <a:pt x="10535" y="11797"/>
                  </a:lnTo>
                  <a:lnTo>
                    <a:pt x="11755" y="11064"/>
                  </a:lnTo>
                  <a:lnTo>
                    <a:pt x="12935" y="10292"/>
                  </a:lnTo>
                  <a:lnTo>
                    <a:pt x="14074" y="9478"/>
                  </a:lnTo>
                  <a:lnTo>
                    <a:pt x="15213" y="8665"/>
                  </a:lnTo>
                  <a:lnTo>
                    <a:pt x="16352" y="7810"/>
                  </a:lnTo>
                  <a:lnTo>
                    <a:pt x="17409" y="6915"/>
                  </a:lnTo>
                  <a:lnTo>
                    <a:pt x="18467" y="5980"/>
                  </a:lnTo>
                  <a:lnTo>
                    <a:pt x="19525" y="5044"/>
                  </a:lnTo>
                  <a:lnTo>
                    <a:pt x="20663" y="3905"/>
                  </a:lnTo>
                  <a:lnTo>
                    <a:pt x="21762" y="2767"/>
                  </a:lnTo>
                  <a:lnTo>
                    <a:pt x="22819" y="1546"/>
                  </a:lnTo>
                  <a:lnTo>
                    <a:pt x="23836" y="326"/>
                  </a:lnTo>
                  <a:lnTo>
                    <a:pt x="23877" y="285"/>
                  </a:lnTo>
                  <a:lnTo>
                    <a:pt x="23877" y="204"/>
                  </a:lnTo>
                  <a:lnTo>
                    <a:pt x="23836" y="82"/>
                  </a:lnTo>
                  <a:lnTo>
                    <a:pt x="23755" y="41"/>
                  </a:lnTo>
                  <a:lnTo>
                    <a:pt x="23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261500" y="916725"/>
              <a:ext cx="477975" cy="336600"/>
            </a:xfrm>
            <a:custGeom>
              <a:avLst/>
              <a:gdLst/>
              <a:ahLst/>
              <a:cxnLst/>
              <a:rect l="l" t="t" r="r" b="b"/>
              <a:pathLst>
                <a:path w="19119" h="13464" extrusionOk="0">
                  <a:moveTo>
                    <a:pt x="18915" y="0"/>
                  </a:moveTo>
                  <a:lnTo>
                    <a:pt x="18834" y="41"/>
                  </a:lnTo>
                  <a:lnTo>
                    <a:pt x="18793" y="82"/>
                  </a:lnTo>
                  <a:lnTo>
                    <a:pt x="18101" y="1017"/>
                  </a:lnTo>
                  <a:lnTo>
                    <a:pt x="17410" y="1912"/>
                  </a:lnTo>
                  <a:lnTo>
                    <a:pt x="16678" y="2766"/>
                  </a:lnTo>
                  <a:lnTo>
                    <a:pt x="15946" y="3620"/>
                  </a:lnTo>
                  <a:lnTo>
                    <a:pt x="15132" y="4434"/>
                  </a:lnTo>
                  <a:lnTo>
                    <a:pt x="14319" y="5247"/>
                  </a:lnTo>
                  <a:lnTo>
                    <a:pt x="13505" y="5980"/>
                  </a:lnTo>
                  <a:lnTo>
                    <a:pt x="12610" y="6712"/>
                  </a:lnTo>
                  <a:lnTo>
                    <a:pt x="11756" y="7403"/>
                  </a:lnTo>
                  <a:lnTo>
                    <a:pt x="10820" y="8095"/>
                  </a:lnTo>
                  <a:lnTo>
                    <a:pt x="9885" y="8746"/>
                  </a:lnTo>
                  <a:lnTo>
                    <a:pt x="8949" y="9315"/>
                  </a:lnTo>
                  <a:lnTo>
                    <a:pt x="7973" y="9925"/>
                  </a:lnTo>
                  <a:lnTo>
                    <a:pt x="6997" y="10454"/>
                  </a:lnTo>
                  <a:lnTo>
                    <a:pt x="5980" y="10942"/>
                  </a:lnTo>
                  <a:lnTo>
                    <a:pt x="4963" y="11430"/>
                  </a:lnTo>
                  <a:lnTo>
                    <a:pt x="3783" y="11918"/>
                  </a:lnTo>
                  <a:lnTo>
                    <a:pt x="2563" y="12366"/>
                  </a:lnTo>
                  <a:lnTo>
                    <a:pt x="1343" y="12772"/>
                  </a:lnTo>
                  <a:lnTo>
                    <a:pt x="123" y="13098"/>
                  </a:lnTo>
                  <a:lnTo>
                    <a:pt x="41" y="13139"/>
                  </a:lnTo>
                  <a:lnTo>
                    <a:pt x="1" y="13220"/>
                  </a:lnTo>
                  <a:lnTo>
                    <a:pt x="1" y="13261"/>
                  </a:lnTo>
                  <a:lnTo>
                    <a:pt x="1" y="13342"/>
                  </a:lnTo>
                  <a:lnTo>
                    <a:pt x="41" y="13383"/>
                  </a:lnTo>
                  <a:lnTo>
                    <a:pt x="82" y="13464"/>
                  </a:lnTo>
                  <a:lnTo>
                    <a:pt x="245" y="13464"/>
                  </a:lnTo>
                  <a:lnTo>
                    <a:pt x="1343" y="13179"/>
                  </a:lnTo>
                  <a:lnTo>
                    <a:pt x="2400" y="12813"/>
                  </a:lnTo>
                  <a:lnTo>
                    <a:pt x="3499" y="12406"/>
                  </a:lnTo>
                  <a:lnTo>
                    <a:pt x="4556" y="12000"/>
                  </a:lnTo>
                  <a:lnTo>
                    <a:pt x="5614" y="11552"/>
                  </a:lnTo>
                  <a:lnTo>
                    <a:pt x="6631" y="11023"/>
                  </a:lnTo>
                  <a:lnTo>
                    <a:pt x="7648" y="10495"/>
                  </a:lnTo>
                  <a:lnTo>
                    <a:pt x="8665" y="9925"/>
                  </a:lnTo>
                  <a:lnTo>
                    <a:pt x="9641" y="9356"/>
                  </a:lnTo>
                  <a:lnTo>
                    <a:pt x="10576" y="8705"/>
                  </a:lnTo>
                  <a:lnTo>
                    <a:pt x="11512" y="8054"/>
                  </a:lnTo>
                  <a:lnTo>
                    <a:pt x="12447" y="7363"/>
                  </a:lnTo>
                  <a:lnTo>
                    <a:pt x="13342" y="6630"/>
                  </a:lnTo>
                  <a:lnTo>
                    <a:pt x="14197" y="5858"/>
                  </a:lnTo>
                  <a:lnTo>
                    <a:pt x="15010" y="5085"/>
                  </a:lnTo>
                  <a:lnTo>
                    <a:pt x="15824" y="4271"/>
                  </a:lnTo>
                  <a:lnTo>
                    <a:pt x="16718" y="3295"/>
                  </a:lnTo>
                  <a:lnTo>
                    <a:pt x="17532" y="2319"/>
                  </a:lnTo>
                  <a:lnTo>
                    <a:pt x="18345" y="1302"/>
                  </a:lnTo>
                  <a:lnTo>
                    <a:pt x="19078" y="285"/>
                  </a:lnTo>
                  <a:lnTo>
                    <a:pt x="19118" y="204"/>
                  </a:lnTo>
                  <a:lnTo>
                    <a:pt x="19118" y="122"/>
                  </a:lnTo>
                  <a:lnTo>
                    <a:pt x="19078" y="82"/>
                  </a:lnTo>
                  <a:lnTo>
                    <a:pt x="19037" y="41"/>
                  </a:lnTo>
                  <a:lnTo>
                    <a:pt x="18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77775" y="921800"/>
              <a:ext cx="404750" cy="281700"/>
            </a:xfrm>
            <a:custGeom>
              <a:avLst/>
              <a:gdLst/>
              <a:ahLst/>
              <a:cxnLst/>
              <a:rect l="l" t="t" r="r" b="b"/>
              <a:pathLst>
                <a:path w="16190" h="11268" extrusionOk="0">
                  <a:moveTo>
                    <a:pt x="15945" y="1"/>
                  </a:moveTo>
                  <a:lnTo>
                    <a:pt x="15864" y="41"/>
                  </a:lnTo>
                  <a:lnTo>
                    <a:pt x="12895" y="2319"/>
                  </a:lnTo>
                  <a:lnTo>
                    <a:pt x="9844" y="4516"/>
                  </a:lnTo>
                  <a:lnTo>
                    <a:pt x="6793" y="6631"/>
                  </a:lnTo>
                  <a:lnTo>
                    <a:pt x="3661" y="8705"/>
                  </a:lnTo>
                  <a:lnTo>
                    <a:pt x="1871" y="9804"/>
                  </a:lnTo>
                  <a:lnTo>
                    <a:pt x="82" y="10942"/>
                  </a:lnTo>
                  <a:lnTo>
                    <a:pt x="41" y="10983"/>
                  </a:lnTo>
                  <a:lnTo>
                    <a:pt x="0" y="11064"/>
                  </a:lnTo>
                  <a:lnTo>
                    <a:pt x="0" y="11105"/>
                  </a:lnTo>
                  <a:lnTo>
                    <a:pt x="41" y="11186"/>
                  </a:lnTo>
                  <a:lnTo>
                    <a:pt x="82" y="11227"/>
                  </a:lnTo>
                  <a:lnTo>
                    <a:pt x="122" y="11268"/>
                  </a:lnTo>
                  <a:lnTo>
                    <a:pt x="285" y="11268"/>
                  </a:lnTo>
                  <a:lnTo>
                    <a:pt x="3458" y="9275"/>
                  </a:lnTo>
                  <a:lnTo>
                    <a:pt x="6631" y="7200"/>
                  </a:lnTo>
                  <a:lnTo>
                    <a:pt x="9722" y="5044"/>
                  </a:lnTo>
                  <a:lnTo>
                    <a:pt x="12773" y="2848"/>
                  </a:lnTo>
                  <a:lnTo>
                    <a:pt x="14440" y="1587"/>
                  </a:lnTo>
                  <a:lnTo>
                    <a:pt x="16108" y="326"/>
                  </a:lnTo>
                  <a:lnTo>
                    <a:pt x="16149" y="245"/>
                  </a:lnTo>
                  <a:lnTo>
                    <a:pt x="16189" y="204"/>
                  </a:lnTo>
                  <a:lnTo>
                    <a:pt x="16149" y="123"/>
                  </a:lnTo>
                  <a:lnTo>
                    <a:pt x="16108" y="8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329625" y="896375"/>
              <a:ext cx="264425" cy="187150"/>
            </a:xfrm>
            <a:custGeom>
              <a:avLst/>
              <a:gdLst/>
              <a:ahLst/>
              <a:cxnLst/>
              <a:rect l="l" t="t" r="r" b="b"/>
              <a:pathLst>
                <a:path w="10577" h="7486" extrusionOk="0">
                  <a:moveTo>
                    <a:pt x="7038" y="1"/>
                  </a:moveTo>
                  <a:lnTo>
                    <a:pt x="6956" y="41"/>
                  </a:lnTo>
                  <a:lnTo>
                    <a:pt x="5940" y="651"/>
                  </a:lnTo>
                  <a:lnTo>
                    <a:pt x="4963" y="1262"/>
                  </a:lnTo>
                  <a:lnTo>
                    <a:pt x="4028" y="1953"/>
                  </a:lnTo>
                  <a:lnTo>
                    <a:pt x="3133" y="2645"/>
                  </a:lnTo>
                  <a:lnTo>
                    <a:pt x="2197" y="3417"/>
                  </a:lnTo>
                  <a:lnTo>
                    <a:pt x="1343" y="4231"/>
                  </a:lnTo>
                  <a:lnTo>
                    <a:pt x="936" y="4597"/>
                  </a:lnTo>
                  <a:lnTo>
                    <a:pt x="570" y="5004"/>
                  </a:lnTo>
                  <a:lnTo>
                    <a:pt x="408" y="5207"/>
                  </a:lnTo>
                  <a:lnTo>
                    <a:pt x="286" y="5451"/>
                  </a:lnTo>
                  <a:lnTo>
                    <a:pt x="164" y="5655"/>
                  </a:lnTo>
                  <a:lnTo>
                    <a:pt x="82" y="5899"/>
                  </a:lnTo>
                  <a:lnTo>
                    <a:pt x="42" y="6143"/>
                  </a:lnTo>
                  <a:lnTo>
                    <a:pt x="1" y="6346"/>
                  </a:lnTo>
                  <a:lnTo>
                    <a:pt x="42" y="6550"/>
                  </a:lnTo>
                  <a:lnTo>
                    <a:pt x="82" y="6753"/>
                  </a:lnTo>
                  <a:lnTo>
                    <a:pt x="164" y="6956"/>
                  </a:lnTo>
                  <a:lnTo>
                    <a:pt x="286" y="7119"/>
                  </a:lnTo>
                  <a:lnTo>
                    <a:pt x="448" y="7282"/>
                  </a:lnTo>
                  <a:lnTo>
                    <a:pt x="652" y="7404"/>
                  </a:lnTo>
                  <a:lnTo>
                    <a:pt x="896" y="7485"/>
                  </a:lnTo>
                  <a:lnTo>
                    <a:pt x="1140" y="7485"/>
                  </a:lnTo>
                  <a:lnTo>
                    <a:pt x="1384" y="7444"/>
                  </a:lnTo>
                  <a:lnTo>
                    <a:pt x="1669" y="7404"/>
                  </a:lnTo>
                  <a:lnTo>
                    <a:pt x="2157" y="7160"/>
                  </a:lnTo>
                  <a:lnTo>
                    <a:pt x="2604" y="6916"/>
                  </a:lnTo>
                  <a:lnTo>
                    <a:pt x="3621" y="6346"/>
                  </a:lnTo>
                  <a:lnTo>
                    <a:pt x="4638" y="5777"/>
                  </a:lnTo>
                  <a:lnTo>
                    <a:pt x="5614" y="5126"/>
                  </a:lnTo>
                  <a:lnTo>
                    <a:pt x="6550" y="4475"/>
                  </a:lnTo>
                  <a:lnTo>
                    <a:pt x="7607" y="3662"/>
                  </a:lnTo>
                  <a:lnTo>
                    <a:pt x="8584" y="2848"/>
                  </a:lnTo>
                  <a:lnTo>
                    <a:pt x="9600" y="1953"/>
                  </a:lnTo>
                  <a:lnTo>
                    <a:pt x="10536" y="1058"/>
                  </a:lnTo>
                  <a:lnTo>
                    <a:pt x="10577" y="977"/>
                  </a:lnTo>
                  <a:lnTo>
                    <a:pt x="10577" y="936"/>
                  </a:lnTo>
                  <a:lnTo>
                    <a:pt x="10577" y="855"/>
                  </a:lnTo>
                  <a:lnTo>
                    <a:pt x="10536" y="814"/>
                  </a:lnTo>
                  <a:lnTo>
                    <a:pt x="10455" y="774"/>
                  </a:lnTo>
                  <a:lnTo>
                    <a:pt x="10414" y="733"/>
                  </a:lnTo>
                  <a:lnTo>
                    <a:pt x="10333" y="774"/>
                  </a:lnTo>
                  <a:lnTo>
                    <a:pt x="10251" y="814"/>
                  </a:lnTo>
                  <a:lnTo>
                    <a:pt x="9478" y="1546"/>
                  </a:lnTo>
                  <a:lnTo>
                    <a:pt x="8706" y="2238"/>
                  </a:lnTo>
                  <a:lnTo>
                    <a:pt x="7892" y="2929"/>
                  </a:lnTo>
                  <a:lnTo>
                    <a:pt x="7079" y="3621"/>
                  </a:lnTo>
                  <a:lnTo>
                    <a:pt x="6224" y="4231"/>
                  </a:lnTo>
                  <a:lnTo>
                    <a:pt x="5329" y="4841"/>
                  </a:lnTo>
                  <a:lnTo>
                    <a:pt x="4435" y="5451"/>
                  </a:lnTo>
                  <a:lnTo>
                    <a:pt x="3540" y="5980"/>
                  </a:lnTo>
                  <a:lnTo>
                    <a:pt x="2604" y="6550"/>
                  </a:lnTo>
                  <a:lnTo>
                    <a:pt x="2116" y="6794"/>
                  </a:lnTo>
                  <a:lnTo>
                    <a:pt x="1628" y="6997"/>
                  </a:lnTo>
                  <a:lnTo>
                    <a:pt x="1384" y="7078"/>
                  </a:lnTo>
                  <a:lnTo>
                    <a:pt x="1140" y="7119"/>
                  </a:lnTo>
                  <a:lnTo>
                    <a:pt x="855" y="7078"/>
                  </a:lnTo>
                  <a:lnTo>
                    <a:pt x="733" y="7038"/>
                  </a:lnTo>
                  <a:lnTo>
                    <a:pt x="652" y="6956"/>
                  </a:lnTo>
                  <a:lnTo>
                    <a:pt x="489" y="6794"/>
                  </a:lnTo>
                  <a:lnTo>
                    <a:pt x="408" y="6590"/>
                  </a:lnTo>
                  <a:lnTo>
                    <a:pt x="408" y="6387"/>
                  </a:lnTo>
                  <a:lnTo>
                    <a:pt x="408" y="6183"/>
                  </a:lnTo>
                  <a:lnTo>
                    <a:pt x="448" y="5939"/>
                  </a:lnTo>
                  <a:lnTo>
                    <a:pt x="530" y="5695"/>
                  </a:lnTo>
                  <a:lnTo>
                    <a:pt x="652" y="5492"/>
                  </a:lnTo>
                  <a:lnTo>
                    <a:pt x="814" y="5289"/>
                  </a:lnTo>
                  <a:lnTo>
                    <a:pt x="1180" y="4882"/>
                  </a:lnTo>
                  <a:lnTo>
                    <a:pt x="1547" y="4556"/>
                  </a:lnTo>
                  <a:lnTo>
                    <a:pt x="2319" y="3824"/>
                  </a:lnTo>
                  <a:lnTo>
                    <a:pt x="3133" y="3133"/>
                  </a:lnTo>
                  <a:lnTo>
                    <a:pt x="4068" y="2360"/>
                  </a:lnTo>
                  <a:lnTo>
                    <a:pt x="5085" y="1668"/>
                  </a:lnTo>
                  <a:lnTo>
                    <a:pt x="6102" y="977"/>
                  </a:lnTo>
                  <a:lnTo>
                    <a:pt x="7160" y="367"/>
                  </a:lnTo>
                  <a:lnTo>
                    <a:pt x="7201" y="326"/>
                  </a:lnTo>
                  <a:lnTo>
                    <a:pt x="7241" y="245"/>
                  </a:lnTo>
                  <a:lnTo>
                    <a:pt x="7241" y="163"/>
                  </a:lnTo>
                  <a:lnTo>
                    <a:pt x="7201" y="123"/>
                  </a:lnTo>
                  <a:lnTo>
                    <a:pt x="7160" y="82"/>
                  </a:lnTo>
                  <a:lnTo>
                    <a:pt x="7119" y="41"/>
                  </a:lnTo>
                  <a:lnTo>
                    <a:pt x="7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5"/>
          <p:cNvGrpSpPr/>
          <p:nvPr/>
        </p:nvGrpSpPr>
        <p:grpSpPr>
          <a:xfrm rot="-1707809" flipH="1">
            <a:off x="-612370" y="-270768"/>
            <a:ext cx="1340703" cy="1721669"/>
            <a:chOff x="2659350" y="1746500"/>
            <a:chExt cx="379350" cy="487125"/>
          </a:xfrm>
        </p:grpSpPr>
        <p:sp>
          <p:nvSpPr>
            <p:cNvPr id="475" name="Google Shape;475;p15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15"/>
          <p:cNvGrpSpPr/>
          <p:nvPr/>
        </p:nvGrpSpPr>
        <p:grpSpPr>
          <a:xfrm>
            <a:off x="205968" y="1497580"/>
            <a:ext cx="474643" cy="299712"/>
            <a:chOff x="7729218" y="1694205"/>
            <a:chExt cx="474643" cy="299712"/>
          </a:xfrm>
        </p:grpSpPr>
        <p:sp>
          <p:nvSpPr>
            <p:cNvPr id="479" name="Google Shape;479;p15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15"/>
          <p:cNvSpPr/>
          <p:nvPr/>
        </p:nvSpPr>
        <p:spPr>
          <a:xfrm>
            <a:off x="567296" y="2845263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5"/>
          <p:cNvSpPr/>
          <p:nvPr/>
        </p:nvSpPr>
        <p:spPr>
          <a:xfrm>
            <a:off x="6054153" y="46633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5"/>
          <p:cNvSpPr/>
          <p:nvPr/>
        </p:nvSpPr>
        <p:spPr>
          <a:xfrm>
            <a:off x="7371487" y="4363643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5"/>
          <p:cNvSpPr/>
          <p:nvPr/>
        </p:nvSpPr>
        <p:spPr>
          <a:xfrm>
            <a:off x="8659703" y="180007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5"/>
          <p:cNvSpPr/>
          <p:nvPr/>
        </p:nvSpPr>
        <p:spPr>
          <a:xfrm>
            <a:off x="6814003" y="5443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5"/>
          <p:cNvSpPr/>
          <p:nvPr/>
        </p:nvSpPr>
        <p:spPr>
          <a:xfrm>
            <a:off x="1648337" y="291793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5"/>
          <p:cNvSpPr/>
          <p:nvPr/>
        </p:nvSpPr>
        <p:spPr>
          <a:xfrm>
            <a:off x="6464922" y="264109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5"/>
          <p:cNvSpPr/>
          <p:nvPr/>
        </p:nvSpPr>
        <p:spPr>
          <a:xfrm>
            <a:off x="8270722" y="3423709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5"/>
          <p:cNvSpPr/>
          <p:nvPr/>
        </p:nvSpPr>
        <p:spPr>
          <a:xfrm>
            <a:off x="1975653" y="372985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8"/>
          <p:cNvSpPr txBox="1">
            <a:spLocks noGrp="1"/>
          </p:cNvSpPr>
          <p:nvPr>
            <p:ph type="title" idx="2"/>
          </p:nvPr>
        </p:nvSpPr>
        <p:spPr>
          <a:xfrm>
            <a:off x="2251900" y="1516291"/>
            <a:ext cx="2179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1"/>
          </p:nvPr>
        </p:nvSpPr>
        <p:spPr>
          <a:xfrm>
            <a:off x="2251900" y="2021641"/>
            <a:ext cx="21798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8"/>
          <p:cNvSpPr txBox="1">
            <a:spLocks noGrp="1"/>
          </p:cNvSpPr>
          <p:nvPr>
            <p:ph type="title" idx="3"/>
          </p:nvPr>
        </p:nvSpPr>
        <p:spPr>
          <a:xfrm>
            <a:off x="5931855" y="1516291"/>
            <a:ext cx="2179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9" name="Google Shape;569;p18"/>
          <p:cNvSpPr txBox="1">
            <a:spLocks noGrp="1"/>
          </p:cNvSpPr>
          <p:nvPr>
            <p:ph type="subTitle" idx="4"/>
          </p:nvPr>
        </p:nvSpPr>
        <p:spPr>
          <a:xfrm>
            <a:off x="5931850" y="2021641"/>
            <a:ext cx="21798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8"/>
          <p:cNvSpPr txBox="1">
            <a:spLocks noGrp="1"/>
          </p:cNvSpPr>
          <p:nvPr>
            <p:ph type="title" idx="5"/>
          </p:nvPr>
        </p:nvSpPr>
        <p:spPr>
          <a:xfrm>
            <a:off x="2251900" y="2963771"/>
            <a:ext cx="2179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1" name="Google Shape;571;p18"/>
          <p:cNvSpPr txBox="1">
            <a:spLocks noGrp="1"/>
          </p:cNvSpPr>
          <p:nvPr>
            <p:ph type="subTitle" idx="6"/>
          </p:nvPr>
        </p:nvSpPr>
        <p:spPr>
          <a:xfrm>
            <a:off x="2251900" y="3469115"/>
            <a:ext cx="21798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8"/>
          <p:cNvSpPr txBox="1">
            <a:spLocks noGrp="1"/>
          </p:cNvSpPr>
          <p:nvPr>
            <p:ph type="title" idx="7"/>
          </p:nvPr>
        </p:nvSpPr>
        <p:spPr>
          <a:xfrm>
            <a:off x="5931855" y="2963771"/>
            <a:ext cx="2179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3" name="Google Shape;573;p18"/>
          <p:cNvSpPr txBox="1">
            <a:spLocks noGrp="1"/>
          </p:cNvSpPr>
          <p:nvPr>
            <p:ph type="subTitle" idx="8"/>
          </p:nvPr>
        </p:nvSpPr>
        <p:spPr>
          <a:xfrm>
            <a:off x="5931850" y="3469115"/>
            <a:ext cx="21798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8"/>
          <p:cNvSpPr/>
          <p:nvPr/>
        </p:nvSpPr>
        <p:spPr>
          <a:xfrm>
            <a:off x="8649796" y="2155763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Google Shape;575;p18"/>
          <p:cNvGrpSpPr/>
          <p:nvPr/>
        </p:nvGrpSpPr>
        <p:grpSpPr>
          <a:xfrm>
            <a:off x="7680381" y="1216202"/>
            <a:ext cx="307124" cy="305294"/>
            <a:chOff x="1026043" y="1162815"/>
            <a:chExt cx="307124" cy="305294"/>
          </a:xfrm>
        </p:grpSpPr>
        <p:sp>
          <p:nvSpPr>
            <p:cNvPr id="576" name="Google Shape;576;p18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18"/>
          <p:cNvGrpSpPr/>
          <p:nvPr/>
        </p:nvGrpSpPr>
        <p:grpSpPr>
          <a:xfrm>
            <a:off x="353535" y="4510712"/>
            <a:ext cx="309000" cy="305294"/>
            <a:chOff x="8360310" y="1124637"/>
            <a:chExt cx="309000" cy="305294"/>
          </a:xfrm>
        </p:grpSpPr>
        <p:sp>
          <p:nvSpPr>
            <p:cNvPr id="585" name="Google Shape;585;p18"/>
            <p:cNvSpPr/>
            <p:nvPr/>
          </p:nvSpPr>
          <p:spPr>
            <a:xfrm>
              <a:off x="8360310" y="1124637"/>
              <a:ext cx="309000" cy="305294"/>
            </a:xfrm>
            <a:custGeom>
              <a:avLst/>
              <a:gdLst/>
              <a:ahLst/>
              <a:cxnLst/>
              <a:rect l="l" t="t" r="r" b="b"/>
              <a:pathLst>
                <a:path w="6753" h="6672" extrusionOk="0">
                  <a:moveTo>
                    <a:pt x="2767" y="1"/>
                  </a:moveTo>
                  <a:lnTo>
                    <a:pt x="2645" y="42"/>
                  </a:lnTo>
                  <a:lnTo>
                    <a:pt x="2563" y="82"/>
                  </a:lnTo>
                  <a:lnTo>
                    <a:pt x="2441" y="164"/>
                  </a:lnTo>
                  <a:lnTo>
                    <a:pt x="2360" y="245"/>
                  </a:lnTo>
                  <a:lnTo>
                    <a:pt x="2319" y="367"/>
                  </a:lnTo>
                  <a:lnTo>
                    <a:pt x="2238" y="652"/>
                  </a:lnTo>
                  <a:lnTo>
                    <a:pt x="2197" y="937"/>
                  </a:lnTo>
                  <a:lnTo>
                    <a:pt x="2197" y="1221"/>
                  </a:lnTo>
                  <a:lnTo>
                    <a:pt x="2238" y="1506"/>
                  </a:lnTo>
                  <a:lnTo>
                    <a:pt x="2075" y="1343"/>
                  </a:lnTo>
                  <a:lnTo>
                    <a:pt x="1872" y="1221"/>
                  </a:lnTo>
                  <a:lnTo>
                    <a:pt x="1546" y="1099"/>
                  </a:lnTo>
                  <a:lnTo>
                    <a:pt x="1262" y="1099"/>
                  </a:lnTo>
                  <a:lnTo>
                    <a:pt x="1140" y="1140"/>
                  </a:lnTo>
                  <a:lnTo>
                    <a:pt x="1018" y="1221"/>
                  </a:lnTo>
                  <a:lnTo>
                    <a:pt x="895" y="1343"/>
                  </a:lnTo>
                  <a:lnTo>
                    <a:pt x="855" y="1506"/>
                  </a:lnTo>
                  <a:lnTo>
                    <a:pt x="773" y="1791"/>
                  </a:lnTo>
                  <a:lnTo>
                    <a:pt x="814" y="2075"/>
                  </a:lnTo>
                  <a:lnTo>
                    <a:pt x="855" y="2360"/>
                  </a:lnTo>
                  <a:lnTo>
                    <a:pt x="1018" y="2604"/>
                  </a:lnTo>
                  <a:lnTo>
                    <a:pt x="1180" y="2808"/>
                  </a:lnTo>
                  <a:lnTo>
                    <a:pt x="1384" y="2970"/>
                  </a:lnTo>
                  <a:lnTo>
                    <a:pt x="1018" y="2970"/>
                  </a:lnTo>
                  <a:lnTo>
                    <a:pt x="814" y="3011"/>
                  </a:lnTo>
                  <a:lnTo>
                    <a:pt x="651" y="3052"/>
                  </a:lnTo>
                  <a:lnTo>
                    <a:pt x="407" y="317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1" y="3865"/>
                  </a:lnTo>
                  <a:lnTo>
                    <a:pt x="1" y="4109"/>
                  </a:lnTo>
                  <a:lnTo>
                    <a:pt x="82" y="4353"/>
                  </a:lnTo>
                  <a:lnTo>
                    <a:pt x="245" y="4516"/>
                  </a:lnTo>
                  <a:lnTo>
                    <a:pt x="489" y="4638"/>
                  </a:lnTo>
                  <a:lnTo>
                    <a:pt x="692" y="4719"/>
                  </a:lnTo>
                  <a:lnTo>
                    <a:pt x="936" y="4719"/>
                  </a:lnTo>
                  <a:lnTo>
                    <a:pt x="1424" y="4679"/>
                  </a:lnTo>
                  <a:lnTo>
                    <a:pt x="1424" y="4679"/>
                  </a:lnTo>
                  <a:lnTo>
                    <a:pt x="1180" y="5004"/>
                  </a:lnTo>
                  <a:lnTo>
                    <a:pt x="1099" y="5167"/>
                  </a:lnTo>
                  <a:lnTo>
                    <a:pt x="1058" y="5370"/>
                  </a:lnTo>
                  <a:lnTo>
                    <a:pt x="1018" y="5655"/>
                  </a:lnTo>
                  <a:lnTo>
                    <a:pt x="1099" y="5899"/>
                  </a:lnTo>
                  <a:lnTo>
                    <a:pt x="1140" y="6021"/>
                  </a:lnTo>
                  <a:lnTo>
                    <a:pt x="1221" y="6143"/>
                  </a:lnTo>
                  <a:lnTo>
                    <a:pt x="1343" y="6224"/>
                  </a:lnTo>
                  <a:lnTo>
                    <a:pt x="1465" y="6306"/>
                  </a:lnTo>
                  <a:lnTo>
                    <a:pt x="1709" y="6387"/>
                  </a:lnTo>
                  <a:lnTo>
                    <a:pt x="1994" y="6387"/>
                  </a:lnTo>
                  <a:lnTo>
                    <a:pt x="2238" y="6346"/>
                  </a:lnTo>
                  <a:lnTo>
                    <a:pt x="2482" y="6224"/>
                  </a:lnTo>
                  <a:lnTo>
                    <a:pt x="2726" y="6021"/>
                  </a:lnTo>
                  <a:lnTo>
                    <a:pt x="2889" y="5777"/>
                  </a:lnTo>
                  <a:lnTo>
                    <a:pt x="3011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31"/>
                  </a:lnTo>
                  <a:lnTo>
                    <a:pt x="3743" y="6672"/>
                  </a:lnTo>
                  <a:lnTo>
                    <a:pt x="3906" y="6672"/>
                  </a:lnTo>
                  <a:lnTo>
                    <a:pt x="4109" y="6590"/>
                  </a:lnTo>
                  <a:lnTo>
                    <a:pt x="4312" y="6468"/>
                  </a:lnTo>
                  <a:lnTo>
                    <a:pt x="4475" y="6306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2"/>
                  </a:lnTo>
                  <a:lnTo>
                    <a:pt x="4841" y="5533"/>
                  </a:lnTo>
                  <a:lnTo>
                    <a:pt x="5004" y="5574"/>
                  </a:lnTo>
                  <a:lnTo>
                    <a:pt x="5329" y="5574"/>
                  </a:lnTo>
                  <a:lnTo>
                    <a:pt x="5492" y="5533"/>
                  </a:lnTo>
                  <a:lnTo>
                    <a:pt x="5655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3" y="4923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394"/>
                  </a:lnTo>
                  <a:lnTo>
                    <a:pt x="6183" y="4231"/>
                  </a:lnTo>
                  <a:lnTo>
                    <a:pt x="6102" y="4069"/>
                  </a:lnTo>
                  <a:lnTo>
                    <a:pt x="6021" y="3947"/>
                  </a:lnTo>
                  <a:lnTo>
                    <a:pt x="6183" y="3865"/>
                  </a:lnTo>
                  <a:lnTo>
                    <a:pt x="6346" y="3784"/>
                  </a:lnTo>
                  <a:lnTo>
                    <a:pt x="6468" y="3662"/>
                  </a:lnTo>
                  <a:lnTo>
                    <a:pt x="6590" y="3540"/>
                  </a:lnTo>
                  <a:lnTo>
                    <a:pt x="6672" y="3418"/>
                  </a:lnTo>
                  <a:lnTo>
                    <a:pt x="6712" y="3255"/>
                  </a:lnTo>
                  <a:lnTo>
                    <a:pt x="6753" y="3052"/>
                  </a:lnTo>
                  <a:lnTo>
                    <a:pt x="6712" y="2848"/>
                  </a:lnTo>
                  <a:lnTo>
                    <a:pt x="6672" y="2686"/>
                  </a:lnTo>
                  <a:lnTo>
                    <a:pt x="6590" y="2523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7"/>
                  </a:lnTo>
                  <a:lnTo>
                    <a:pt x="6021" y="2116"/>
                  </a:lnTo>
                  <a:lnTo>
                    <a:pt x="5858" y="2075"/>
                  </a:lnTo>
                  <a:lnTo>
                    <a:pt x="5695" y="2075"/>
                  </a:lnTo>
                  <a:lnTo>
                    <a:pt x="5817" y="1750"/>
                  </a:lnTo>
                  <a:lnTo>
                    <a:pt x="5817" y="1547"/>
                  </a:lnTo>
                  <a:lnTo>
                    <a:pt x="5817" y="1384"/>
                  </a:lnTo>
                  <a:lnTo>
                    <a:pt x="5777" y="1099"/>
                  </a:lnTo>
                  <a:lnTo>
                    <a:pt x="5655" y="855"/>
                  </a:lnTo>
                  <a:lnTo>
                    <a:pt x="5492" y="652"/>
                  </a:lnTo>
                  <a:lnTo>
                    <a:pt x="5370" y="570"/>
                  </a:lnTo>
                  <a:lnTo>
                    <a:pt x="5248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4" y="1262"/>
                  </a:lnTo>
                  <a:lnTo>
                    <a:pt x="3661" y="896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3" y="82"/>
                  </a:lnTo>
                  <a:lnTo>
                    <a:pt x="3011" y="4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8444093" y="1206543"/>
              <a:ext cx="169394" cy="160105"/>
            </a:xfrm>
            <a:custGeom>
              <a:avLst/>
              <a:gdLst/>
              <a:ahLst/>
              <a:cxnLst/>
              <a:rect l="l" t="t" r="r" b="b"/>
              <a:pathLst>
                <a:path w="3702" h="3499" extrusionOk="0">
                  <a:moveTo>
                    <a:pt x="2197" y="1"/>
                  </a:moveTo>
                  <a:lnTo>
                    <a:pt x="1912" y="41"/>
                  </a:lnTo>
                  <a:lnTo>
                    <a:pt x="1668" y="41"/>
                  </a:lnTo>
                  <a:lnTo>
                    <a:pt x="1424" y="123"/>
                  </a:lnTo>
                  <a:lnTo>
                    <a:pt x="1180" y="204"/>
                  </a:lnTo>
                  <a:lnTo>
                    <a:pt x="936" y="326"/>
                  </a:lnTo>
                  <a:lnTo>
                    <a:pt x="692" y="489"/>
                  </a:lnTo>
                  <a:lnTo>
                    <a:pt x="488" y="692"/>
                  </a:lnTo>
                  <a:lnTo>
                    <a:pt x="285" y="936"/>
                  </a:lnTo>
                  <a:lnTo>
                    <a:pt x="163" y="1180"/>
                  </a:lnTo>
                  <a:lnTo>
                    <a:pt x="41" y="1465"/>
                  </a:lnTo>
                  <a:lnTo>
                    <a:pt x="0" y="1750"/>
                  </a:lnTo>
                  <a:lnTo>
                    <a:pt x="41" y="2035"/>
                  </a:lnTo>
                  <a:lnTo>
                    <a:pt x="81" y="2360"/>
                  </a:lnTo>
                  <a:lnTo>
                    <a:pt x="203" y="2645"/>
                  </a:lnTo>
                  <a:lnTo>
                    <a:pt x="366" y="2889"/>
                  </a:lnTo>
                  <a:lnTo>
                    <a:pt x="570" y="3092"/>
                  </a:lnTo>
                  <a:lnTo>
                    <a:pt x="814" y="3255"/>
                  </a:lnTo>
                  <a:lnTo>
                    <a:pt x="1058" y="3377"/>
                  </a:lnTo>
                  <a:lnTo>
                    <a:pt x="1342" y="3458"/>
                  </a:lnTo>
                  <a:lnTo>
                    <a:pt x="1627" y="3499"/>
                  </a:lnTo>
                  <a:lnTo>
                    <a:pt x="1912" y="3499"/>
                  </a:lnTo>
                  <a:lnTo>
                    <a:pt x="2197" y="3417"/>
                  </a:lnTo>
                  <a:lnTo>
                    <a:pt x="2481" y="3295"/>
                  </a:lnTo>
                  <a:lnTo>
                    <a:pt x="2725" y="3133"/>
                  </a:lnTo>
                  <a:lnTo>
                    <a:pt x="2969" y="2929"/>
                  </a:lnTo>
                  <a:lnTo>
                    <a:pt x="3173" y="2726"/>
                  </a:lnTo>
                  <a:lnTo>
                    <a:pt x="3376" y="2441"/>
                  </a:lnTo>
                  <a:lnTo>
                    <a:pt x="3539" y="2157"/>
                  </a:lnTo>
                  <a:lnTo>
                    <a:pt x="3620" y="1872"/>
                  </a:lnTo>
                  <a:lnTo>
                    <a:pt x="3702" y="1587"/>
                  </a:lnTo>
                  <a:lnTo>
                    <a:pt x="3702" y="1343"/>
                  </a:lnTo>
                  <a:lnTo>
                    <a:pt x="3661" y="1099"/>
                  </a:lnTo>
                  <a:lnTo>
                    <a:pt x="3580" y="855"/>
                  </a:lnTo>
                  <a:lnTo>
                    <a:pt x="3498" y="652"/>
                  </a:lnTo>
                  <a:lnTo>
                    <a:pt x="3335" y="489"/>
                  </a:lnTo>
                  <a:lnTo>
                    <a:pt x="3173" y="326"/>
                  </a:lnTo>
                  <a:lnTo>
                    <a:pt x="2969" y="204"/>
                  </a:lnTo>
                  <a:lnTo>
                    <a:pt x="2725" y="123"/>
                  </a:lnTo>
                  <a:lnTo>
                    <a:pt x="2441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8535287" y="1236332"/>
              <a:ext cx="18623" cy="18669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122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8492458" y="124191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67"/>
                  </a:lnTo>
                  <a:lnTo>
                    <a:pt x="82" y="407"/>
                  </a:lnTo>
                  <a:lnTo>
                    <a:pt x="285" y="407"/>
                  </a:lnTo>
                  <a:lnTo>
                    <a:pt x="367" y="367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326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8477587" y="1290326"/>
              <a:ext cx="16793" cy="18623"/>
            </a:xfrm>
            <a:custGeom>
              <a:avLst/>
              <a:gdLst/>
              <a:ahLst/>
              <a:cxnLst/>
              <a:rect l="l" t="t" r="r" b="b"/>
              <a:pathLst>
                <a:path w="367" h="407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6" y="285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8516664" y="1318238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7" y="244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8561324" y="1280991"/>
              <a:ext cx="16793" cy="16793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82" y="1"/>
                  </a:moveTo>
                  <a:lnTo>
                    <a:pt x="41" y="41"/>
                  </a:lnTo>
                  <a:lnTo>
                    <a:pt x="1" y="123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26" y="326"/>
                  </a:lnTo>
                  <a:lnTo>
                    <a:pt x="367" y="245"/>
                  </a:lnTo>
                  <a:lnTo>
                    <a:pt x="367" y="16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8522247" y="1271702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82" y="407"/>
                  </a:lnTo>
                  <a:lnTo>
                    <a:pt x="245" y="40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8"/>
          <p:cNvGrpSpPr/>
          <p:nvPr/>
        </p:nvGrpSpPr>
        <p:grpSpPr>
          <a:xfrm>
            <a:off x="1272319" y="559784"/>
            <a:ext cx="474643" cy="301588"/>
            <a:chOff x="7593894" y="395296"/>
            <a:chExt cx="474643" cy="301588"/>
          </a:xfrm>
        </p:grpSpPr>
        <p:sp>
          <p:nvSpPr>
            <p:cNvPr id="594" name="Google Shape;594;p18"/>
            <p:cNvSpPr/>
            <p:nvPr/>
          </p:nvSpPr>
          <p:spPr>
            <a:xfrm>
              <a:off x="7603183" y="404585"/>
              <a:ext cx="456065" cy="282964"/>
            </a:xfrm>
            <a:custGeom>
              <a:avLst/>
              <a:gdLst/>
              <a:ahLst/>
              <a:cxnLst/>
              <a:rect l="l" t="t" r="r" b="b"/>
              <a:pathLst>
                <a:path w="9967" h="6184" extrusionOk="0">
                  <a:moveTo>
                    <a:pt x="4678" y="1"/>
                  </a:moveTo>
                  <a:lnTo>
                    <a:pt x="4394" y="42"/>
                  </a:lnTo>
                  <a:lnTo>
                    <a:pt x="4109" y="164"/>
                  </a:lnTo>
                  <a:lnTo>
                    <a:pt x="3824" y="286"/>
                  </a:lnTo>
                  <a:lnTo>
                    <a:pt x="3540" y="448"/>
                  </a:lnTo>
                  <a:lnTo>
                    <a:pt x="3336" y="692"/>
                  </a:lnTo>
                  <a:lnTo>
                    <a:pt x="3133" y="936"/>
                  </a:lnTo>
                  <a:lnTo>
                    <a:pt x="2970" y="1181"/>
                  </a:lnTo>
                  <a:lnTo>
                    <a:pt x="2848" y="1465"/>
                  </a:lnTo>
                  <a:lnTo>
                    <a:pt x="2767" y="1750"/>
                  </a:lnTo>
                  <a:lnTo>
                    <a:pt x="2685" y="2075"/>
                  </a:lnTo>
                  <a:lnTo>
                    <a:pt x="2645" y="2360"/>
                  </a:lnTo>
                  <a:lnTo>
                    <a:pt x="2645" y="2686"/>
                  </a:lnTo>
                  <a:lnTo>
                    <a:pt x="2685" y="3011"/>
                  </a:lnTo>
                  <a:lnTo>
                    <a:pt x="2441" y="2848"/>
                  </a:lnTo>
                  <a:lnTo>
                    <a:pt x="2197" y="2767"/>
                  </a:lnTo>
                  <a:lnTo>
                    <a:pt x="1953" y="2686"/>
                  </a:lnTo>
                  <a:lnTo>
                    <a:pt x="1424" y="2686"/>
                  </a:lnTo>
                  <a:lnTo>
                    <a:pt x="1180" y="2767"/>
                  </a:lnTo>
                  <a:lnTo>
                    <a:pt x="936" y="2848"/>
                  </a:lnTo>
                  <a:lnTo>
                    <a:pt x="692" y="2970"/>
                  </a:lnTo>
                  <a:lnTo>
                    <a:pt x="570" y="3092"/>
                  </a:lnTo>
                  <a:lnTo>
                    <a:pt x="407" y="3214"/>
                  </a:lnTo>
                  <a:lnTo>
                    <a:pt x="204" y="3540"/>
                  </a:lnTo>
                  <a:lnTo>
                    <a:pt x="41" y="3906"/>
                  </a:lnTo>
                  <a:lnTo>
                    <a:pt x="1" y="4272"/>
                  </a:lnTo>
                  <a:lnTo>
                    <a:pt x="1" y="4679"/>
                  </a:lnTo>
                  <a:lnTo>
                    <a:pt x="82" y="5045"/>
                  </a:lnTo>
                  <a:lnTo>
                    <a:pt x="285" y="5370"/>
                  </a:lnTo>
                  <a:lnTo>
                    <a:pt x="407" y="5533"/>
                  </a:lnTo>
                  <a:lnTo>
                    <a:pt x="529" y="5655"/>
                  </a:lnTo>
                  <a:lnTo>
                    <a:pt x="814" y="5858"/>
                  </a:lnTo>
                  <a:lnTo>
                    <a:pt x="1180" y="6021"/>
                  </a:lnTo>
                  <a:lnTo>
                    <a:pt x="1587" y="6102"/>
                  </a:lnTo>
                  <a:lnTo>
                    <a:pt x="1994" y="6143"/>
                  </a:lnTo>
                  <a:lnTo>
                    <a:pt x="2848" y="6184"/>
                  </a:lnTo>
                  <a:lnTo>
                    <a:pt x="3580" y="6143"/>
                  </a:lnTo>
                  <a:lnTo>
                    <a:pt x="4678" y="6143"/>
                  </a:lnTo>
                  <a:lnTo>
                    <a:pt x="5736" y="6102"/>
                  </a:lnTo>
                  <a:lnTo>
                    <a:pt x="6834" y="6021"/>
                  </a:lnTo>
                  <a:lnTo>
                    <a:pt x="7892" y="5899"/>
                  </a:lnTo>
                  <a:lnTo>
                    <a:pt x="8543" y="5818"/>
                  </a:lnTo>
                  <a:lnTo>
                    <a:pt x="8868" y="5736"/>
                  </a:lnTo>
                  <a:lnTo>
                    <a:pt x="9153" y="5614"/>
                  </a:lnTo>
                  <a:lnTo>
                    <a:pt x="9438" y="5452"/>
                  </a:lnTo>
                  <a:lnTo>
                    <a:pt x="9682" y="5248"/>
                  </a:lnTo>
                  <a:lnTo>
                    <a:pt x="9844" y="5045"/>
                  </a:lnTo>
                  <a:lnTo>
                    <a:pt x="9926" y="4760"/>
                  </a:lnTo>
                  <a:lnTo>
                    <a:pt x="9966" y="4557"/>
                  </a:lnTo>
                  <a:lnTo>
                    <a:pt x="9966" y="4353"/>
                  </a:lnTo>
                  <a:lnTo>
                    <a:pt x="9885" y="4150"/>
                  </a:lnTo>
                  <a:lnTo>
                    <a:pt x="9804" y="3946"/>
                  </a:lnTo>
                  <a:lnTo>
                    <a:pt x="9682" y="3784"/>
                  </a:lnTo>
                  <a:lnTo>
                    <a:pt x="9560" y="3662"/>
                  </a:lnTo>
                  <a:lnTo>
                    <a:pt x="9397" y="3499"/>
                  </a:lnTo>
                  <a:lnTo>
                    <a:pt x="9234" y="3418"/>
                  </a:lnTo>
                  <a:lnTo>
                    <a:pt x="9031" y="3336"/>
                  </a:lnTo>
                  <a:lnTo>
                    <a:pt x="8827" y="3296"/>
                  </a:lnTo>
                  <a:lnTo>
                    <a:pt x="8421" y="3296"/>
                  </a:lnTo>
                  <a:lnTo>
                    <a:pt x="8014" y="3418"/>
                  </a:lnTo>
                  <a:lnTo>
                    <a:pt x="7648" y="3580"/>
                  </a:lnTo>
                  <a:lnTo>
                    <a:pt x="7729" y="3458"/>
                  </a:lnTo>
                  <a:lnTo>
                    <a:pt x="7770" y="3296"/>
                  </a:lnTo>
                  <a:lnTo>
                    <a:pt x="7811" y="3011"/>
                  </a:lnTo>
                  <a:lnTo>
                    <a:pt x="7729" y="2726"/>
                  </a:lnTo>
                  <a:lnTo>
                    <a:pt x="7648" y="2564"/>
                  </a:lnTo>
                  <a:lnTo>
                    <a:pt x="7566" y="2441"/>
                  </a:lnTo>
                  <a:lnTo>
                    <a:pt x="7444" y="2360"/>
                  </a:lnTo>
                  <a:lnTo>
                    <a:pt x="7322" y="2279"/>
                  </a:lnTo>
                  <a:lnTo>
                    <a:pt x="7038" y="2157"/>
                  </a:lnTo>
                  <a:lnTo>
                    <a:pt x="6590" y="2157"/>
                  </a:lnTo>
                  <a:lnTo>
                    <a:pt x="6428" y="2197"/>
                  </a:lnTo>
                  <a:lnTo>
                    <a:pt x="6550" y="1913"/>
                  </a:lnTo>
                  <a:lnTo>
                    <a:pt x="6550" y="1628"/>
                  </a:lnTo>
                  <a:lnTo>
                    <a:pt x="6550" y="1303"/>
                  </a:lnTo>
                  <a:lnTo>
                    <a:pt x="6428" y="1018"/>
                  </a:lnTo>
                  <a:lnTo>
                    <a:pt x="6306" y="733"/>
                  </a:lnTo>
                  <a:lnTo>
                    <a:pt x="6102" y="489"/>
                  </a:lnTo>
                  <a:lnTo>
                    <a:pt x="5858" y="286"/>
                  </a:lnTo>
                  <a:lnTo>
                    <a:pt x="5614" y="164"/>
                  </a:lnTo>
                  <a:lnTo>
                    <a:pt x="5289" y="42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7593894" y="395296"/>
              <a:ext cx="474643" cy="301588"/>
            </a:xfrm>
            <a:custGeom>
              <a:avLst/>
              <a:gdLst/>
              <a:ahLst/>
              <a:cxnLst/>
              <a:rect l="l" t="t" r="r" b="b"/>
              <a:pathLst>
                <a:path w="10373" h="6591" extrusionOk="0">
                  <a:moveTo>
                    <a:pt x="5329" y="407"/>
                  </a:moveTo>
                  <a:lnTo>
                    <a:pt x="5532" y="448"/>
                  </a:lnTo>
                  <a:lnTo>
                    <a:pt x="5695" y="529"/>
                  </a:lnTo>
                  <a:lnTo>
                    <a:pt x="5858" y="611"/>
                  </a:lnTo>
                  <a:lnTo>
                    <a:pt x="6020" y="733"/>
                  </a:lnTo>
                  <a:lnTo>
                    <a:pt x="6183" y="855"/>
                  </a:lnTo>
                  <a:lnTo>
                    <a:pt x="6305" y="1017"/>
                  </a:lnTo>
                  <a:lnTo>
                    <a:pt x="6386" y="1180"/>
                  </a:lnTo>
                  <a:lnTo>
                    <a:pt x="6468" y="1384"/>
                  </a:lnTo>
                  <a:lnTo>
                    <a:pt x="6549" y="1546"/>
                  </a:lnTo>
                  <a:lnTo>
                    <a:pt x="6549" y="1750"/>
                  </a:lnTo>
                  <a:lnTo>
                    <a:pt x="6549" y="1953"/>
                  </a:lnTo>
                  <a:lnTo>
                    <a:pt x="6549" y="2116"/>
                  </a:lnTo>
                  <a:lnTo>
                    <a:pt x="6468" y="2319"/>
                  </a:lnTo>
                  <a:lnTo>
                    <a:pt x="6468" y="2441"/>
                  </a:lnTo>
                  <a:lnTo>
                    <a:pt x="6509" y="2522"/>
                  </a:lnTo>
                  <a:lnTo>
                    <a:pt x="6590" y="2604"/>
                  </a:lnTo>
                  <a:lnTo>
                    <a:pt x="6712" y="2604"/>
                  </a:lnTo>
                  <a:lnTo>
                    <a:pt x="6956" y="2563"/>
                  </a:lnTo>
                  <a:lnTo>
                    <a:pt x="7200" y="2563"/>
                  </a:lnTo>
                  <a:lnTo>
                    <a:pt x="7403" y="2644"/>
                  </a:lnTo>
                  <a:lnTo>
                    <a:pt x="7607" y="2807"/>
                  </a:lnTo>
                  <a:lnTo>
                    <a:pt x="7729" y="2970"/>
                  </a:lnTo>
                  <a:lnTo>
                    <a:pt x="7810" y="3214"/>
                  </a:lnTo>
                  <a:lnTo>
                    <a:pt x="7769" y="3458"/>
                  </a:lnTo>
                  <a:lnTo>
                    <a:pt x="7688" y="3702"/>
                  </a:lnTo>
                  <a:lnTo>
                    <a:pt x="7647" y="3783"/>
                  </a:lnTo>
                  <a:lnTo>
                    <a:pt x="7647" y="3824"/>
                  </a:lnTo>
                  <a:lnTo>
                    <a:pt x="7729" y="3946"/>
                  </a:lnTo>
                  <a:lnTo>
                    <a:pt x="7851" y="3987"/>
                  </a:lnTo>
                  <a:lnTo>
                    <a:pt x="7973" y="3987"/>
                  </a:lnTo>
                  <a:lnTo>
                    <a:pt x="8298" y="3824"/>
                  </a:lnTo>
                  <a:lnTo>
                    <a:pt x="8624" y="3702"/>
                  </a:lnTo>
                  <a:lnTo>
                    <a:pt x="8990" y="3702"/>
                  </a:lnTo>
                  <a:lnTo>
                    <a:pt x="9152" y="3743"/>
                  </a:lnTo>
                  <a:lnTo>
                    <a:pt x="9356" y="3824"/>
                  </a:lnTo>
                  <a:lnTo>
                    <a:pt x="9478" y="3865"/>
                  </a:lnTo>
                  <a:lnTo>
                    <a:pt x="9641" y="3987"/>
                  </a:lnTo>
                  <a:lnTo>
                    <a:pt x="9722" y="4109"/>
                  </a:lnTo>
                  <a:lnTo>
                    <a:pt x="9844" y="4231"/>
                  </a:lnTo>
                  <a:lnTo>
                    <a:pt x="9925" y="4394"/>
                  </a:lnTo>
                  <a:lnTo>
                    <a:pt x="9966" y="4556"/>
                  </a:lnTo>
                  <a:lnTo>
                    <a:pt x="9966" y="4719"/>
                  </a:lnTo>
                  <a:lnTo>
                    <a:pt x="9966" y="4882"/>
                  </a:lnTo>
                  <a:lnTo>
                    <a:pt x="9844" y="5166"/>
                  </a:lnTo>
                  <a:lnTo>
                    <a:pt x="9681" y="5370"/>
                  </a:lnTo>
                  <a:lnTo>
                    <a:pt x="9478" y="5532"/>
                  </a:lnTo>
                  <a:lnTo>
                    <a:pt x="9193" y="5655"/>
                  </a:lnTo>
                  <a:lnTo>
                    <a:pt x="8949" y="5777"/>
                  </a:lnTo>
                  <a:lnTo>
                    <a:pt x="8624" y="5858"/>
                  </a:lnTo>
                  <a:lnTo>
                    <a:pt x="8095" y="5939"/>
                  </a:lnTo>
                  <a:lnTo>
                    <a:pt x="8014" y="5939"/>
                  </a:lnTo>
                  <a:lnTo>
                    <a:pt x="8005" y="5947"/>
                  </a:lnTo>
                  <a:lnTo>
                    <a:pt x="8005" y="5947"/>
                  </a:lnTo>
                  <a:lnTo>
                    <a:pt x="6753" y="6061"/>
                  </a:lnTo>
                  <a:lnTo>
                    <a:pt x="5410" y="6143"/>
                  </a:lnTo>
                  <a:lnTo>
                    <a:pt x="4068" y="6183"/>
                  </a:lnTo>
                  <a:lnTo>
                    <a:pt x="2685" y="6183"/>
                  </a:lnTo>
                  <a:lnTo>
                    <a:pt x="2197" y="6143"/>
                  </a:lnTo>
                  <a:lnTo>
                    <a:pt x="1668" y="6102"/>
                  </a:lnTo>
                  <a:lnTo>
                    <a:pt x="1424" y="6021"/>
                  </a:lnTo>
                  <a:lnTo>
                    <a:pt x="1180" y="5939"/>
                  </a:lnTo>
                  <a:lnTo>
                    <a:pt x="977" y="5817"/>
                  </a:lnTo>
                  <a:lnTo>
                    <a:pt x="773" y="5655"/>
                  </a:lnTo>
                  <a:lnTo>
                    <a:pt x="610" y="5451"/>
                  </a:lnTo>
                  <a:lnTo>
                    <a:pt x="529" y="5248"/>
                  </a:lnTo>
                  <a:lnTo>
                    <a:pt x="448" y="5004"/>
                  </a:lnTo>
                  <a:lnTo>
                    <a:pt x="407" y="4800"/>
                  </a:lnTo>
                  <a:lnTo>
                    <a:pt x="407" y="4556"/>
                  </a:lnTo>
                  <a:lnTo>
                    <a:pt x="407" y="4312"/>
                  </a:lnTo>
                  <a:lnTo>
                    <a:pt x="488" y="4068"/>
                  </a:lnTo>
                  <a:lnTo>
                    <a:pt x="570" y="3865"/>
                  </a:lnTo>
                  <a:lnTo>
                    <a:pt x="773" y="3580"/>
                  </a:lnTo>
                  <a:lnTo>
                    <a:pt x="1017" y="3377"/>
                  </a:lnTo>
                  <a:lnTo>
                    <a:pt x="1261" y="3214"/>
                  </a:lnTo>
                  <a:lnTo>
                    <a:pt x="1587" y="3133"/>
                  </a:lnTo>
                  <a:lnTo>
                    <a:pt x="1871" y="3092"/>
                  </a:lnTo>
                  <a:lnTo>
                    <a:pt x="2197" y="3133"/>
                  </a:lnTo>
                  <a:lnTo>
                    <a:pt x="2482" y="3214"/>
                  </a:lnTo>
                  <a:lnTo>
                    <a:pt x="2766" y="3377"/>
                  </a:lnTo>
                  <a:lnTo>
                    <a:pt x="2970" y="3377"/>
                  </a:lnTo>
                  <a:lnTo>
                    <a:pt x="3051" y="3295"/>
                  </a:lnTo>
                  <a:lnTo>
                    <a:pt x="3092" y="3214"/>
                  </a:lnTo>
                  <a:lnTo>
                    <a:pt x="3051" y="2767"/>
                  </a:lnTo>
                  <a:lnTo>
                    <a:pt x="3092" y="2319"/>
                  </a:lnTo>
                  <a:lnTo>
                    <a:pt x="3214" y="1872"/>
                  </a:lnTo>
                  <a:lnTo>
                    <a:pt x="3376" y="1465"/>
                  </a:lnTo>
                  <a:lnTo>
                    <a:pt x="3621" y="1099"/>
                  </a:lnTo>
                  <a:lnTo>
                    <a:pt x="3905" y="814"/>
                  </a:lnTo>
                  <a:lnTo>
                    <a:pt x="4068" y="692"/>
                  </a:lnTo>
                  <a:lnTo>
                    <a:pt x="4271" y="570"/>
                  </a:lnTo>
                  <a:lnTo>
                    <a:pt x="4475" y="489"/>
                  </a:lnTo>
                  <a:lnTo>
                    <a:pt x="4719" y="448"/>
                  </a:lnTo>
                  <a:lnTo>
                    <a:pt x="5126" y="407"/>
                  </a:lnTo>
                  <a:close/>
                  <a:moveTo>
                    <a:pt x="4881" y="1"/>
                  </a:moveTo>
                  <a:lnTo>
                    <a:pt x="4597" y="41"/>
                  </a:lnTo>
                  <a:lnTo>
                    <a:pt x="4312" y="123"/>
                  </a:lnTo>
                  <a:lnTo>
                    <a:pt x="4068" y="245"/>
                  </a:lnTo>
                  <a:lnTo>
                    <a:pt x="3865" y="367"/>
                  </a:lnTo>
                  <a:lnTo>
                    <a:pt x="3621" y="529"/>
                  </a:lnTo>
                  <a:lnTo>
                    <a:pt x="3458" y="692"/>
                  </a:lnTo>
                  <a:lnTo>
                    <a:pt x="3254" y="895"/>
                  </a:lnTo>
                  <a:lnTo>
                    <a:pt x="3132" y="1099"/>
                  </a:lnTo>
                  <a:lnTo>
                    <a:pt x="3010" y="1343"/>
                  </a:lnTo>
                  <a:lnTo>
                    <a:pt x="2888" y="1587"/>
                  </a:lnTo>
                  <a:lnTo>
                    <a:pt x="2726" y="2116"/>
                  </a:lnTo>
                  <a:lnTo>
                    <a:pt x="2644" y="2644"/>
                  </a:lnTo>
                  <a:lnTo>
                    <a:pt x="2661" y="2878"/>
                  </a:lnTo>
                  <a:lnTo>
                    <a:pt x="2661" y="2878"/>
                  </a:lnTo>
                  <a:lnTo>
                    <a:pt x="2400" y="2767"/>
                  </a:lnTo>
                  <a:lnTo>
                    <a:pt x="2115" y="2685"/>
                  </a:lnTo>
                  <a:lnTo>
                    <a:pt x="1790" y="2685"/>
                  </a:lnTo>
                  <a:lnTo>
                    <a:pt x="1465" y="2726"/>
                  </a:lnTo>
                  <a:lnTo>
                    <a:pt x="1180" y="2807"/>
                  </a:lnTo>
                  <a:lnTo>
                    <a:pt x="895" y="2970"/>
                  </a:lnTo>
                  <a:lnTo>
                    <a:pt x="610" y="3133"/>
                  </a:lnTo>
                  <a:lnTo>
                    <a:pt x="448" y="3336"/>
                  </a:lnTo>
                  <a:lnTo>
                    <a:pt x="285" y="3580"/>
                  </a:lnTo>
                  <a:lnTo>
                    <a:pt x="163" y="3824"/>
                  </a:lnTo>
                  <a:lnTo>
                    <a:pt x="82" y="4068"/>
                  </a:lnTo>
                  <a:lnTo>
                    <a:pt x="0" y="4353"/>
                  </a:lnTo>
                  <a:lnTo>
                    <a:pt x="0" y="4597"/>
                  </a:lnTo>
                  <a:lnTo>
                    <a:pt x="0" y="4882"/>
                  </a:lnTo>
                  <a:lnTo>
                    <a:pt x="41" y="5166"/>
                  </a:lnTo>
                  <a:lnTo>
                    <a:pt x="163" y="5451"/>
                  </a:lnTo>
                  <a:lnTo>
                    <a:pt x="326" y="5695"/>
                  </a:lnTo>
                  <a:lnTo>
                    <a:pt x="488" y="5939"/>
                  </a:lnTo>
                  <a:lnTo>
                    <a:pt x="692" y="6102"/>
                  </a:lnTo>
                  <a:lnTo>
                    <a:pt x="936" y="6224"/>
                  </a:lnTo>
                  <a:lnTo>
                    <a:pt x="1180" y="6346"/>
                  </a:lnTo>
                  <a:lnTo>
                    <a:pt x="1465" y="6427"/>
                  </a:lnTo>
                  <a:lnTo>
                    <a:pt x="1749" y="6509"/>
                  </a:lnTo>
                  <a:lnTo>
                    <a:pt x="2360" y="6590"/>
                  </a:lnTo>
                  <a:lnTo>
                    <a:pt x="2970" y="6590"/>
                  </a:lnTo>
                  <a:lnTo>
                    <a:pt x="4149" y="6549"/>
                  </a:lnTo>
                  <a:lnTo>
                    <a:pt x="6102" y="6468"/>
                  </a:lnTo>
                  <a:lnTo>
                    <a:pt x="8095" y="6305"/>
                  </a:lnTo>
                  <a:lnTo>
                    <a:pt x="8176" y="6305"/>
                  </a:lnTo>
                  <a:lnTo>
                    <a:pt x="8186" y="6295"/>
                  </a:lnTo>
                  <a:lnTo>
                    <a:pt x="8186" y="6295"/>
                  </a:lnTo>
                  <a:lnTo>
                    <a:pt x="8461" y="6265"/>
                  </a:lnTo>
                  <a:lnTo>
                    <a:pt x="8827" y="6183"/>
                  </a:lnTo>
                  <a:lnTo>
                    <a:pt x="9234" y="6061"/>
                  </a:lnTo>
                  <a:lnTo>
                    <a:pt x="9559" y="5939"/>
                  </a:lnTo>
                  <a:lnTo>
                    <a:pt x="9885" y="5736"/>
                  </a:lnTo>
                  <a:lnTo>
                    <a:pt x="10007" y="5614"/>
                  </a:lnTo>
                  <a:lnTo>
                    <a:pt x="10129" y="5451"/>
                  </a:lnTo>
                  <a:lnTo>
                    <a:pt x="10251" y="5288"/>
                  </a:lnTo>
                  <a:lnTo>
                    <a:pt x="10291" y="5126"/>
                  </a:lnTo>
                  <a:lnTo>
                    <a:pt x="10373" y="4922"/>
                  </a:lnTo>
                  <a:lnTo>
                    <a:pt x="10373" y="4719"/>
                  </a:lnTo>
                  <a:lnTo>
                    <a:pt x="10373" y="4516"/>
                  </a:lnTo>
                  <a:lnTo>
                    <a:pt x="10291" y="4353"/>
                  </a:lnTo>
                  <a:lnTo>
                    <a:pt x="10251" y="4149"/>
                  </a:lnTo>
                  <a:lnTo>
                    <a:pt x="10129" y="3987"/>
                  </a:lnTo>
                  <a:lnTo>
                    <a:pt x="10007" y="3824"/>
                  </a:lnTo>
                  <a:lnTo>
                    <a:pt x="9844" y="3661"/>
                  </a:lnTo>
                  <a:lnTo>
                    <a:pt x="9681" y="3539"/>
                  </a:lnTo>
                  <a:lnTo>
                    <a:pt x="9519" y="3458"/>
                  </a:lnTo>
                  <a:lnTo>
                    <a:pt x="9315" y="3377"/>
                  </a:lnTo>
                  <a:lnTo>
                    <a:pt x="9071" y="3336"/>
                  </a:lnTo>
                  <a:lnTo>
                    <a:pt x="8868" y="3295"/>
                  </a:lnTo>
                  <a:lnTo>
                    <a:pt x="8624" y="3336"/>
                  </a:lnTo>
                  <a:lnTo>
                    <a:pt x="8380" y="3377"/>
                  </a:lnTo>
                  <a:lnTo>
                    <a:pt x="8176" y="3417"/>
                  </a:lnTo>
                  <a:lnTo>
                    <a:pt x="8176" y="3377"/>
                  </a:lnTo>
                  <a:lnTo>
                    <a:pt x="8176" y="3173"/>
                  </a:lnTo>
                  <a:lnTo>
                    <a:pt x="8176" y="3011"/>
                  </a:lnTo>
                  <a:lnTo>
                    <a:pt x="8095" y="2848"/>
                  </a:lnTo>
                  <a:lnTo>
                    <a:pt x="8014" y="2685"/>
                  </a:lnTo>
                  <a:lnTo>
                    <a:pt x="7891" y="2522"/>
                  </a:lnTo>
                  <a:lnTo>
                    <a:pt x="7769" y="2400"/>
                  </a:lnTo>
                  <a:lnTo>
                    <a:pt x="7647" y="2278"/>
                  </a:lnTo>
                  <a:lnTo>
                    <a:pt x="7485" y="2238"/>
                  </a:lnTo>
                  <a:lnTo>
                    <a:pt x="7281" y="2156"/>
                  </a:lnTo>
                  <a:lnTo>
                    <a:pt x="6940" y="2156"/>
                  </a:lnTo>
                  <a:lnTo>
                    <a:pt x="6956" y="2075"/>
                  </a:lnTo>
                  <a:lnTo>
                    <a:pt x="6956" y="1831"/>
                  </a:lnTo>
                  <a:lnTo>
                    <a:pt x="6956" y="1587"/>
                  </a:lnTo>
                  <a:lnTo>
                    <a:pt x="6915" y="1384"/>
                  </a:lnTo>
                  <a:lnTo>
                    <a:pt x="6834" y="1139"/>
                  </a:lnTo>
                  <a:lnTo>
                    <a:pt x="6712" y="936"/>
                  </a:lnTo>
                  <a:lnTo>
                    <a:pt x="6590" y="733"/>
                  </a:lnTo>
                  <a:lnTo>
                    <a:pt x="6427" y="529"/>
                  </a:lnTo>
                  <a:lnTo>
                    <a:pt x="6224" y="367"/>
                  </a:lnTo>
                  <a:lnTo>
                    <a:pt x="6061" y="245"/>
                  </a:lnTo>
                  <a:lnTo>
                    <a:pt x="5817" y="163"/>
                  </a:lnTo>
                  <a:lnTo>
                    <a:pt x="5614" y="82"/>
                  </a:lnTo>
                  <a:lnTo>
                    <a:pt x="5370" y="41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18"/>
          <p:cNvGrpSpPr/>
          <p:nvPr/>
        </p:nvGrpSpPr>
        <p:grpSpPr>
          <a:xfrm>
            <a:off x="8341181" y="4513505"/>
            <a:ext cx="474643" cy="299712"/>
            <a:chOff x="7729218" y="1694205"/>
            <a:chExt cx="474643" cy="299712"/>
          </a:xfrm>
        </p:grpSpPr>
        <p:sp>
          <p:nvSpPr>
            <p:cNvPr id="597" name="Google Shape;597;p18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18"/>
          <p:cNvSpPr/>
          <p:nvPr/>
        </p:nvSpPr>
        <p:spPr>
          <a:xfrm>
            <a:off x="7493953" y="5443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8"/>
          <p:cNvSpPr/>
          <p:nvPr/>
        </p:nvSpPr>
        <p:spPr>
          <a:xfrm>
            <a:off x="5524672" y="4511646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1" name="Google Shape;601;p18"/>
          <p:cNvGrpSpPr/>
          <p:nvPr/>
        </p:nvGrpSpPr>
        <p:grpSpPr>
          <a:xfrm>
            <a:off x="-421852" y="-181433"/>
            <a:ext cx="1985536" cy="1455081"/>
            <a:chOff x="238125" y="896375"/>
            <a:chExt cx="635575" cy="465775"/>
          </a:xfrm>
        </p:grpSpPr>
        <p:sp>
          <p:nvSpPr>
            <p:cNvPr id="602" name="Google Shape;602;p18"/>
            <p:cNvSpPr/>
            <p:nvPr/>
          </p:nvSpPr>
          <p:spPr>
            <a:xfrm>
              <a:off x="258450" y="937050"/>
              <a:ext cx="615250" cy="425100"/>
            </a:xfrm>
            <a:custGeom>
              <a:avLst/>
              <a:gdLst/>
              <a:ahLst/>
              <a:cxnLst/>
              <a:rect l="l" t="t" r="r" b="b"/>
              <a:pathLst>
                <a:path w="24610" h="17004" extrusionOk="0">
                  <a:moveTo>
                    <a:pt x="24366" y="1"/>
                  </a:moveTo>
                  <a:lnTo>
                    <a:pt x="24325" y="41"/>
                  </a:lnTo>
                  <a:lnTo>
                    <a:pt x="19891" y="4394"/>
                  </a:lnTo>
                  <a:lnTo>
                    <a:pt x="15457" y="8705"/>
                  </a:lnTo>
                  <a:lnTo>
                    <a:pt x="14441" y="9682"/>
                  </a:lnTo>
                  <a:lnTo>
                    <a:pt x="13383" y="10658"/>
                  </a:lnTo>
                  <a:lnTo>
                    <a:pt x="12325" y="11593"/>
                  </a:lnTo>
                  <a:lnTo>
                    <a:pt x="11227" y="12488"/>
                  </a:lnTo>
                  <a:lnTo>
                    <a:pt x="10048" y="13342"/>
                  </a:lnTo>
                  <a:lnTo>
                    <a:pt x="8868" y="14115"/>
                  </a:lnTo>
                  <a:lnTo>
                    <a:pt x="8258" y="14481"/>
                  </a:lnTo>
                  <a:lnTo>
                    <a:pt x="7648" y="14807"/>
                  </a:lnTo>
                  <a:lnTo>
                    <a:pt x="6997" y="15132"/>
                  </a:lnTo>
                  <a:lnTo>
                    <a:pt x="6346" y="15417"/>
                  </a:lnTo>
                  <a:lnTo>
                    <a:pt x="5614" y="15702"/>
                  </a:lnTo>
                  <a:lnTo>
                    <a:pt x="4841" y="15986"/>
                  </a:lnTo>
                  <a:lnTo>
                    <a:pt x="4109" y="16190"/>
                  </a:lnTo>
                  <a:lnTo>
                    <a:pt x="3336" y="16352"/>
                  </a:lnTo>
                  <a:lnTo>
                    <a:pt x="2563" y="16515"/>
                  </a:lnTo>
                  <a:lnTo>
                    <a:pt x="1750" y="16597"/>
                  </a:lnTo>
                  <a:lnTo>
                    <a:pt x="977" y="16637"/>
                  </a:lnTo>
                  <a:lnTo>
                    <a:pt x="204" y="16597"/>
                  </a:lnTo>
                  <a:lnTo>
                    <a:pt x="123" y="16637"/>
                  </a:lnTo>
                  <a:lnTo>
                    <a:pt x="41" y="16678"/>
                  </a:lnTo>
                  <a:lnTo>
                    <a:pt x="1" y="16719"/>
                  </a:lnTo>
                  <a:lnTo>
                    <a:pt x="1" y="16800"/>
                  </a:lnTo>
                  <a:lnTo>
                    <a:pt x="1" y="16841"/>
                  </a:lnTo>
                  <a:lnTo>
                    <a:pt x="41" y="16922"/>
                  </a:lnTo>
                  <a:lnTo>
                    <a:pt x="123" y="16963"/>
                  </a:lnTo>
                  <a:lnTo>
                    <a:pt x="204" y="17003"/>
                  </a:lnTo>
                  <a:lnTo>
                    <a:pt x="895" y="17003"/>
                  </a:lnTo>
                  <a:lnTo>
                    <a:pt x="1587" y="16963"/>
                  </a:lnTo>
                  <a:lnTo>
                    <a:pt x="2319" y="16922"/>
                  </a:lnTo>
                  <a:lnTo>
                    <a:pt x="3011" y="16800"/>
                  </a:lnTo>
                  <a:lnTo>
                    <a:pt x="3661" y="16678"/>
                  </a:lnTo>
                  <a:lnTo>
                    <a:pt x="4353" y="16515"/>
                  </a:lnTo>
                  <a:lnTo>
                    <a:pt x="5044" y="16312"/>
                  </a:lnTo>
                  <a:lnTo>
                    <a:pt x="5695" y="16068"/>
                  </a:lnTo>
                  <a:lnTo>
                    <a:pt x="6346" y="15824"/>
                  </a:lnTo>
                  <a:lnTo>
                    <a:pt x="6997" y="15539"/>
                  </a:lnTo>
                  <a:lnTo>
                    <a:pt x="7648" y="15214"/>
                  </a:lnTo>
                  <a:lnTo>
                    <a:pt x="8258" y="14888"/>
                  </a:lnTo>
                  <a:lnTo>
                    <a:pt x="9478" y="14156"/>
                  </a:lnTo>
                  <a:lnTo>
                    <a:pt x="10617" y="13383"/>
                  </a:lnTo>
                  <a:lnTo>
                    <a:pt x="11797" y="12488"/>
                  </a:lnTo>
                  <a:lnTo>
                    <a:pt x="12895" y="11593"/>
                  </a:lnTo>
                  <a:lnTo>
                    <a:pt x="13993" y="10617"/>
                  </a:lnTo>
                  <a:lnTo>
                    <a:pt x="15051" y="9641"/>
                  </a:lnTo>
                  <a:lnTo>
                    <a:pt x="17247" y="7485"/>
                  </a:lnTo>
                  <a:lnTo>
                    <a:pt x="19444" y="5370"/>
                  </a:lnTo>
                  <a:lnTo>
                    <a:pt x="24569" y="326"/>
                  </a:lnTo>
                  <a:lnTo>
                    <a:pt x="24610" y="245"/>
                  </a:lnTo>
                  <a:lnTo>
                    <a:pt x="24610" y="163"/>
                  </a:lnTo>
                  <a:lnTo>
                    <a:pt x="24610" y="123"/>
                  </a:lnTo>
                  <a:lnTo>
                    <a:pt x="24569" y="82"/>
                  </a:lnTo>
                  <a:lnTo>
                    <a:pt x="24528" y="41"/>
                  </a:lnTo>
                  <a:lnTo>
                    <a:pt x="24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238125" y="918750"/>
              <a:ext cx="596925" cy="409850"/>
            </a:xfrm>
            <a:custGeom>
              <a:avLst/>
              <a:gdLst/>
              <a:ahLst/>
              <a:cxnLst/>
              <a:rect l="l" t="t" r="r" b="b"/>
              <a:pathLst>
                <a:path w="23877" h="16394" extrusionOk="0">
                  <a:moveTo>
                    <a:pt x="23714" y="1"/>
                  </a:moveTo>
                  <a:lnTo>
                    <a:pt x="23633" y="41"/>
                  </a:lnTo>
                  <a:lnTo>
                    <a:pt x="23592" y="82"/>
                  </a:lnTo>
                  <a:lnTo>
                    <a:pt x="22697" y="1139"/>
                  </a:lnTo>
                  <a:lnTo>
                    <a:pt x="21762" y="2197"/>
                  </a:lnTo>
                  <a:lnTo>
                    <a:pt x="20786" y="3214"/>
                  </a:lnTo>
                  <a:lnTo>
                    <a:pt x="19809" y="4231"/>
                  </a:lnTo>
                  <a:lnTo>
                    <a:pt x="18792" y="5166"/>
                  </a:lnTo>
                  <a:lnTo>
                    <a:pt x="17775" y="6143"/>
                  </a:lnTo>
                  <a:lnTo>
                    <a:pt x="16718" y="7038"/>
                  </a:lnTo>
                  <a:lnTo>
                    <a:pt x="15620" y="7892"/>
                  </a:lnTo>
                  <a:lnTo>
                    <a:pt x="14481" y="8746"/>
                  </a:lnTo>
                  <a:lnTo>
                    <a:pt x="13342" y="9559"/>
                  </a:lnTo>
                  <a:lnTo>
                    <a:pt x="12162" y="10332"/>
                  </a:lnTo>
                  <a:lnTo>
                    <a:pt x="10983" y="11105"/>
                  </a:lnTo>
                  <a:lnTo>
                    <a:pt x="9762" y="11797"/>
                  </a:lnTo>
                  <a:lnTo>
                    <a:pt x="8542" y="12488"/>
                  </a:lnTo>
                  <a:lnTo>
                    <a:pt x="7322" y="13139"/>
                  </a:lnTo>
                  <a:lnTo>
                    <a:pt x="6061" y="13749"/>
                  </a:lnTo>
                  <a:lnTo>
                    <a:pt x="4596" y="14400"/>
                  </a:lnTo>
                  <a:lnTo>
                    <a:pt x="3132" y="14969"/>
                  </a:lnTo>
                  <a:lnTo>
                    <a:pt x="1627" y="15539"/>
                  </a:lnTo>
                  <a:lnTo>
                    <a:pt x="122" y="16027"/>
                  </a:lnTo>
                  <a:lnTo>
                    <a:pt x="81" y="16068"/>
                  </a:lnTo>
                  <a:lnTo>
                    <a:pt x="0" y="16108"/>
                  </a:lnTo>
                  <a:lnTo>
                    <a:pt x="0" y="16190"/>
                  </a:lnTo>
                  <a:lnTo>
                    <a:pt x="0" y="16271"/>
                  </a:lnTo>
                  <a:lnTo>
                    <a:pt x="41" y="16312"/>
                  </a:lnTo>
                  <a:lnTo>
                    <a:pt x="81" y="16393"/>
                  </a:lnTo>
                  <a:lnTo>
                    <a:pt x="244" y="16393"/>
                  </a:lnTo>
                  <a:lnTo>
                    <a:pt x="1586" y="15946"/>
                  </a:lnTo>
                  <a:lnTo>
                    <a:pt x="2888" y="15457"/>
                  </a:lnTo>
                  <a:lnTo>
                    <a:pt x="4230" y="14929"/>
                  </a:lnTo>
                  <a:lnTo>
                    <a:pt x="5532" y="14400"/>
                  </a:lnTo>
                  <a:lnTo>
                    <a:pt x="6793" y="13790"/>
                  </a:lnTo>
                  <a:lnTo>
                    <a:pt x="8095" y="13180"/>
                  </a:lnTo>
                  <a:lnTo>
                    <a:pt x="9315" y="12488"/>
                  </a:lnTo>
                  <a:lnTo>
                    <a:pt x="10535" y="11797"/>
                  </a:lnTo>
                  <a:lnTo>
                    <a:pt x="11755" y="11064"/>
                  </a:lnTo>
                  <a:lnTo>
                    <a:pt x="12935" y="10292"/>
                  </a:lnTo>
                  <a:lnTo>
                    <a:pt x="14074" y="9478"/>
                  </a:lnTo>
                  <a:lnTo>
                    <a:pt x="15213" y="8665"/>
                  </a:lnTo>
                  <a:lnTo>
                    <a:pt x="16352" y="7810"/>
                  </a:lnTo>
                  <a:lnTo>
                    <a:pt x="17409" y="6915"/>
                  </a:lnTo>
                  <a:lnTo>
                    <a:pt x="18467" y="5980"/>
                  </a:lnTo>
                  <a:lnTo>
                    <a:pt x="19525" y="5044"/>
                  </a:lnTo>
                  <a:lnTo>
                    <a:pt x="20663" y="3905"/>
                  </a:lnTo>
                  <a:lnTo>
                    <a:pt x="21762" y="2767"/>
                  </a:lnTo>
                  <a:lnTo>
                    <a:pt x="22819" y="1546"/>
                  </a:lnTo>
                  <a:lnTo>
                    <a:pt x="23836" y="326"/>
                  </a:lnTo>
                  <a:lnTo>
                    <a:pt x="23877" y="285"/>
                  </a:lnTo>
                  <a:lnTo>
                    <a:pt x="23877" y="204"/>
                  </a:lnTo>
                  <a:lnTo>
                    <a:pt x="23836" y="82"/>
                  </a:lnTo>
                  <a:lnTo>
                    <a:pt x="23755" y="41"/>
                  </a:lnTo>
                  <a:lnTo>
                    <a:pt x="23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261500" y="916725"/>
              <a:ext cx="477975" cy="336600"/>
            </a:xfrm>
            <a:custGeom>
              <a:avLst/>
              <a:gdLst/>
              <a:ahLst/>
              <a:cxnLst/>
              <a:rect l="l" t="t" r="r" b="b"/>
              <a:pathLst>
                <a:path w="19119" h="13464" extrusionOk="0">
                  <a:moveTo>
                    <a:pt x="18915" y="0"/>
                  </a:moveTo>
                  <a:lnTo>
                    <a:pt x="18834" y="41"/>
                  </a:lnTo>
                  <a:lnTo>
                    <a:pt x="18793" y="82"/>
                  </a:lnTo>
                  <a:lnTo>
                    <a:pt x="18101" y="1017"/>
                  </a:lnTo>
                  <a:lnTo>
                    <a:pt x="17410" y="1912"/>
                  </a:lnTo>
                  <a:lnTo>
                    <a:pt x="16678" y="2766"/>
                  </a:lnTo>
                  <a:lnTo>
                    <a:pt x="15946" y="3620"/>
                  </a:lnTo>
                  <a:lnTo>
                    <a:pt x="15132" y="4434"/>
                  </a:lnTo>
                  <a:lnTo>
                    <a:pt x="14319" y="5247"/>
                  </a:lnTo>
                  <a:lnTo>
                    <a:pt x="13505" y="5980"/>
                  </a:lnTo>
                  <a:lnTo>
                    <a:pt x="12610" y="6712"/>
                  </a:lnTo>
                  <a:lnTo>
                    <a:pt x="11756" y="7403"/>
                  </a:lnTo>
                  <a:lnTo>
                    <a:pt x="10820" y="8095"/>
                  </a:lnTo>
                  <a:lnTo>
                    <a:pt x="9885" y="8746"/>
                  </a:lnTo>
                  <a:lnTo>
                    <a:pt x="8949" y="9315"/>
                  </a:lnTo>
                  <a:lnTo>
                    <a:pt x="7973" y="9925"/>
                  </a:lnTo>
                  <a:lnTo>
                    <a:pt x="6997" y="10454"/>
                  </a:lnTo>
                  <a:lnTo>
                    <a:pt x="5980" y="10942"/>
                  </a:lnTo>
                  <a:lnTo>
                    <a:pt x="4963" y="11430"/>
                  </a:lnTo>
                  <a:lnTo>
                    <a:pt x="3783" y="11918"/>
                  </a:lnTo>
                  <a:lnTo>
                    <a:pt x="2563" y="12366"/>
                  </a:lnTo>
                  <a:lnTo>
                    <a:pt x="1343" y="12772"/>
                  </a:lnTo>
                  <a:lnTo>
                    <a:pt x="123" y="13098"/>
                  </a:lnTo>
                  <a:lnTo>
                    <a:pt x="41" y="13139"/>
                  </a:lnTo>
                  <a:lnTo>
                    <a:pt x="1" y="13220"/>
                  </a:lnTo>
                  <a:lnTo>
                    <a:pt x="1" y="13261"/>
                  </a:lnTo>
                  <a:lnTo>
                    <a:pt x="1" y="13342"/>
                  </a:lnTo>
                  <a:lnTo>
                    <a:pt x="41" y="13383"/>
                  </a:lnTo>
                  <a:lnTo>
                    <a:pt x="82" y="13464"/>
                  </a:lnTo>
                  <a:lnTo>
                    <a:pt x="245" y="13464"/>
                  </a:lnTo>
                  <a:lnTo>
                    <a:pt x="1343" y="13179"/>
                  </a:lnTo>
                  <a:lnTo>
                    <a:pt x="2400" y="12813"/>
                  </a:lnTo>
                  <a:lnTo>
                    <a:pt x="3499" y="12406"/>
                  </a:lnTo>
                  <a:lnTo>
                    <a:pt x="4556" y="12000"/>
                  </a:lnTo>
                  <a:lnTo>
                    <a:pt x="5614" y="11552"/>
                  </a:lnTo>
                  <a:lnTo>
                    <a:pt x="6631" y="11023"/>
                  </a:lnTo>
                  <a:lnTo>
                    <a:pt x="7648" y="10495"/>
                  </a:lnTo>
                  <a:lnTo>
                    <a:pt x="8665" y="9925"/>
                  </a:lnTo>
                  <a:lnTo>
                    <a:pt x="9641" y="9356"/>
                  </a:lnTo>
                  <a:lnTo>
                    <a:pt x="10576" y="8705"/>
                  </a:lnTo>
                  <a:lnTo>
                    <a:pt x="11512" y="8054"/>
                  </a:lnTo>
                  <a:lnTo>
                    <a:pt x="12447" y="7363"/>
                  </a:lnTo>
                  <a:lnTo>
                    <a:pt x="13342" y="6630"/>
                  </a:lnTo>
                  <a:lnTo>
                    <a:pt x="14197" y="5858"/>
                  </a:lnTo>
                  <a:lnTo>
                    <a:pt x="15010" y="5085"/>
                  </a:lnTo>
                  <a:lnTo>
                    <a:pt x="15824" y="4271"/>
                  </a:lnTo>
                  <a:lnTo>
                    <a:pt x="16718" y="3295"/>
                  </a:lnTo>
                  <a:lnTo>
                    <a:pt x="17532" y="2319"/>
                  </a:lnTo>
                  <a:lnTo>
                    <a:pt x="18345" y="1302"/>
                  </a:lnTo>
                  <a:lnTo>
                    <a:pt x="19078" y="285"/>
                  </a:lnTo>
                  <a:lnTo>
                    <a:pt x="19118" y="204"/>
                  </a:lnTo>
                  <a:lnTo>
                    <a:pt x="19118" y="122"/>
                  </a:lnTo>
                  <a:lnTo>
                    <a:pt x="19078" y="82"/>
                  </a:lnTo>
                  <a:lnTo>
                    <a:pt x="19037" y="41"/>
                  </a:lnTo>
                  <a:lnTo>
                    <a:pt x="18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277775" y="921800"/>
              <a:ext cx="404750" cy="281700"/>
            </a:xfrm>
            <a:custGeom>
              <a:avLst/>
              <a:gdLst/>
              <a:ahLst/>
              <a:cxnLst/>
              <a:rect l="l" t="t" r="r" b="b"/>
              <a:pathLst>
                <a:path w="16190" h="11268" extrusionOk="0">
                  <a:moveTo>
                    <a:pt x="15945" y="1"/>
                  </a:moveTo>
                  <a:lnTo>
                    <a:pt x="15864" y="41"/>
                  </a:lnTo>
                  <a:lnTo>
                    <a:pt x="12895" y="2319"/>
                  </a:lnTo>
                  <a:lnTo>
                    <a:pt x="9844" y="4516"/>
                  </a:lnTo>
                  <a:lnTo>
                    <a:pt x="6793" y="6631"/>
                  </a:lnTo>
                  <a:lnTo>
                    <a:pt x="3661" y="8705"/>
                  </a:lnTo>
                  <a:lnTo>
                    <a:pt x="1871" y="9804"/>
                  </a:lnTo>
                  <a:lnTo>
                    <a:pt x="82" y="10942"/>
                  </a:lnTo>
                  <a:lnTo>
                    <a:pt x="41" y="10983"/>
                  </a:lnTo>
                  <a:lnTo>
                    <a:pt x="0" y="11064"/>
                  </a:lnTo>
                  <a:lnTo>
                    <a:pt x="0" y="11105"/>
                  </a:lnTo>
                  <a:lnTo>
                    <a:pt x="41" y="11186"/>
                  </a:lnTo>
                  <a:lnTo>
                    <a:pt x="82" y="11227"/>
                  </a:lnTo>
                  <a:lnTo>
                    <a:pt x="122" y="11268"/>
                  </a:lnTo>
                  <a:lnTo>
                    <a:pt x="285" y="11268"/>
                  </a:lnTo>
                  <a:lnTo>
                    <a:pt x="3458" y="9275"/>
                  </a:lnTo>
                  <a:lnTo>
                    <a:pt x="6631" y="7200"/>
                  </a:lnTo>
                  <a:lnTo>
                    <a:pt x="9722" y="5044"/>
                  </a:lnTo>
                  <a:lnTo>
                    <a:pt x="12773" y="2848"/>
                  </a:lnTo>
                  <a:lnTo>
                    <a:pt x="14440" y="1587"/>
                  </a:lnTo>
                  <a:lnTo>
                    <a:pt x="16108" y="326"/>
                  </a:lnTo>
                  <a:lnTo>
                    <a:pt x="16149" y="245"/>
                  </a:lnTo>
                  <a:lnTo>
                    <a:pt x="16189" y="204"/>
                  </a:lnTo>
                  <a:lnTo>
                    <a:pt x="16149" y="123"/>
                  </a:lnTo>
                  <a:lnTo>
                    <a:pt x="16108" y="8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329625" y="896375"/>
              <a:ext cx="264425" cy="187150"/>
            </a:xfrm>
            <a:custGeom>
              <a:avLst/>
              <a:gdLst/>
              <a:ahLst/>
              <a:cxnLst/>
              <a:rect l="l" t="t" r="r" b="b"/>
              <a:pathLst>
                <a:path w="10577" h="7486" extrusionOk="0">
                  <a:moveTo>
                    <a:pt x="7038" y="1"/>
                  </a:moveTo>
                  <a:lnTo>
                    <a:pt x="6956" y="41"/>
                  </a:lnTo>
                  <a:lnTo>
                    <a:pt x="5940" y="651"/>
                  </a:lnTo>
                  <a:lnTo>
                    <a:pt x="4963" y="1262"/>
                  </a:lnTo>
                  <a:lnTo>
                    <a:pt x="4028" y="1953"/>
                  </a:lnTo>
                  <a:lnTo>
                    <a:pt x="3133" y="2645"/>
                  </a:lnTo>
                  <a:lnTo>
                    <a:pt x="2197" y="3417"/>
                  </a:lnTo>
                  <a:lnTo>
                    <a:pt x="1343" y="4231"/>
                  </a:lnTo>
                  <a:lnTo>
                    <a:pt x="936" y="4597"/>
                  </a:lnTo>
                  <a:lnTo>
                    <a:pt x="570" y="5004"/>
                  </a:lnTo>
                  <a:lnTo>
                    <a:pt x="408" y="5207"/>
                  </a:lnTo>
                  <a:lnTo>
                    <a:pt x="286" y="5451"/>
                  </a:lnTo>
                  <a:lnTo>
                    <a:pt x="164" y="5655"/>
                  </a:lnTo>
                  <a:lnTo>
                    <a:pt x="82" y="5899"/>
                  </a:lnTo>
                  <a:lnTo>
                    <a:pt x="42" y="6143"/>
                  </a:lnTo>
                  <a:lnTo>
                    <a:pt x="1" y="6346"/>
                  </a:lnTo>
                  <a:lnTo>
                    <a:pt x="42" y="6550"/>
                  </a:lnTo>
                  <a:lnTo>
                    <a:pt x="82" y="6753"/>
                  </a:lnTo>
                  <a:lnTo>
                    <a:pt x="164" y="6956"/>
                  </a:lnTo>
                  <a:lnTo>
                    <a:pt x="286" y="7119"/>
                  </a:lnTo>
                  <a:lnTo>
                    <a:pt x="448" y="7282"/>
                  </a:lnTo>
                  <a:lnTo>
                    <a:pt x="652" y="7404"/>
                  </a:lnTo>
                  <a:lnTo>
                    <a:pt x="896" y="7485"/>
                  </a:lnTo>
                  <a:lnTo>
                    <a:pt x="1140" y="7485"/>
                  </a:lnTo>
                  <a:lnTo>
                    <a:pt x="1384" y="7444"/>
                  </a:lnTo>
                  <a:lnTo>
                    <a:pt x="1669" y="7404"/>
                  </a:lnTo>
                  <a:lnTo>
                    <a:pt x="2157" y="7160"/>
                  </a:lnTo>
                  <a:lnTo>
                    <a:pt x="2604" y="6916"/>
                  </a:lnTo>
                  <a:lnTo>
                    <a:pt x="3621" y="6346"/>
                  </a:lnTo>
                  <a:lnTo>
                    <a:pt x="4638" y="5777"/>
                  </a:lnTo>
                  <a:lnTo>
                    <a:pt x="5614" y="5126"/>
                  </a:lnTo>
                  <a:lnTo>
                    <a:pt x="6550" y="4475"/>
                  </a:lnTo>
                  <a:lnTo>
                    <a:pt x="7607" y="3662"/>
                  </a:lnTo>
                  <a:lnTo>
                    <a:pt x="8584" y="2848"/>
                  </a:lnTo>
                  <a:lnTo>
                    <a:pt x="9600" y="1953"/>
                  </a:lnTo>
                  <a:lnTo>
                    <a:pt x="10536" y="1058"/>
                  </a:lnTo>
                  <a:lnTo>
                    <a:pt x="10577" y="977"/>
                  </a:lnTo>
                  <a:lnTo>
                    <a:pt x="10577" y="936"/>
                  </a:lnTo>
                  <a:lnTo>
                    <a:pt x="10577" y="855"/>
                  </a:lnTo>
                  <a:lnTo>
                    <a:pt x="10536" y="814"/>
                  </a:lnTo>
                  <a:lnTo>
                    <a:pt x="10455" y="774"/>
                  </a:lnTo>
                  <a:lnTo>
                    <a:pt x="10414" y="733"/>
                  </a:lnTo>
                  <a:lnTo>
                    <a:pt x="10333" y="774"/>
                  </a:lnTo>
                  <a:lnTo>
                    <a:pt x="10251" y="814"/>
                  </a:lnTo>
                  <a:lnTo>
                    <a:pt x="9478" y="1546"/>
                  </a:lnTo>
                  <a:lnTo>
                    <a:pt x="8706" y="2238"/>
                  </a:lnTo>
                  <a:lnTo>
                    <a:pt x="7892" y="2929"/>
                  </a:lnTo>
                  <a:lnTo>
                    <a:pt x="7079" y="3621"/>
                  </a:lnTo>
                  <a:lnTo>
                    <a:pt x="6224" y="4231"/>
                  </a:lnTo>
                  <a:lnTo>
                    <a:pt x="5329" y="4841"/>
                  </a:lnTo>
                  <a:lnTo>
                    <a:pt x="4435" y="5451"/>
                  </a:lnTo>
                  <a:lnTo>
                    <a:pt x="3540" y="5980"/>
                  </a:lnTo>
                  <a:lnTo>
                    <a:pt x="2604" y="6550"/>
                  </a:lnTo>
                  <a:lnTo>
                    <a:pt x="2116" y="6794"/>
                  </a:lnTo>
                  <a:lnTo>
                    <a:pt x="1628" y="6997"/>
                  </a:lnTo>
                  <a:lnTo>
                    <a:pt x="1384" y="7078"/>
                  </a:lnTo>
                  <a:lnTo>
                    <a:pt x="1140" y="7119"/>
                  </a:lnTo>
                  <a:lnTo>
                    <a:pt x="855" y="7078"/>
                  </a:lnTo>
                  <a:lnTo>
                    <a:pt x="733" y="7038"/>
                  </a:lnTo>
                  <a:lnTo>
                    <a:pt x="652" y="6956"/>
                  </a:lnTo>
                  <a:lnTo>
                    <a:pt x="489" y="6794"/>
                  </a:lnTo>
                  <a:lnTo>
                    <a:pt x="408" y="6590"/>
                  </a:lnTo>
                  <a:lnTo>
                    <a:pt x="408" y="6387"/>
                  </a:lnTo>
                  <a:lnTo>
                    <a:pt x="408" y="6183"/>
                  </a:lnTo>
                  <a:lnTo>
                    <a:pt x="448" y="5939"/>
                  </a:lnTo>
                  <a:lnTo>
                    <a:pt x="530" y="5695"/>
                  </a:lnTo>
                  <a:lnTo>
                    <a:pt x="652" y="5492"/>
                  </a:lnTo>
                  <a:lnTo>
                    <a:pt x="814" y="5289"/>
                  </a:lnTo>
                  <a:lnTo>
                    <a:pt x="1180" y="4882"/>
                  </a:lnTo>
                  <a:lnTo>
                    <a:pt x="1547" y="4556"/>
                  </a:lnTo>
                  <a:lnTo>
                    <a:pt x="2319" y="3824"/>
                  </a:lnTo>
                  <a:lnTo>
                    <a:pt x="3133" y="3133"/>
                  </a:lnTo>
                  <a:lnTo>
                    <a:pt x="4068" y="2360"/>
                  </a:lnTo>
                  <a:lnTo>
                    <a:pt x="5085" y="1668"/>
                  </a:lnTo>
                  <a:lnTo>
                    <a:pt x="6102" y="977"/>
                  </a:lnTo>
                  <a:lnTo>
                    <a:pt x="7160" y="367"/>
                  </a:lnTo>
                  <a:lnTo>
                    <a:pt x="7201" y="326"/>
                  </a:lnTo>
                  <a:lnTo>
                    <a:pt x="7241" y="245"/>
                  </a:lnTo>
                  <a:lnTo>
                    <a:pt x="7241" y="163"/>
                  </a:lnTo>
                  <a:lnTo>
                    <a:pt x="7201" y="123"/>
                  </a:lnTo>
                  <a:lnTo>
                    <a:pt x="7160" y="82"/>
                  </a:lnTo>
                  <a:lnTo>
                    <a:pt x="7119" y="41"/>
                  </a:lnTo>
                  <a:lnTo>
                    <a:pt x="7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18"/>
          <p:cNvSpPr/>
          <p:nvPr/>
        </p:nvSpPr>
        <p:spPr>
          <a:xfrm>
            <a:off x="4349721" y="461768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8"/>
          <p:cNvSpPr/>
          <p:nvPr/>
        </p:nvSpPr>
        <p:spPr>
          <a:xfrm>
            <a:off x="8779428" y="357487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8"/>
          <p:cNvSpPr/>
          <p:nvPr/>
        </p:nvSpPr>
        <p:spPr>
          <a:xfrm>
            <a:off x="6850353" y="47721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8"/>
          <p:cNvSpPr/>
          <p:nvPr/>
        </p:nvSpPr>
        <p:spPr>
          <a:xfrm>
            <a:off x="2463266" y="473942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8"/>
          <p:cNvSpPr/>
          <p:nvPr/>
        </p:nvSpPr>
        <p:spPr>
          <a:xfrm>
            <a:off x="192328" y="17283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8"/>
          <p:cNvSpPr/>
          <p:nvPr/>
        </p:nvSpPr>
        <p:spPr>
          <a:xfrm>
            <a:off x="353529" y="386804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  <p:sldLayoutId id="2147483658" r:id="rId6"/>
    <p:sldLayoutId id="2147483659" r:id="rId7"/>
    <p:sldLayoutId id="2147483661" r:id="rId8"/>
    <p:sldLayoutId id="2147483664" r:id="rId9"/>
    <p:sldLayoutId id="2147483667" r:id="rId10"/>
    <p:sldLayoutId id="2147483669" r:id="rId11"/>
    <p:sldLayoutId id="2147483672" r:id="rId12"/>
    <p:sldLayoutId id="2147483675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5"/>
          <p:cNvSpPr txBox="1">
            <a:spLocks noGrp="1"/>
          </p:cNvSpPr>
          <p:nvPr>
            <p:ph type="ctrTitle"/>
          </p:nvPr>
        </p:nvSpPr>
        <p:spPr>
          <a:xfrm>
            <a:off x="694623" y="965343"/>
            <a:ext cx="4591361" cy="24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/>
              <a:t>THERAPIQUE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sz="2400" dirty="0">
                <a:solidFill>
                  <a:schemeClr val="lt1"/>
                </a:solidFill>
              </a:rPr>
              <a:t>“Healing Minds, </a:t>
            </a:r>
            <a:br>
              <a:rPr lang="en" sz="3200" dirty="0"/>
            </a:br>
            <a:r>
              <a:rPr lang="en" sz="3200" dirty="0"/>
              <a:t> </a:t>
            </a:r>
            <a:r>
              <a:rPr lang="en" sz="2400" dirty="0">
                <a:solidFill>
                  <a:schemeClr val="accent1"/>
                </a:solidFill>
              </a:rPr>
              <a:t>One C</a:t>
            </a:r>
            <a:r>
              <a:rPr lang="en-IN" sz="2400" dirty="0">
                <a:solidFill>
                  <a:schemeClr val="accent1"/>
                </a:solidFill>
              </a:rPr>
              <a:t>o</a:t>
            </a:r>
            <a:r>
              <a:rPr lang="en" sz="2400" dirty="0">
                <a:solidFill>
                  <a:schemeClr val="accent1"/>
                </a:solidFill>
              </a:rPr>
              <a:t>nverstaion at a Time”</a:t>
            </a:r>
            <a:br>
              <a:rPr lang="en" sz="2400" dirty="0">
                <a:solidFill>
                  <a:schemeClr val="accent1"/>
                </a:solidFill>
              </a:rPr>
            </a:br>
            <a:endParaRPr sz="3600" dirty="0"/>
          </a:p>
        </p:txBody>
      </p:sp>
      <p:grpSp>
        <p:nvGrpSpPr>
          <p:cNvPr id="1101" name="Google Shape;1101;p35"/>
          <p:cNvGrpSpPr/>
          <p:nvPr/>
        </p:nvGrpSpPr>
        <p:grpSpPr>
          <a:xfrm>
            <a:off x="5104075" y="943739"/>
            <a:ext cx="3504882" cy="3429917"/>
            <a:chOff x="2859190" y="326184"/>
            <a:chExt cx="4091143" cy="4003639"/>
          </a:xfrm>
        </p:grpSpPr>
        <p:sp>
          <p:nvSpPr>
            <p:cNvPr id="1102" name="Google Shape;1102;p35"/>
            <p:cNvSpPr/>
            <p:nvPr/>
          </p:nvSpPr>
          <p:spPr>
            <a:xfrm>
              <a:off x="3998307" y="981357"/>
              <a:ext cx="320165" cy="1042356"/>
            </a:xfrm>
            <a:custGeom>
              <a:avLst/>
              <a:gdLst/>
              <a:ahLst/>
              <a:cxnLst/>
              <a:rect l="l" t="t" r="r" b="b"/>
              <a:pathLst>
                <a:path w="6997" h="22780" extrusionOk="0">
                  <a:moveTo>
                    <a:pt x="1668" y="1"/>
                  </a:moveTo>
                  <a:lnTo>
                    <a:pt x="1424" y="82"/>
                  </a:lnTo>
                  <a:lnTo>
                    <a:pt x="1221" y="204"/>
                  </a:lnTo>
                  <a:lnTo>
                    <a:pt x="1018" y="367"/>
                  </a:lnTo>
                  <a:lnTo>
                    <a:pt x="814" y="570"/>
                  </a:lnTo>
                  <a:lnTo>
                    <a:pt x="692" y="814"/>
                  </a:lnTo>
                  <a:lnTo>
                    <a:pt x="448" y="1302"/>
                  </a:lnTo>
                  <a:lnTo>
                    <a:pt x="285" y="1831"/>
                  </a:lnTo>
                  <a:lnTo>
                    <a:pt x="123" y="2441"/>
                  </a:lnTo>
                  <a:lnTo>
                    <a:pt x="41" y="3092"/>
                  </a:lnTo>
                  <a:lnTo>
                    <a:pt x="1" y="3377"/>
                  </a:lnTo>
                  <a:lnTo>
                    <a:pt x="41" y="3702"/>
                  </a:lnTo>
                  <a:lnTo>
                    <a:pt x="41" y="4028"/>
                  </a:lnTo>
                  <a:lnTo>
                    <a:pt x="123" y="4353"/>
                  </a:lnTo>
                  <a:lnTo>
                    <a:pt x="204" y="4719"/>
                  </a:lnTo>
                  <a:lnTo>
                    <a:pt x="326" y="5085"/>
                  </a:lnTo>
                  <a:lnTo>
                    <a:pt x="611" y="5817"/>
                  </a:lnTo>
                  <a:lnTo>
                    <a:pt x="895" y="6550"/>
                  </a:lnTo>
                  <a:lnTo>
                    <a:pt x="1140" y="7322"/>
                  </a:lnTo>
                  <a:lnTo>
                    <a:pt x="1221" y="7689"/>
                  </a:lnTo>
                  <a:lnTo>
                    <a:pt x="1302" y="8055"/>
                  </a:lnTo>
                  <a:lnTo>
                    <a:pt x="1343" y="8461"/>
                  </a:lnTo>
                  <a:lnTo>
                    <a:pt x="1343" y="8868"/>
                  </a:lnTo>
                  <a:lnTo>
                    <a:pt x="1343" y="9234"/>
                  </a:lnTo>
                  <a:lnTo>
                    <a:pt x="1262" y="9641"/>
                  </a:lnTo>
                  <a:lnTo>
                    <a:pt x="1099" y="10414"/>
                  </a:lnTo>
                  <a:lnTo>
                    <a:pt x="651" y="11919"/>
                  </a:lnTo>
                  <a:lnTo>
                    <a:pt x="489" y="12610"/>
                  </a:lnTo>
                  <a:lnTo>
                    <a:pt x="367" y="13343"/>
                  </a:lnTo>
                  <a:lnTo>
                    <a:pt x="326" y="13668"/>
                  </a:lnTo>
                  <a:lnTo>
                    <a:pt x="367" y="14034"/>
                  </a:lnTo>
                  <a:lnTo>
                    <a:pt x="407" y="14400"/>
                  </a:lnTo>
                  <a:lnTo>
                    <a:pt x="448" y="14766"/>
                  </a:lnTo>
                  <a:lnTo>
                    <a:pt x="570" y="15092"/>
                  </a:lnTo>
                  <a:lnTo>
                    <a:pt x="733" y="15417"/>
                  </a:lnTo>
                  <a:lnTo>
                    <a:pt x="1099" y="16027"/>
                  </a:lnTo>
                  <a:lnTo>
                    <a:pt x="1465" y="16637"/>
                  </a:lnTo>
                  <a:lnTo>
                    <a:pt x="1628" y="16922"/>
                  </a:lnTo>
                  <a:lnTo>
                    <a:pt x="1750" y="17288"/>
                  </a:lnTo>
                  <a:lnTo>
                    <a:pt x="1790" y="17654"/>
                  </a:lnTo>
                  <a:lnTo>
                    <a:pt x="1831" y="18020"/>
                  </a:lnTo>
                  <a:lnTo>
                    <a:pt x="1790" y="18386"/>
                  </a:lnTo>
                  <a:lnTo>
                    <a:pt x="1750" y="18793"/>
                  </a:lnTo>
                  <a:lnTo>
                    <a:pt x="1628" y="19525"/>
                  </a:lnTo>
                  <a:lnTo>
                    <a:pt x="1546" y="20257"/>
                  </a:lnTo>
                  <a:lnTo>
                    <a:pt x="1506" y="20583"/>
                  </a:lnTo>
                  <a:lnTo>
                    <a:pt x="1546" y="20908"/>
                  </a:lnTo>
                  <a:lnTo>
                    <a:pt x="1587" y="21193"/>
                  </a:lnTo>
                  <a:lnTo>
                    <a:pt x="1668" y="21518"/>
                  </a:lnTo>
                  <a:lnTo>
                    <a:pt x="1750" y="21803"/>
                  </a:lnTo>
                  <a:lnTo>
                    <a:pt x="1912" y="22047"/>
                  </a:lnTo>
                  <a:lnTo>
                    <a:pt x="2116" y="22291"/>
                  </a:lnTo>
                  <a:lnTo>
                    <a:pt x="2360" y="22495"/>
                  </a:lnTo>
                  <a:lnTo>
                    <a:pt x="2563" y="22617"/>
                  </a:lnTo>
                  <a:lnTo>
                    <a:pt x="2807" y="22698"/>
                  </a:lnTo>
                  <a:lnTo>
                    <a:pt x="3051" y="22739"/>
                  </a:lnTo>
                  <a:lnTo>
                    <a:pt x="3295" y="22779"/>
                  </a:lnTo>
                  <a:lnTo>
                    <a:pt x="3580" y="22739"/>
                  </a:lnTo>
                  <a:lnTo>
                    <a:pt x="3784" y="22698"/>
                  </a:lnTo>
                  <a:lnTo>
                    <a:pt x="4028" y="22576"/>
                  </a:lnTo>
                  <a:lnTo>
                    <a:pt x="4190" y="22373"/>
                  </a:lnTo>
                  <a:lnTo>
                    <a:pt x="4394" y="22129"/>
                  </a:lnTo>
                  <a:lnTo>
                    <a:pt x="4516" y="21844"/>
                  </a:lnTo>
                  <a:lnTo>
                    <a:pt x="4556" y="21518"/>
                  </a:lnTo>
                  <a:lnTo>
                    <a:pt x="4597" y="21193"/>
                  </a:lnTo>
                  <a:lnTo>
                    <a:pt x="4597" y="20502"/>
                  </a:lnTo>
                  <a:lnTo>
                    <a:pt x="4597" y="19891"/>
                  </a:lnTo>
                  <a:lnTo>
                    <a:pt x="4638" y="19485"/>
                  </a:lnTo>
                  <a:lnTo>
                    <a:pt x="4719" y="19119"/>
                  </a:lnTo>
                  <a:lnTo>
                    <a:pt x="4963" y="18386"/>
                  </a:lnTo>
                  <a:lnTo>
                    <a:pt x="5289" y="17695"/>
                  </a:lnTo>
                  <a:lnTo>
                    <a:pt x="5655" y="17003"/>
                  </a:lnTo>
                  <a:lnTo>
                    <a:pt x="6061" y="16393"/>
                  </a:lnTo>
                  <a:lnTo>
                    <a:pt x="6468" y="15783"/>
                  </a:lnTo>
                  <a:lnTo>
                    <a:pt x="6631" y="15458"/>
                  </a:lnTo>
                  <a:lnTo>
                    <a:pt x="6753" y="15092"/>
                  </a:lnTo>
                  <a:lnTo>
                    <a:pt x="6875" y="14766"/>
                  </a:lnTo>
                  <a:lnTo>
                    <a:pt x="6956" y="14400"/>
                  </a:lnTo>
                  <a:lnTo>
                    <a:pt x="6997" y="14075"/>
                  </a:lnTo>
                  <a:lnTo>
                    <a:pt x="6956" y="13831"/>
                  </a:lnTo>
                  <a:lnTo>
                    <a:pt x="6916" y="13546"/>
                  </a:lnTo>
                  <a:lnTo>
                    <a:pt x="6875" y="13261"/>
                  </a:lnTo>
                  <a:lnTo>
                    <a:pt x="6753" y="13017"/>
                  </a:lnTo>
                  <a:lnTo>
                    <a:pt x="6631" y="12773"/>
                  </a:lnTo>
                  <a:lnTo>
                    <a:pt x="6468" y="12529"/>
                  </a:lnTo>
                  <a:lnTo>
                    <a:pt x="6305" y="12326"/>
                  </a:lnTo>
                  <a:lnTo>
                    <a:pt x="5939" y="11919"/>
                  </a:lnTo>
                  <a:lnTo>
                    <a:pt x="5573" y="11553"/>
                  </a:lnTo>
                  <a:lnTo>
                    <a:pt x="5207" y="11227"/>
                  </a:lnTo>
                  <a:lnTo>
                    <a:pt x="4841" y="10821"/>
                  </a:lnTo>
                  <a:lnTo>
                    <a:pt x="4678" y="10617"/>
                  </a:lnTo>
                  <a:lnTo>
                    <a:pt x="4516" y="10373"/>
                  </a:lnTo>
                  <a:lnTo>
                    <a:pt x="4394" y="10129"/>
                  </a:lnTo>
                  <a:lnTo>
                    <a:pt x="4312" y="9885"/>
                  </a:lnTo>
                  <a:lnTo>
                    <a:pt x="4272" y="9641"/>
                  </a:lnTo>
                  <a:lnTo>
                    <a:pt x="4272" y="9397"/>
                  </a:lnTo>
                  <a:lnTo>
                    <a:pt x="4312" y="9112"/>
                  </a:lnTo>
                  <a:lnTo>
                    <a:pt x="4353" y="8828"/>
                  </a:lnTo>
                  <a:lnTo>
                    <a:pt x="4556" y="8258"/>
                  </a:lnTo>
                  <a:lnTo>
                    <a:pt x="4760" y="7689"/>
                  </a:lnTo>
                  <a:lnTo>
                    <a:pt x="4841" y="7404"/>
                  </a:lnTo>
                  <a:lnTo>
                    <a:pt x="4922" y="7119"/>
                  </a:lnTo>
                  <a:lnTo>
                    <a:pt x="4922" y="6834"/>
                  </a:lnTo>
                  <a:lnTo>
                    <a:pt x="4922" y="6509"/>
                  </a:lnTo>
                  <a:lnTo>
                    <a:pt x="4841" y="6265"/>
                  </a:lnTo>
                  <a:lnTo>
                    <a:pt x="4719" y="6021"/>
                  </a:lnTo>
                  <a:lnTo>
                    <a:pt x="4597" y="5817"/>
                  </a:lnTo>
                  <a:lnTo>
                    <a:pt x="4434" y="5614"/>
                  </a:lnTo>
                  <a:lnTo>
                    <a:pt x="4028" y="5289"/>
                  </a:lnTo>
                  <a:lnTo>
                    <a:pt x="3621" y="4963"/>
                  </a:lnTo>
                  <a:lnTo>
                    <a:pt x="3173" y="4679"/>
                  </a:lnTo>
                  <a:lnTo>
                    <a:pt x="2970" y="4475"/>
                  </a:lnTo>
                  <a:lnTo>
                    <a:pt x="2807" y="4312"/>
                  </a:lnTo>
                  <a:lnTo>
                    <a:pt x="2726" y="4150"/>
                  </a:lnTo>
                  <a:lnTo>
                    <a:pt x="2645" y="3987"/>
                  </a:lnTo>
                  <a:lnTo>
                    <a:pt x="2563" y="3662"/>
                  </a:lnTo>
                  <a:lnTo>
                    <a:pt x="2523" y="3296"/>
                  </a:lnTo>
                  <a:lnTo>
                    <a:pt x="2563" y="2970"/>
                  </a:lnTo>
                  <a:lnTo>
                    <a:pt x="2685" y="2401"/>
                  </a:lnTo>
                  <a:lnTo>
                    <a:pt x="2767" y="1872"/>
                  </a:lnTo>
                  <a:lnTo>
                    <a:pt x="2807" y="1587"/>
                  </a:lnTo>
                  <a:lnTo>
                    <a:pt x="2807" y="1302"/>
                  </a:lnTo>
                  <a:lnTo>
                    <a:pt x="2767" y="1018"/>
                  </a:lnTo>
                  <a:lnTo>
                    <a:pt x="2685" y="733"/>
                  </a:lnTo>
                  <a:lnTo>
                    <a:pt x="2604" y="570"/>
                  </a:lnTo>
                  <a:lnTo>
                    <a:pt x="2482" y="367"/>
                  </a:lnTo>
                  <a:lnTo>
                    <a:pt x="2360" y="204"/>
                  </a:lnTo>
                  <a:lnTo>
                    <a:pt x="2197" y="123"/>
                  </a:lnTo>
                  <a:lnTo>
                    <a:pt x="2034" y="4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3627936" y="689142"/>
              <a:ext cx="240135" cy="141528"/>
            </a:xfrm>
            <a:custGeom>
              <a:avLst/>
              <a:gdLst/>
              <a:ahLst/>
              <a:cxnLst/>
              <a:rect l="l" t="t" r="r" b="b"/>
              <a:pathLst>
                <a:path w="5248" h="3093" extrusionOk="0">
                  <a:moveTo>
                    <a:pt x="1668" y="1"/>
                  </a:moveTo>
                  <a:lnTo>
                    <a:pt x="1342" y="41"/>
                  </a:lnTo>
                  <a:lnTo>
                    <a:pt x="1098" y="82"/>
                  </a:lnTo>
                  <a:lnTo>
                    <a:pt x="854" y="163"/>
                  </a:lnTo>
                  <a:lnTo>
                    <a:pt x="610" y="285"/>
                  </a:lnTo>
                  <a:lnTo>
                    <a:pt x="366" y="448"/>
                  </a:lnTo>
                  <a:lnTo>
                    <a:pt x="203" y="651"/>
                  </a:lnTo>
                  <a:lnTo>
                    <a:pt x="81" y="896"/>
                  </a:lnTo>
                  <a:lnTo>
                    <a:pt x="0" y="1140"/>
                  </a:lnTo>
                  <a:lnTo>
                    <a:pt x="0" y="1424"/>
                  </a:lnTo>
                  <a:lnTo>
                    <a:pt x="81" y="1709"/>
                  </a:lnTo>
                  <a:lnTo>
                    <a:pt x="203" y="1953"/>
                  </a:lnTo>
                  <a:lnTo>
                    <a:pt x="366" y="2197"/>
                  </a:lnTo>
                  <a:lnTo>
                    <a:pt x="610" y="2360"/>
                  </a:lnTo>
                  <a:lnTo>
                    <a:pt x="854" y="2482"/>
                  </a:lnTo>
                  <a:lnTo>
                    <a:pt x="1139" y="2604"/>
                  </a:lnTo>
                  <a:lnTo>
                    <a:pt x="1383" y="2685"/>
                  </a:lnTo>
                  <a:lnTo>
                    <a:pt x="1668" y="2726"/>
                  </a:lnTo>
                  <a:lnTo>
                    <a:pt x="2441" y="2807"/>
                  </a:lnTo>
                  <a:lnTo>
                    <a:pt x="3213" y="2889"/>
                  </a:lnTo>
                  <a:lnTo>
                    <a:pt x="4800" y="2889"/>
                  </a:lnTo>
                  <a:lnTo>
                    <a:pt x="4881" y="3011"/>
                  </a:lnTo>
                  <a:lnTo>
                    <a:pt x="4922" y="3092"/>
                  </a:lnTo>
                  <a:lnTo>
                    <a:pt x="5125" y="3092"/>
                  </a:lnTo>
                  <a:lnTo>
                    <a:pt x="5207" y="3051"/>
                  </a:lnTo>
                  <a:lnTo>
                    <a:pt x="5247" y="2970"/>
                  </a:lnTo>
                  <a:lnTo>
                    <a:pt x="5247" y="2889"/>
                  </a:lnTo>
                  <a:lnTo>
                    <a:pt x="5207" y="2807"/>
                  </a:lnTo>
                  <a:lnTo>
                    <a:pt x="5166" y="2726"/>
                  </a:lnTo>
                  <a:lnTo>
                    <a:pt x="5207" y="2645"/>
                  </a:lnTo>
                  <a:lnTo>
                    <a:pt x="5166" y="2563"/>
                  </a:lnTo>
                  <a:lnTo>
                    <a:pt x="5125" y="2482"/>
                  </a:lnTo>
                  <a:lnTo>
                    <a:pt x="5003" y="2482"/>
                  </a:lnTo>
                  <a:lnTo>
                    <a:pt x="4678" y="1994"/>
                  </a:lnTo>
                  <a:lnTo>
                    <a:pt x="4352" y="1506"/>
                  </a:lnTo>
                  <a:lnTo>
                    <a:pt x="3946" y="1058"/>
                  </a:lnTo>
                  <a:lnTo>
                    <a:pt x="3498" y="692"/>
                  </a:lnTo>
                  <a:lnTo>
                    <a:pt x="3051" y="367"/>
                  </a:lnTo>
                  <a:lnTo>
                    <a:pt x="2766" y="245"/>
                  </a:lnTo>
                  <a:lnTo>
                    <a:pt x="2522" y="123"/>
                  </a:lnTo>
                  <a:lnTo>
                    <a:pt x="2237" y="41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3853115" y="596069"/>
              <a:ext cx="169440" cy="167564"/>
            </a:xfrm>
            <a:custGeom>
              <a:avLst/>
              <a:gdLst/>
              <a:ahLst/>
              <a:cxnLst/>
              <a:rect l="l" t="t" r="r" b="b"/>
              <a:pathLst>
                <a:path w="3703" h="3662" extrusionOk="0">
                  <a:moveTo>
                    <a:pt x="2645" y="1"/>
                  </a:moveTo>
                  <a:lnTo>
                    <a:pt x="2401" y="42"/>
                  </a:lnTo>
                  <a:lnTo>
                    <a:pt x="2157" y="164"/>
                  </a:lnTo>
                  <a:lnTo>
                    <a:pt x="1953" y="326"/>
                  </a:lnTo>
                  <a:lnTo>
                    <a:pt x="1750" y="489"/>
                  </a:lnTo>
                  <a:lnTo>
                    <a:pt x="1547" y="692"/>
                  </a:lnTo>
                  <a:lnTo>
                    <a:pt x="1221" y="1058"/>
                  </a:lnTo>
                  <a:lnTo>
                    <a:pt x="855" y="1587"/>
                  </a:lnTo>
                  <a:lnTo>
                    <a:pt x="570" y="2116"/>
                  </a:lnTo>
                  <a:lnTo>
                    <a:pt x="286" y="2645"/>
                  </a:lnTo>
                  <a:lnTo>
                    <a:pt x="82" y="3255"/>
                  </a:lnTo>
                  <a:lnTo>
                    <a:pt x="82" y="3296"/>
                  </a:lnTo>
                  <a:lnTo>
                    <a:pt x="42" y="3336"/>
                  </a:lnTo>
                  <a:lnTo>
                    <a:pt x="1" y="3418"/>
                  </a:lnTo>
                  <a:lnTo>
                    <a:pt x="42" y="3540"/>
                  </a:lnTo>
                  <a:lnTo>
                    <a:pt x="123" y="3621"/>
                  </a:lnTo>
                  <a:lnTo>
                    <a:pt x="164" y="3662"/>
                  </a:lnTo>
                  <a:lnTo>
                    <a:pt x="245" y="3662"/>
                  </a:lnTo>
                  <a:lnTo>
                    <a:pt x="814" y="3499"/>
                  </a:lnTo>
                  <a:lnTo>
                    <a:pt x="1343" y="3336"/>
                  </a:lnTo>
                  <a:lnTo>
                    <a:pt x="1831" y="3092"/>
                  </a:lnTo>
                  <a:lnTo>
                    <a:pt x="2319" y="2807"/>
                  </a:lnTo>
                  <a:lnTo>
                    <a:pt x="2767" y="2523"/>
                  </a:lnTo>
                  <a:lnTo>
                    <a:pt x="3174" y="2197"/>
                  </a:lnTo>
                  <a:lnTo>
                    <a:pt x="3336" y="2035"/>
                  </a:lnTo>
                  <a:lnTo>
                    <a:pt x="3499" y="1831"/>
                  </a:lnTo>
                  <a:lnTo>
                    <a:pt x="3621" y="1587"/>
                  </a:lnTo>
                  <a:lnTo>
                    <a:pt x="3702" y="1343"/>
                  </a:lnTo>
                  <a:lnTo>
                    <a:pt x="3702" y="1140"/>
                  </a:lnTo>
                  <a:lnTo>
                    <a:pt x="3702" y="896"/>
                  </a:lnTo>
                  <a:lnTo>
                    <a:pt x="3662" y="692"/>
                  </a:lnTo>
                  <a:lnTo>
                    <a:pt x="3580" y="489"/>
                  </a:lnTo>
                  <a:lnTo>
                    <a:pt x="3458" y="326"/>
                  </a:lnTo>
                  <a:lnTo>
                    <a:pt x="3296" y="164"/>
                  </a:lnTo>
                  <a:lnTo>
                    <a:pt x="3133" y="8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3702386" y="916243"/>
              <a:ext cx="154523" cy="141482"/>
            </a:xfrm>
            <a:custGeom>
              <a:avLst/>
              <a:gdLst/>
              <a:ahLst/>
              <a:cxnLst/>
              <a:rect l="l" t="t" r="r" b="b"/>
              <a:pathLst>
                <a:path w="3377" h="3092" extrusionOk="0">
                  <a:moveTo>
                    <a:pt x="1017" y="0"/>
                  </a:moveTo>
                  <a:lnTo>
                    <a:pt x="854" y="41"/>
                  </a:lnTo>
                  <a:lnTo>
                    <a:pt x="651" y="122"/>
                  </a:lnTo>
                  <a:lnTo>
                    <a:pt x="488" y="244"/>
                  </a:lnTo>
                  <a:lnTo>
                    <a:pt x="326" y="366"/>
                  </a:lnTo>
                  <a:lnTo>
                    <a:pt x="203" y="529"/>
                  </a:lnTo>
                  <a:lnTo>
                    <a:pt x="122" y="692"/>
                  </a:lnTo>
                  <a:lnTo>
                    <a:pt x="41" y="854"/>
                  </a:lnTo>
                  <a:lnTo>
                    <a:pt x="0" y="1058"/>
                  </a:lnTo>
                  <a:lnTo>
                    <a:pt x="0" y="1261"/>
                  </a:lnTo>
                  <a:lnTo>
                    <a:pt x="41" y="1464"/>
                  </a:lnTo>
                  <a:lnTo>
                    <a:pt x="122" y="1627"/>
                  </a:lnTo>
                  <a:lnTo>
                    <a:pt x="244" y="1790"/>
                  </a:lnTo>
                  <a:lnTo>
                    <a:pt x="366" y="1953"/>
                  </a:lnTo>
                  <a:lnTo>
                    <a:pt x="529" y="2075"/>
                  </a:lnTo>
                  <a:lnTo>
                    <a:pt x="895" y="2278"/>
                  </a:lnTo>
                  <a:lnTo>
                    <a:pt x="1424" y="2522"/>
                  </a:lnTo>
                  <a:lnTo>
                    <a:pt x="1993" y="2725"/>
                  </a:lnTo>
                  <a:lnTo>
                    <a:pt x="2563" y="2929"/>
                  </a:lnTo>
                  <a:lnTo>
                    <a:pt x="3132" y="3092"/>
                  </a:lnTo>
                  <a:lnTo>
                    <a:pt x="3214" y="3092"/>
                  </a:lnTo>
                  <a:lnTo>
                    <a:pt x="3295" y="3051"/>
                  </a:lnTo>
                  <a:lnTo>
                    <a:pt x="3336" y="3010"/>
                  </a:lnTo>
                  <a:lnTo>
                    <a:pt x="3376" y="2929"/>
                  </a:lnTo>
                  <a:lnTo>
                    <a:pt x="3376" y="2888"/>
                  </a:lnTo>
                  <a:lnTo>
                    <a:pt x="3376" y="2807"/>
                  </a:lnTo>
                  <a:lnTo>
                    <a:pt x="3336" y="2725"/>
                  </a:lnTo>
                  <a:lnTo>
                    <a:pt x="3254" y="2725"/>
                  </a:lnTo>
                  <a:lnTo>
                    <a:pt x="3173" y="2685"/>
                  </a:lnTo>
                  <a:lnTo>
                    <a:pt x="3254" y="2644"/>
                  </a:lnTo>
                  <a:lnTo>
                    <a:pt x="3295" y="2603"/>
                  </a:lnTo>
                  <a:lnTo>
                    <a:pt x="3336" y="2522"/>
                  </a:lnTo>
                  <a:lnTo>
                    <a:pt x="3336" y="2441"/>
                  </a:lnTo>
                  <a:lnTo>
                    <a:pt x="3173" y="1993"/>
                  </a:lnTo>
                  <a:lnTo>
                    <a:pt x="3051" y="1505"/>
                  </a:lnTo>
                  <a:lnTo>
                    <a:pt x="2807" y="1058"/>
                  </a:lnTo>
                  <a:lnTo>
                    <a:pt x="2563" y="692"/>
                  </a:lnTo>
                  <a:lnTo>
                    <a:pt x="2237" y="366"/>
                  </a:lnTo>
                  <a:lnTo>
                    <a:pt x="2075" y="244"/>
                  </a:lnTo>
                  <a:lnTo>
                    <a:pt x="1871" y="163"/>
                  </a:lnTo>
                  <a:lnTo>
                    <a:pt x="1668" y="81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3873615" y="923655"/>
              <a:ext cx="139652" cy="221558"/>
            </a:xfrm>
            <a:custGeom>
              <a:avLst/>
              <a:gdLst/>
              <a:ahLst/>
              <a:cxnLst/>
              <a:rect l="l" t="t" r="r" b="b"/>
              <a:pathLst>
                <a:path w="3052" h="4842" extrusionOk="0">
                  <a:moveTo>
                    <a:pt x="2115" y="1"/>
                  </a:moveTo>
                  <a:lnTo>
                    <a:pt x="1871" y="42"/>
                  </a:lnTo>
                  <a:lnTo>
                    <a:pt x="1627" y="164"/>
                  </a:lnTo>
                  <a:lnTo>
                    <a:pt x="1424" y="326"/>
                  </a:lnTo>
                  <a:lnTo>
                    <a:pt x="1221" y="530"/>
                  </a:lnTo>
                  <a:lnTo>
                    <a:pt x="855" y="977"/>
                  </a:lnTo>
                  <a:lnTo>
                    <a:pt x="570" y="1465"/>
                  </a:lnTo>
                  <a:lnTo>
                    <a:pt x="326" y="1994"/>
                  </a:lnTo>
                  <a:lnTo>
                    <a:pt x="122" y="2604"/>
                  </a:lnTo>
                  <a:lnTo>
                    <a:pt x="41" y="3255"/>
                  </a:lnTo>
                  <a:lnTo>
                    <a:pt x="0" y="3906"/>
                  </a:lnTo>
                  <a:lnTo>
                    <a:pt x="82" y="4557"/>
                  </a:lnTo>
                  <a:lnTo>
                    <a:pt x="82" y="4638"/>
                  </a:lnTo>
                  <a:lnTo>
                    <a:pt x="122" y="4719"/>
                  </a:lnTo>
                  <a:lnTo>
                    <a:pt x="163" y="4801"/>
                  </a:lnTo>
                  <a:lnTo>
                    <a:pt x="285" y="4841"/>
                  </a:lnTo>
                  <a:lnTo>
                    <a:pt x="366" y="4801"/>
                  </a:lnTo>
                  <a:lnTo>
                    <a:pt x="895" y="4435"/>
                  </a:lnTo>
                  <a:lnTo>
                    <a:pt x="1343" y="4028"/>
                  </a:lnTo>
                  <a:lnTo>
                    <a:pt x="1790" y="3621"/>
                  </a:lnTo>
                  <a:lnTo>
                    <a:pt x="2197" y="3133"/>
                  </a:lnTo>
                  <a:lnTo>
                    <a:pt x="2522" y="2645"/>
                  </a:lnTo>
                  <a:lnTo>
                    <a:pt x="2807" y="2116"/>
                  </a:lnTo>
                  <a:lnTo>
                    <a:pt x="2888" y="1831"/>
                  </a:lnTo>
                  <a:lnTo>
                    <a:pt x="2970" y="1547"/>
                  </a:lnTo>
                  <a:lnTo>
                    <a:pt x="3010" y="1221"/>
                  </a:lnTo>
                  <a:lnTo>
                    <a:pt x="3051" y="936"/>
                  </a:lnTo>
                  <a:lnTo>
                    <a:pt x="3010" y="692"/>
                  </a:lnTo>
                  <a:lnTo>
                    <a:pt x="2929" y="448"/>
                  </a:lnTo>
                  <a:lnTo>
                    <a:pt x="2807" y="245"/>
                  </a:lnTo>
                  <a:lnTo>
                    <a:pt x="2604" y="123"/>
                  </a:lnTo>
                  <a:lnTo>
                    <a:pt x="2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3761918" y="1163797"/>
              <a:ext cx="175022" cy="145189"/>
            </a:xfrm>
            <a:custGeom>
              <a:avLst/>
              <a:gdLst/>
              <a:ahLst/>
              <a:cxnLst/>
              <a:rect l="l" t="t" r="r" b="b"/>
              <a:pathLst>
                <a:path w="3825" h="3173" extrusionOk="0">
                  <a:moveTo>
                    <a:pt x="692" y="0"/>
                  </a:moveTo>
                  <a:lnTo>
                    <a:pt x="489" y="81"/>
                  </a:lnTo>
                  <a:lnTo>
                    <a:pt x="285" y="203"/>
                  </a:lnTo>
                  <a:lnTo>
                    <a:pt x="163" y="366"/>
                  </a:lnTo>
                  <a:lnTo>
                    <a:pt x="41" y="610"/>
                  </a:lnTo>
                  <a:lnTo>
                    <a:pt x="1" y="814"/>
                  </a:lnTo>
                  <a:lnTo>
                    <a:pt x="41" y="1058"/>
                  </a:lnTo>
                  <a:lnTo>
                    <a:pt x="123" y="1261"/>
                  </a:lnTo>
                  <a:lnTo>
                    <a:pt x="245" y="1505"/>
                  </a:lnTo>
                  <a:lnTo>
                    <a:pt x="367" y="1708"/>
                  </a:lnTo>
                  <a:lnTo>
                    <a:pt x="692" y="2075"/>
                  </a:lnTo>
                  <a:lnTo>
                    <a:pt x="1099" y="2359"/>
                  </a:lnTo>
                  <a:lnTo>
                    <a:pt x="1506" y="2644"/>
                  </a:lnTo>
                  <a:lnTo>
                    <a:pt x="1994" y="2888"/>
                  </a:lnTo>
                  <a:lnTo>
                    <a:pt x="2523" y="3051"/>
                  </a:lnTo>
                  <a:lnTo>
                    <a:pt x="3051" y="3132"/>
                  </a:lnTo>
                  <a:lnTo>
                    <a:pt x="3621" y="3173"/>
                  </a:lnTo>
                  <a:lnTo>
                    <a:pt x="3702" y="3173"/>
                  </a:lnTo>
                  <a:lnTo>
                    <a:pt x="3743" y="3132"/>
                  </a:lnTo>
                  <a:lnTo>
                    <a:pt x="3824" y="3010"/>
                  </a:lnTo>
                  <a:lnTo>
                    <a:pt x="3824" y="2888"/>
                  </a:lnTo>
                  <a:lnTo>
                    <a:pt x="3743" y="2807"/>
                  </a:lnTo>
                  <a:lnTo>
                    <a:pt x="3784" y="2725"/>
                  </a:lnTo>
                  <a:lnTo>
                    <a:pt x="3784" y="2603"/>
                  </a:lnTo>
                  <a:lnTo>
                    <a:pt x="3540" y="2115"/>
                  </a:lnTo>
                  <a:lnTo>
                    <a:pt x="3255" y="1708"/>
                  </a:lnTo>
                  <a:lnTo>
                    <a:pt x="2970" y="1302"/>
                  </a:lnTo>
                  <a:lnTo>
                    <a:pt x="2604" y="895"/>
                  </a:lnTo>
                  <a:lnTo>
                    <a:pt x="2279" y="570"/>
                  </a:lnTo>
                  <a:lnTo>
                    <a:pt x="1831" y="285"/>
                  </a:lnTo>
                  <a:lnTo>
                    <a:pt x="1628" y="122"/>
                  </a:lnTo>
                  <a:lnTo>
                    <a:pt x="1384" y="41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3938729" y="1305238"/>
              <a:ext cx="186187" cy="141482"/>
            </a:xfrm>
            <a:custGeom>
              <a:avLst/>
              <a:gdLst/>
              <a:ahLst/>
              <a:cxnLst/>
              <a:rect l="l" t="t" r="r" b="b"/>
              <a:pathLst>
                <a:path w="4069" h="3092" extrusionOk="0">
                  <a:moveTo>
                    <a:pt x="2767" y="0"/>
                  </a:moveTo>
                  <a:lnTo>
                    <a:pt x="2523" y="82"/>
                  </a:lnTo>
                  <a:lnTo>
                    <a:pt x="2279" y="204"/>
                  </a:lnTo>
                  <a:lnTo>
                    <a:pt x="1831" y="489"/>
                  </a:lnTo>
                  <a:lnTo>
                    <a:pt x="1425" y="814"/>
                  </a:lnTo>
                  <a:lnTo>
                    <a:pt x="1059" y="1221"/>
                  </a:lnTo>
                  <a:lnTo>
                    <a:pt x="733" y="1668"/>
                  </a:lnTo>
                  <a:lnTo>
                    <a:pt x="489" y="2116"/>
                  </a:lnTo>
                  <a:lnTo>
                    <a:pt x="286" y="2604"/>
                  </a:lnTo>
                  <a:lnTo>
                    <a:pt x="164" y="2604"/>
                  </a:lnTo>
                  <a:lnTo>
                    <a:pt x="123" y="2644"/>
                  </a:lnTo>
                  <a:lnTo>
                    <a:pt x="42" y="2685"/>
                  </a:lnTo>
                  <a:lnTo>
                    <a:pt x="1" y="2766"/>
                  </a:lnTo>
                  <a:lnTo>
                    <a:pt x="1" y="2848"/>
                  </a:lnTo>
                  <a:lnTo>
                    <a:pt x="42" y="2929"/>
                  </a:lnTo>
                  <a:lnTo>
                    <a:pt x="82" y="2970"/>
                  </a:lnTo>
                  <a:lnTo>
                    <a:pt x="164" y="3010"/>
                  </a:lnTo>
                  <a:lnTo>
                    <a:pt x="733" y="3051"/>
                  </a:lnTo>
                  <a:lnTo>
                    <a:pt x="1343" y="3092"/>
                  </a:lnTo>
                  <a:lnTo>
                    <a:pt x="1953" y="3010"/>
                  </a:lnTo>
                  <a:lnTo>
                    <a:pt x="2238" y="2929"/>
                  </a:lnTo>
                  <a:lnTo>
                    <a:pt x="2523" y="2848"/>
                  </a:lnTo>
                  <a:lnTo>
                    <a:pt x="2930" y="2604"/>
                  </a:lnTo>
                  <a:lnTo>
                    <a:pt x="3336" y="2319"/>
                  </a:lnTo>
                  <a:lnTo>
                    <a:pt x="3499" y="2156"/>
                  </a:lnTo>
                  <a:lnTo>
                    <a:pt x="3662" y="1994"/>
                  </a:lnTo>
                  <a:lnTo>
                    <a:pt x="3784" y="1790"/>
                  </a:lnTo>
                  <a:lnTo>
                    <a:pt x="3906" y="1546"/>
                  </a:lnTo>
                  <a:lnTo>
                    <a:pt x="3987" y="1302"/>
                  </a:lnTo>
                  <a:lnTo>
                    <a:pt x="4069" y="1058"/>
                  </a:lnTo>
                  <a:lnTo>
                    <a:pt x="4069" y="814"/>
                  </a:lnTo>
                  <a:lnTo>
                    <a:pt x="4028" y="570"/>
                  </a:lnTo>
                  <a:lnTo>
                    <a:pt x="3906" y="367"/>
                  </a:lnTo>
                  <a:lnTo>
                    <a:pt x="3743" y="204"/>
                  </a:lnTo>
                  <a:lnTo>
                    <a:pt x="3540" y="82"/>
                  </a:lnTo>
                  <a:lnTo>
                    <a:pt x="3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3918275" y="1608618"/>
              <a:ext cx="193600" cy="175022"/>
            </a:xfrm>
            <a:custGeom>
              <a:avLst/>
              <a:gdLst/>
              <a:ahLst/>
              <a:cxnLst/>
              <a:rect l="l" t="t" r="r" b="b"/>
              <a:pathLst>
                <a:path w="4231" h="3825" extrusionOk="0">
                  <a:moveTo>
                    <a:pt x="3173" y="1"/>
                  </a:moveTo>
                  <a:lnTo>
                    <a:pt x="2807" y="41"/>
                  </a:lnTo>
                  <a:lnTo>
                    <a:pt x="2441" y="163"/>
                  </a:lnTo>
                  <a:lnTo>
                    <a:pt x="2075" y="367"/>
                  </a:lnTo>
                  <a:lnTo>
                    <a:pt x="1750" y="611"/>
                  </a:lnTo>
                  <a:lnTo>
                    <a:pt x="1424" y="855"/>
                  </a:lnTo>
                  <a:lnTo>
                    <a:pt x="1180" y="1140"/>
                  </a:lnTo>
                  <a:lnTo>
                    <a:pt x="977" y="1424"/>
                  </a:lnTo>
                  <a:lnTo>
                    <a:pt x="773" y="1709"/>
                  </a:lnTo>
                  <a:lnTo>
                    <a:pt x="570" y="2034"/>
                  </a:lnTo>
                  <a:lnTo>
                    <a:pt x="407" y="2401"/>
                  </a:lnTo>
                  <a:lnTo>
                    <a:pt x="245" y="2767"/>
                  </a:lnTo>
                  <a:lnTo>
                    <a:pt x="1" y="3580"/>
                  </a:lnTo>
                  <a:lnTo>
                    <a:pt x="1" y="3661"/>
                  </a:lnTo>
                  <a:lnTo>
                    <a:pt x="82" y="3784"/>
                  </a:lnTo>
                  <a:lnTo>
                    <a:pt x="163" y="3824"/>
                  </a:lnTo>
                  <a:lnTo>
                    <a:pt x="245" y="3824"/>
                  </a:lnTo>
                  <a:lnTo>
                    <a:pt x="773" y="3702"/>
                  </a:lnTo>
                  <a:lnTo>
                    <a:pt x="1262" y="3580"/>
                  </a:lnTo>
                  <a:lnTo>
                    <a:pt x="1790" y="3417"/>
                  </a:lnTo>
                  <a:lnTo>
                    <a:pt x="2278" y="3214"/>
                  </a:lnTo>
                  <a:lnTo>
                    <a:pt x="2726" y="2970"/>
                  </a:lnTo>
                  <a:lnTo>
                    <a:pt x="3173" y="2685"/>
                  </a:lnTo>
                  <a:lnTo>
                    <a:pt x="3539" y="2319"/>
                  </a:lnTo>
                  <a:lnTo>
                    <a:pt x="3905" y="1912"/>
                  </a:lnTo>
                  <a:lnTo>
                    <a:pt x="4068" y="1587"/>
                  </a:lnTo>
                  <a:lnTo>
                    <a:pt x="4190" y="1221"/>
                  </a:lnTo>
                  <a:lnTo>
                    <a:pt x="4231" y="1058"/>
                  </a:lnTo>
                  <a:lnTo>
                    <a:pt x="4231" y="855"/>
                  </a:lnTo>
                  <a:lnTo>
                    <a:pt x="4190" y="651"/>
                  </a:lnTo>
                  <a:lnTo>
                    <a:pt x="4109" y="489"/>
                  </a:lnTo>
                  <a:lnTo>
                    <a:pt x="3987" y="326"/>
                  </a:lnTo>
                  <a:lnTo>
                    <a:pt x="3865" y="204"/>
                  </a:lnTo>
                  <a:lnTo>
                    <a:pt x="3702" y="123"/>
                  </a:lnTo>
                  <a:lnTo>
                    <a:pt x="3539" y="4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4117417" y="882701"/>
              <a:ext cx="482147" cy="1105638"/>
            </a:xfrm>
            <a:custGeom>
              <a:avLst/>
              <a:gdLst/>
              <a:ahLst/>
              <a:cxnLst/>
              <a:rect l="l" t="t" r="r" b="b"/>
              <a:pathLst>
                <a:path w="10537" h="24163" extrusionOk="0">
                  <a:moveTo>
                    <a:pt x="8909" y="1"/>
                  </a:moveTo>
                  <a:lnTo>
                    <a:pt x="8665" y="42"/>
                  </a:lnTo>
                  <a:lnTo>
                    <a:pt x="8421" y="123"/>
                  </a:lnTo>
                  <a:lnTo>
                    <a:pt x="8177" y="245"/>
                  </a:lnTo>
                  <a:lnTo>
                    <a:pt x="7973" y="367"/>
                  </a:lnTo>
                  <a:lnTo>
                    <a:pt x="7689" y="570"/>
                  </a:lnTo>
                  <a:lnTo>
                    <a:pt x="7485" y="814"/>
                  </a:lnTo>
                  <a:lnTo>
                    <a:pt x="7282" y="1059"/>
                  </a:lnTo>
                  <a:lnTo>
                    <a:pt x="7119" y="1303"/>
                  </a:lnTo>
                  <a:lnTo>
                    <a:pt x="6957" y="1547"/>
                  </a:lnTo>
                  <a:lnTo>
                    <a:pt x="6834" y="1872"/>
                  </a:lnTo>
                  <a:lnTo>
                    <a:pt x="6631" y="2482"/>
                  </a:lnTo>
                  <a:lnTo>
                    <a:pt x="6550" y="2848"/>
                  </a:lnTo>
                  <a:lnTo>
                    <a:pt x="6509" y="3255"/>
                  </a:lnTo>
                  <a:lnTo>
                    <a:pt x="6468" y="4028"/>
                  </a:lnTo>
                  <a:lnTo>
                    <a:pt x="6387" y="5655"/>
                  </a:lnTo>
                  <a:lnTo>
                    <a:pt x="6306" y="6468"/>
                  </a:lnTo>
                  <a:lnTo>
                    <a:pt x="6224" y="6835"/>
                  </a:lnTo>
                  <a:lnTo>
                    <a:pt x="6102" y="7201"/>
                  </a:lnTo>
                  <a:lnTo>
                    <a:pt x="5980" y="7567"/>
                  </a:lnTo>
                  <a:lnTo>
                    <a:pt x="5818" y="7933"/>
                  </a:lnTo>
                  <a:lnTo>
                    <a:pt x="5574" y="8258"/>
                  </a:lnTo>
                  <a:lnTo>
                    <a:pt x="5329" y="8584"/>
                  </a:lnTo>
                  <a:lnTo>
                    <a:pt x="4882" y="9031"/>
                  </a:lnTo>
                  <a:lnTo>
                    <a:pt x="4353" y="9438"/>
                  </a:lnTo>
                  <a:lnTo>
                    <a:pt x="3865" y="9845"/>
                  </a:lnTo>
                  <a:lnTo>
                    <a:pt x="3336" y="10251"/>
                  </a:lnTo>
                  <a:lnTo>
                    <a:pt x="2889" y="10699"/>
                  </a:lnTo>
                  <a:lnTo>
                    <a:pt x="2686" y="10943"/>
                  </a:lnTo>
                  <a:lnTo>
                    <a:pt x="2523" y="11187"/>
                  </a:lnTo>
                  <a:lnTo>
                    <a:pt x="2360" y="11472"/>
                  </a:lnTo>
                  <a:lnTo>
                    <a:pt x="2238" y="11756"/>
                  </a:lnTo>
                  <a:lnTo>
                    <a:pt x="2157" y="12082"/>
                  </a:lnTo>
                  <a:lnTo>
                    <a:pt x="2116" y="12407"/>
                  </a:lnTo>
                  <a:lnTo>
                    <a:pt x="2116" y="12855"/>
                  </a:lnTo>
                  <a:lnTo>
                    <a:pt x="2157" y="13261"/>
                  </a:lnTo>
                  <a:lnTo>
                    <a:pt x="2319" y="14075"/>
                  </a:lnTo>
                  <a:lnTo>
                    <a:pt x="2523" y="14848"/>
                  </a:lnTo>
                  <a:lnTo>
                    <a:pt x="2563" y="15254"/>
                  </a:lnTo>
                  <a:lnTo>
                    <a:pt x="2604" y="15661"/>
                  </a:lnTo>
                  <a:lnTo>
                    <a:pt x="2563" y="16027"/>
                  </a:lnTo>
                  <a:lnTo>
                    <a:pt x="2523" y="16393"/>
                  </a:lnTo>
                  <a:lnTo>
                    <a:pt x="2441" y="16719"/>
                  </a:lnTo>
                  <a:lnTo>
                    <a:pt x="2319" y="17044"/>
                  </a:lnTo>
                  <a:lnTo>
                    <a:pt x="2035" y="17654"/>
                  </a:lnTo>
                  <a:lnTo>
                    <a:pt x="1669" y="18265"/>
                  </a:lnTo>
                  <a:lnTo>
                    <a:pt x="936" y="19444"/>
                  </a:lnTo>
                  <a:lnTo>
                    <a:pt x="570" y="20014"/>
                  </a:lnTo>
                  <a:lnTo>
                    <a:pt x="286" y="20664"/>
                  </a:lnTo>
                  <a:lnTo>
                    <a:pt x="164" y="20990"/>
                  </a:lnTo>
                  <a:lnTo>
                    <a:pt x="82" y="21356"/>
                  </a:lnTo>
                  <a:lnTo>
                    <a:pt x="1" y="21722"/>
                  </a:lnTo>
                  <a:lnTo>
                    <a:pt x="1" y="22088"/>
                  </a:lnTo>
                  <a:lnTo>
                    <a:pt x="1" y="22454"/>
                  </a:lnTo>
                  <a:lnTo>
                    <a:pt x="82" y="22820"/>
                  </a:lnTo>
                  <a:lnTo>
                    <a:pt x="204" y="23186"/>
                  </a:lnTo>
                  <a:lnTo>
                    <a:pt x="408" y="23471"/>
                  </a:lnTo>
                  <a:lnTo>
                    <a:pt x="652" y="23756"/>
                  </a:lnTo>
                  <a:lnTo>
                    <a:pt x="936" y="23959"/>
                  </a:lnTo>
                  <a:lnTo>
                    <a:pt x="1262" y="24081"/>
                  </a:lnTo>
                  <a:lnTo>
                    <a:pt x="1587" y="24163"/>
                  </a:lnTo>
                  <a:lnTo>
                    <a:pt x="1913" y="24122"/>
                  </a:lnTo>
                  <a:lnTo>
                    <a:pt x="2238" y="24041"/>
                  </a:lnTo>
                  <a:lnTo>
                    <a:pt x="2523" y="23878"/>
                  </a:lnTo>
                  <a:lnTo>
                    <a:pt x="2808" y="23674"/>
                  </a:lnTo>
                  <a:lnTo>
                    <a:pt x="3092" y="23349"/>
                  </a:lnTo>
                  <a:lnTo>
                    <a:pt x="3296" y="23024"/>
                  </a:lnTo>
                  <a:lnTo>
                    <a:pt x="3458" y="22658"/>
                  </a:lnTo>
                  <a:lnTo>
                    <a:pt x="3580" y="22291"/>
                  </a:lnTo>
                  <a:lnTo>
                    <a:pt x="3865" y="21519"/>
                  </a:lnTo>
                  <a:lnTo>
                    <a:pt x="4028" y="21193"/>
                  </a:lnTo>
                  <a:lnTo>
                    <a:pt x="4231" y="20827"/>
                  </a:lnTo>
                  <a:lnTo>
                    <a:pt x="4475" y="20542"/>
                  </a:lnTo>
                  <a:lnTo>
                    <a:pt x="4719" y="20258"/>
                  </a:lnTo>
                  <a:lnTo>
                    <a:pt x="5004" y="20014"/>
                  </a:lnTo>
                  <a:lnTo>
                    <a:pt x="5289" y="19770"/>
                  </a:lnTo>
                  <a:lnTo>
                    <a:pt x="5899" y="19363"/>
                  </a:lnTo>
                  <a:lnTo>
                    <a:pt x="6550" y="18956"/>
                  </a:lnTo>
                  <a:lnTo>
                    <a:pt x="7160" y="18509"/>
                  </a:lnTo>
                  <a:lnTo>
                    <a:pt x="7770" y="18061"/>
                  </a:lnTo>
                  <a:lnTo>
                    <a:pt x="8055" y="17817"/>
                  </a:lnTo>
                  <a:lnTo>
                    <a:pt x="8299" y="17573"/>
                  </a:lnTo>
                  <a:lnTo>
                    <a:pt x="8543" y="17288"/>
                  </a:lnTo>
                  <a:lnTo>
                    <a:pt x="8787" y="16963"/>
                  </a:lnTo>
                  <a:lnTo>
                    <a:pt x="8990" y="16637"/>
                  </a:lnTo>
                  <a:lnTo>
                    <a:pt x="9112" y="16312"/>
                  </a:lnTo>
                  <a:lnTo>
                    <a:pt x="9194" y="15946"/>
                  </a:lnTo>
                  <a:lnTo>
                    <a:pt x="9275" y="15621"/>
                  </a:lnTo>
                  <a:lnTo>
                    <a:pt x="9275" y="15254"/>
                  </a:lnTo>
                  <a:lnTo>
                    <a:pt x="9234" y="14888"/>
                  </a:lnTo>
                  <a:lnTo>
                    <a:pt x="9153" y="14563"/>
                  </a:lnTo>
                  <a:lnTo>
                    <a:pt x="9031" y="14197"/>
                  </a:lnTo>
                  <a:lnTo>
                    <a:pt x="8746" y="13546"/>
                  </a:lnTo>
                  <a:lnTo>
                    <a:pt x="8421" y="12895"/>
                  </a:lnTo>
                  <a:lnTo>
                    <a:pt x="8299" y="12529"/>
                  </a:lnTo>
                  <a:lnTo>
                    <a:pt x="8217" y="12204"/>
                  </a:lnTo>
                  <a:lnTo>
                    <a:pt x="8177" y="11838"/>
                  </a:lnTo>
                  <a:lnTo>
                    <a:pt x="8217" y="11472"/>
                  </a:lnTo>
                  <a:lnTo>
                    <a:pt x="8340" y="11187"/>
                  </a:lnTo>
                  <a:lnTo>
                    <a:pt x="8462" y="10902"/>
                  </a:lnTo>
                  <a:lnTo>
                    <a:pt x="8624" y="10658"/>
                  </a:lnTo>
                  <a:lnTo>
                    <a:pt x="8828" y="10414"/>
                  </a:lnTo>
                  <a:lnTo>
                    <a:pt x="9275" y="9926"/>
                  </a:lnTo>
                  <a:lnTo>
                    <a:pt x="9722" y="9478"/>
                  </a:lnTo>
                  <a:lnTo>
                    <a:pt x="10089" y="8950"/>
                  </a:lnTo>
                  <a:lnTo>
                    <a:pt x="10251" y="8706"/>
                  </a:lnTo>
                  <a:lnTo>
                    <a:pt x="10373" y="8421"/>
                  </a:lnTo>
                  <a:lnTo>
                    <a:pt x="10455" y="8136"/>
                  </a:lnTo>
                  <a:lnTo>
                    <a:pt x="10536" y="7851"/>
                  </a:lnTo>
                  <a:lnTo>
                    <a:pt x="10536" y="7567"/>
                  </a:lnTo>
                  <a:lnTo>
                    <a:pt x="10536" y="7241"/>
                  </a:lnTo>
                  <a:lnTo>
                    <a:pt x="10455" y="6916"/>
                  </a:lnTo>
                  <a:lnTo>
                    <a:pt x="10373" y="6550"/>
                  </a:lnTo>
                  <a:lnTo>
                    <a:pt x="10170" y="5940"/>
                  </a:lnTo>
                  <a:lnTo>
                    <a:pt x="9885" y="5289"/>
                  </a:lnTo>
                  <a:lnTo>
                    <a:pt x="9641" y="4638"/>
                  </a:lnTo>
                  <a:lnTo>
                    <a:pt x="9519" y="4353"/>
                  </a:lnTo>
                  <a:lnTo>
                    <a:pt x="9438" y="4028"/>
                  </a:lnTo>
                  <a:lnTo>
                    <a:pt x="9356" y="3702"/>
                  </a:lnTo>
                  <a:lnTo>
                    <a:pt x="9356" y="3336"/>
                  </a:lnTo>
                  <a:lnTo>
                    <a:pt x="9397" y="2970"/>
                  </a:lnTo>
                  <a:lnTo>
                    <a:pt x="9519" y="2604"/>
                  </a:lnTo>
                  <a:lnTo>
                    <a:pt x="9804" y="1913"/>
                  </a:lnTo>
                  <a:lnTo>
                    <a:pt x="9926" y="1547"/>
                  </a:lnTo>
                  <a:lnTo>
                    <a:pt x="9967" y="1221"/>
                  </a:lnTo>
                  <a:lnTo>
                    <a:pt x="9967" y="855"/>
                  </a:lnTo>
                  <a:lnTo>
                    <a:pt x="9926" y="692"/>
                  </a:lnTo>
                  <a:lnTo>
                    <a:pt x="9845" y="530"/>
                  </a:lnTo>
                  <a:lnTo>
                    <a:pt x="9845" y="489"/>
                  </a:lnTo>
                  <a:lnTo>
                    <a:pt x="9804" y="448"/>
                  </a:lnTo>
                  <a:lnTo>
                    <a:pt x="9600" y="245"/>
                  </a:lnTo>
                  <a:lnTo>
                    <a:pt x="9397" y="82"/>
                  </a:lnTo>
                  <a:lnTo>
                    <a:pt x="9153" y="42"/>
                  </a:lnTo>
                  <a:lnTo>
                    <a:pt x="8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3564652" y="1742645"/>
              <a:ext cx="286671" cy="124735"/>
            </a:xfrm>
            <a:custGeom>
              <a:avLst/>
              <a:gdLst/>
              <a:ahLst/>
              <a:cxnLst/>
              <a:rect l="l" t="t" r="r" b="b"/>
              <a:pathLst>
                <a:path w="6265" h="2726" extrusionOk="0">
                  <a:moveTo>
                    <a:pt x="936" y="0"/>
                  </a:moveTo>
                  <a:lnTo>
                    <a:pt x="651" y="82"/>
                  </a:lnTo>
                  <a:lnTo>
                    <a:pt x="407" y="204"/>
                  </a:lnTo>
                  <a:lnTo>
                    <a:pt x="203" y="366"/>
                  </a:lnTo>
                  <a:lnTo>
                    <a:pt x="81" y="570"/>
                  </a:lnTo>
                  <a:lnTo>
                    <a:pt x="0" y="855"/>
                  </a:lnTo>
                  <a:lnTo>
                    <a:pt x="0" y="1139"/>
                  </a:lnTo>
                  <a:lnTo>
                    <a:pt x="81" y="1424"/>
                  </a:lnTo>
                  <a:lnTo>
                    <a:pt x="244" y="1627"/>
                  </a:lnTo>
                  <a:lnTo>
                    <a:pt x="407" y="1831"/>
                  </a:lnTo>
                  <a:lnTo>
                    <a:pt x="651" y="1993"/>
                  </a:lnTo>
                  <a:lnTo>
                    <a:pt x="936" y="2115"/>
                  </a:lnTo>
                  <a:lnTo>
                    <a:pt x="1180" y="2197"/>
                  </a:lnTo>
                  <a:lnTo>
                    <a:pt x="1424" y="2278"/>
                  </a:lnTo>
                  <a:lnTo>
                    <a:pt x="1871" y="2319"/>
                  </a:lnTo>
                  <a:lnTo>
                    <a:pt x="2278" y="2360"/>
                  </a:lnTo>
                  <a:lnTo>
                    <a:pt x="3783" y="2482"/>
                  </a:lnTo>
                  <a:lnTo>
                    <a:pt x="5247" y="2604"/>
                  </a:lnTo>
                  <a:lnTo>
                    <a:pt x="5776" y="2644"/>
                  </a:lnTo>
                  <a:lnTo>
                    <a:pt x="5898" y="2685"/>
                  </a:lnTo>
                  <a:lnTo>
                    <a:pt x="5979" y="2685"/>
                  </a:lnTo>
                  <a:lnTo>
                    <a:pt x="6061" y="2726"/>
                  </a:lnTo>
                  <a:lnTo>
                    <a:pt x="6142" y="2685"/>
                  </a:lnTo>
                  <a:lnTo>
                    <a:pt x="6224" y="2604"/>
                  </a:lnTo>
                  <a:lnTo>
                    <a:pt x="6264" y="2522"/>
                  </a:lnTo>
                  <a:lnTo>
                    <a:pt x="6264" y="2360"/>
                  </a:lnTo>
                  <a:lnTo>
                    <a:pt x="6224" y="2238"/>
                  </a:lnTo>
                  <a:lnTo>
                    <a:pt x="6142" y="2156"/>
                  </a:lnTo>
                  <a:lnTo>
                    <a:pt x="5898" y="2034"/>
                  </a:lnTo>
                  <a:lnTo>
                    <a:pt x="5654" y="1871"/>
                  </a:lnTo>
                  <a:lnTo>
                    <a:pt x="5207" y="1505"/>
                  </a:lnTo>
                  <a:lnTo>
                    <a:pt x="4759" y="1099"/>
                  </a:lnTo>
                  <a:lnTo>
                    <a:pt x="4515" y="936"/>
                  </a:lnTo>
                  <a:lnTo>
                    <a:pt x="4271" y="773"/>
                  </a:lnTo>
                  <a:lnTo>
                    <a:pt x="3661" y="488"/>
                  </a:lnTo>
                  <a:lnTo>
                    <a:pt x="3051" y="244"/>
                  </a:lnTo>
                  <a:lnTo>
                    <a:pt x="2400" y="12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3745170" y="1428100"/>
              <a:ext cx="113570" cy="336912"/>
            </a:xfrm>
            <a:custGeom>
              <a:avLst/>
              <a:gdLst/>
              <a:ahLst/>
              <a:cxnLst/>
              <a:rect l="l" t="t" r="r" b="b"/>
              <a:pathLst>
                <a:path w="2482" h="7363" extrusionOk="0">
                  <a:moveTo>
                    <a:pt x="814" y="0"/>
                  </a:moveTo>
                  <a:lnTo>
                    <a:pt x="651" y="81"/>
                  </a:lnTo>
                  <a:lnTo>
                    <a:pt x="529" y="163"/>
                  </a:lnTo>
                  <a:lnTo>
                    <a:pt x="407" y="285"/>
                  </a:lnTo>
                  <a:lnTo>
                    <a:pt x="245" y="529"/>
                  </a:lnTo>
                  <a:lnTo>
                    <a:pt x="123" y="854"/>
                  </a:lnTo>
                  <a:lnTo>
                    <a:pt x="82" y="1139"/>
                  </a:lnTo>
                  <a:lnTo>
                    <a:pt x="1" y="1953"/>
                  </a:lnTo>
                  <a:lnTo>
                    <a:pt x="1" y="2725"/>
                  </a:lnTo>
                  <a:lnTo>
                    <a:pt x="41" y="3539"/>
                  </a:lnTo>
                  <a:lnTo>
                    <a:pt x="123" y="4312"/>
                  </a:lnTo>
                  <a:lnTo>
                    <a:pt x="285" y="5125"/>
                  </a:lnTo>
                  <a:lnTo>
                    <a:pt x="489" y="5939"/>
                  </a:lnTo>
                  <a:lnTo>
                    <a:pt x="692" y="6630"/>
                  </a:lnTo>
                  <a:lnTo>
                    <a:pt x="855" y="6956"/>
                  </a:lnTo>
                  <a:lnTo>
                    <a:pt x="936" y="7118"/>
                  </a:lnTo>
                  <a:lnTo>
                    <a:pt x="1058" y="7240"/>
                  </a:lnTo>
                  <a:lnTo>
                    <a:pt x="1180" y="7322"/>
                  </a:lnTo>
                  <a:lnTo>
                    <a:pt x="1262" y="7362"/>
                  </a:lnTo>
                  <a:lnTo>
                    <a:pt x="1343" y="7362"/>
                  </a:lnTo>
                  <a:lnTo>
                    <a:pt x="1384" y="7322"/>
                  </a:lnTo>
                  <a:lnTo>
                    <a:pt x="1506" y="7200"/>
                  </a:lnTo>
                  <a:lnTo>
                    <a:pt x="1628" y="6996"/>
                  </a:lnTo>
                  <a:lnTo>
                    <a:pt x="1750" y="6549"/>
                  </a:lnTo>
                  <a:lnTo>
                    <a:pt x="1790" y="6183"/>
                  </a:lnTo>
                  <a:lnTo>
                    <a:pt x="1953" y="5207"/>
                  </a:lnTo>
                  <a:lnTo>
                    <a:pt x="2157" y="4190"/>
                  </a:lnTo>
                  <a:lnTo>
                    <a:pt x="2401" y="3295"/>
                  </a:lnTo>
                  <a:lnTo>
                    <a:pt x="2441" y="2807"/>
                  </a:lnTo>
                  <a:lnTo>
                    <a:pt x="2482" y="2319"/>
                  </a:lnTo>
                  <a:lnTo>
                    <a:pt x="2482" y="1871"/>
                  </a:lnTo>
                  <a:lnTo>
                    <a:pt x="2401" y="1424"/>
                  </a:lnTo>
                  <a:lnTo>
                    <a:pt x="2238" y="976"/>
                  </a:lnTo>
                  <a:lnTo>
                    <a:pt x="1994" y="570"/>
                  </a:lnTo>
                  <a:lnTo>
                    <a:pt x="1953" y="529"/>
                  </a:lnTo>
                  <a:lnTo>
                    <a:pt x="1709" y="244"/>
                  </a:lnTo>
                  <a:lnTo>
                    <a:pt x="1546" y="122"/>
                  </a:lnTo>
                  <a:lnTo>
                    <a:pt x="1384" y="41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3378506" y="1580705"/>
              <a:ext cx="260635" cy="94947"/>
            </a:xfrm>
            <a:custGeom>
              <a:avLst/>
              <a:gdLst/>
              <a:ahLst/>
              <a:cxnLst/>
              <a:rect l="l" t="t" r="r" b="b"/>
              <a:pathLst>
                <a:path w="5696" h="2075" extrusionOk="0">
                  <a:moveTo>
                    <a:pt x="1139" y="0"/>
                  </a:moveTo>
                  <a:lnTo>
                    <a:pt x="814" y="82"/>
                  </a:lnTo>
                  <a:lnTo>
                    <a:pt x="611" y="163"/>
                  </a:lnTo>
                  <a:lnTo>
                    <a:pt x="407" y="326"/>
                  </a:lnTo>
                  <a:lnTo>
                    <a:pt x="204" y="489"/>
                  </a:lnTo>
                  <a:lnTo>
                    <a:pt x="82" y="692"/>
                  </a:lnTo>
                  <a:lnTo>
                    <a:pt x="41" y="895"/>
                  </a:lnTo>
                  <a:lnTo>
                    <a:pt x="0" y="1139"/>
                  </a:lnTo>
                  <a:lnTo>
                    <a:pt x="82" y="1383"/>
                  </a:lnTo>
                  <a:lnTo>
                    <a:pt x="204" y="1587"/>
                  </a:lnTo>
                  <a:lnTo>
                    <a:pt x="448" y="1790"/>
                  </a:lnTo>
                  <a:lnTo>
                    <a:pt x="692" y="1912"/>
                  </a:lnTo>
                  <a:lnTo>
                    <a:pt x="936" y="1994"/>
                  </a:lnTo>
                  <a:lnTo>
                    <a:pt x="1221" y="2034"/>
                  </a:lnTo>
                  <a:lnTo>
                    <a:pt x="1912" y="2075"/>
                  </a:lnTo>
                  <a:lnTo>
                    <a:pt x="2604" y="2075"/>
                  </a:lnTo>
                  <a:lnTo>
                    <a:pt x="3377" y="1994"/>
                  </a:lnTo>
                  <a:lnTo>
                    <a:pt x="4109" y="1831"/>
                  </a:lnTo>
                  <a:lnTo>
                    <a:pt x="4841" y="1668"/>
                  </a:lnTo>
                  <a:lnTo>
                    <a:pt x="5573" y="1383"/>
                  </a:lnTo>
                  <a:lnTo>
                    <a:pt x="5654" y="1302"/>
                  </a:lnTo>
                  <a:lnTo>
                    <a:pt x="5695" y="1221"/>
                  </a:lnTo>
                  <a:lnTo>
                    <a:pt x="5695" y="1139"/>
                  </a:lnTo>
                  <a:lnTo>
                    <a:pt x="5654" y="1058"/>
                  </a:lnTo>
                  <a:lnTo>
                    <a:pt x="5614" y="936"/>
                  </a:lnTo>
                  <a:lnTo>
                    <a:pt x="5532" y="855"/>
                  </a:lnTo>
                  <a:lnTo>
                    <a:pt x="5044" y="529"/>
                  </a:lnTo>
                  <a:lnTo>
                    <a:pt x="4475" y="326"/>
                  </a:lnTo>
                  <a:lnTo>
                    <a:pt x="3905" y="204"/>
                  </a:lnTo>
                  <a:lnTo>
                    <a:pt x="3336" y="82"/>
                  </a:lnTo>
                  <a:lnTo>
                    <a:pt x="2685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3499492" y="1286614"/>
              <a:ext cx="111694" cy="299712"/>
            </a:xfrm>
            <a:custGeom>
              <a:avLst/>
              <a:gdLst/>
              <a:ahLst/>
              <a:cxnLst/>
              <a:rect l="l" t="t" r="r" b="b"/>
              <a:pathLst>
                <a:path w="2441" h="6550" extrusionOk="0">
                  <a:moveTo>
                    <a:pt x="1221" y="1"/>
                  </a:moveTo>
                  <a:lnTo>
                    <a:pt x="1017" y="82"/>
                  </a:lnTo>
                  <a:lnTo>
                    <a:pt x="855" y="204"/>
                  </a:lnTo>
                  <a:lnTo>
                    <a:pt x="692" y="326"/>
                  </a:lnTo>
                  <a:lnTo>
                    <a:pt x="570" y="489"/>
                  </a:lnTo>
                  <a:lnTo>
                    <a:pt x="448" y="692"/>
                  </a:lnTo>
                  <a:lnTo>
                    <a:pt x="244" y="1140"/>
                  </a:lnTo>
                  <a:lnTo>
                    <a:pt x="82" y="1628"/>
                  </a:lnTo>
                  <a:lnTo>
                    <a:pt x="41" y="2157"/>
                  </a:lnTo>
                  <a:lnTo>
                    <a:pt x="0" y="2645"/>
                  </a:lnTo>
                  <a:lnTo>
                    <a:pt x="41" y="3173"/>
                  </a:lnTo>
                  <a:lnTo>
                    <a:pt x="122" y="3702"/>
                  </a:lnTo>
                  <a:lnTo>
                    <a:pt x="285" y="4678"/>
                  </a:lnTo>
                  <a:lnTo>
                    <a:pt x="448" y="5167"/>
                  </a:lnTo>
                  <a:lnTo>
                    <a:pt x="611" y="5655"/>
                  </a:lnTo>
                  <a:lnTo>
                    <a:pt x="814" y="6102"/>
                  </a:lnTo>
                  <a:lnTo>
                    <a:pt x="936" y="6305"/>
                  </a:lnTo>
                  <a:lnTo>
                    <a:pt x="1099" y="6509"/>
                  </a:lnTo>
                  <a:lnTo>
                    <a:pt x="1221" y="6550"/>
                  </a:lnTo>
                  <a:lnTo>
                    <a:pt x="1302" y="6550"/>
                  </a:lnTo>
                  <a:lnTo>
                    <a:pt x="1424" y="6468"/>
                  </a:lnTo>
                  <a:lnTo>
                    <a:pt x="1465" y="6387"/>
                  </a:lnTo>
                  <a:lnTo>
                    <a:pt x="1465" y="5777"/>
                  </a:lnTo>
                  <a:lnTo>
                    <a:pt x="1546" y="5248"/>
                  </a:lnTo>
                  <a:lnTo>
                    <a:pt x="1668" y="4678"/>
                  </a:lnTo>
                  <a:lnTo>
                    <a:pt x="1831" y="4109"/>
                  </a:lnTo>
                  <a:lnTo>
                    <a:pt x="2156" y="3011"/>
                  </a:lnTo>
                  <a:lnTo>
                    <a:pt x="2319" y="2482"/>
                  </a:lnTo>
                  <a:lnTo>
                    <a:pt x="2400" y="1912"/>
                  </a:lnTo>
                  <a:lnTo>
                    <a:pt x="2400" y="1872"/>
                  </a:lnTo>
                  <a:lnTo>
                    <a:pt x="2441" y="1872"/>
                  </a:lnTo>
                  <a:lnTo>
                    <a:pt x="2441" y="1384"/>
                  </a:lnTo>
                  <a:lnTo>
                    <a:pt x="2441" y="1099"/>
                  </a:lnTo>
                  <a:lnTo>
                    <a:pt x="2400" y="896"/>
                  </a:lnTo>
                  <a:lnTo>
                    <a:pt x="2319" y="651"/>
                  </a:lnTo>
                  <a:lnTo>
                    <a:pt x="2197" y="448"/>
                  </a:lnTo>
                  <a:lnTo>
                    <a:pt x="2075" y="245"/>
                  </a:lnTo>
                  <a:lnTo>
                    <a:pt x="1831" y="123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2888979" y="1805929"/>
              <a:ext cx="735232" cy="683114"/>
            </a:xfrm>
            <a:custGeom>
              <a:avLst/>
              <a:gdLst/>
              <a:ahLst/>
              <a:cxnLst/>
              <a:rect l="l" t="t" r="r" b="b"/>
              <a:pathLst>
                <a:path w="16068" h="14929" extrusionOk="0">
                  <a:moveTo>
                    <a:pt x="13098" y="0"/>
                  </a:moveTo>
                  <a:lnTo>
                    <a:pt x="12488" y="41"/>
                  </a:lnTo>
                  <a:lnTo>
                    <a:pt x="11878" y="122"/>
                  </a:lnTo>
                  <a:lnTo>
                    <a:pt x="11268" y="285"/>
                  </a:lnTo>
                  <a:lnTo>
                    <a:pt x="10698" y="488"/>
                  </a:lnTo>
                  <a:lnTo>
                    <a:pt x="10170" y="814"/>
                  </a:lnTo>
                  <a:lnTo>
                    <a:pt x="9682" y="1139"/>
                  </a:lnTo>
                  <a:lnTo>
                    <a:pt x="9234" y="1546"/>
                  </a:lnTo>
                  <a:lnTo>
                    <a:pt x="8827" y="1993"/>
                  </a:lnTo>
                  <a:lnTo>
                    <a:pt x="8461" y="2441"/>
                  </a:lnTo>
                  <a:lnTo>
                    <a:pt x="8095" y="2929"/>
                  </a:lnTo>
                  <a:lnTo>
                    <a:pt x="7444" y="3946"/>
                  </a:lnTo>
                  <a:lnTo>
                    <a:pt x="6834" y="4963"/>
                  </a:lnTo>
                  <a:lnTo>
                    <a:pt x="6183" y="5939"/>
                  </a:lnTo>
                  <a:lnTo>
                    <a:pt x="5736" y="6508"/>
                  </a:lnTo>
                  <a:lnTo>
                    <a:pt x="5289" y="6997"/>
                  </a:lnTo>
                  <a:lnTo>
                    <a:pt x="4760" y="7444"/>
                  </a:lnTo>
                  <a:lnTo>
                    <a:pt x="4231" y="7891"/>
                  </a:lnTo>
                  <a:lnTo>
                    <a:pt x="3173" y="8786"/>
                  </a:lnTo>
                  <a:lnTo>
                    <a:pt x="2645" y="9193"/>
                  </a:lnTo>
                  <a:lnTo>
                    <a:pt x="2116" y="9641"/>
                  </a:lnTo>
                  <a:lnTo>
                    <a:pt x="1587" y="10169"/>
                  </a:lnTo>
                  <a:lnTo>
                    <a:pt x="1140" y="10739"/>
                  </a:lnTo>
                  <a:lnTo>
                    <a:pt x="733" y="11308"/>
                  </a:lnTo>
                  <a:lnTo>
                    <a:pt x="367" y="11959"/>
                  </a:lnTo>
                  <a:lnTo>
                    <a:pt x="245" y="12284"/>
                  </a:lnTo>
                  <a:lnTo>
                    <a:pt x="123" y="12651"/>
                  </a:lnTo>
                  <a:lnTo>
                    <a:pt x="41" y="12976"/>
                  </a:lnTo>
                  <a:lnTo>
                    <a:pt x="1" y="13342"/>
                  </a:lnTo>
                  <a:lnTo>
                    <a:pt x="1" y="13708"/>
                  </a:lnTo>
                  <a:lnTo>
                    <a:pt x="1" y="14034"/>
                  </a:lnTo>
                  <a:lnTo>
                    <a:pt x="41" y="14400"/>
                  </a:lnTo>
                  <a:lnTo>
                    <a:pt x="123" y="14766"/>
                  </a:lnTo>
                  <a:lnTo>
                    <a:pt x="204" y="14888"/>
                  </a:lnTo>
                  <a:lnTo>
                    <a:pt x="326" y="14928"/>
                  </a:lnTo>
                  <a:lnTo>
                    <a:pt x="448" y="14888"/>
                  </a:lnTo>
                  <a:lnTo>
                    <a:pt x="529" y="14766"/>
                  </a:lnTo>
                  <a:lnTo>
                    <a:pt x="651" y="14522"/>
                  </a:lnTo>
                  <a:lnTo>
                    <a:pt x="814" y="14278"/>
                  </a:lnTo>
                  <a:lnTo>
                    <a:pt x="977" y="14074"/>
                  </a:lnTo>
                  <a:lnTo>
                    <a:pt x="1180" y="13871"/>
                  </a:lnTo>
                  <a:lnTo>
                    <a:pt x="1424" y="13749"/>
                  </a:lnTo>
                  <a:lnTo>
                    <a:pt x="1668" y="13586"/>
                  </a:lnTo>
                  <a:lnTo>
                    <a:pt x="2197" y="13383"/>
                  </a:lnTo>
                  <a:lnTo>
                    <a:pt x="2767" y="13261"/>
                  </a:lnTo>
                  <a:lnTo>
                    <a:pt x="3377" y="13179"/>
                  </a:lnTo>
                  <a:lnTo>
                    <a:pt x="3946" y="13139"/>
                  </a:lnTo>
                  <a:lnTo>
                    <a:pt x="4475" y="13098"/>
                  </a:lnTo>
                  <a:lnTo>
                    <a:pt x="5126" y="13098"/>
                  </a:lnTo>
                  <a:lnTo>
                    <a:pt x="5817" y="13057"/>
                  </a:lnTo>
                  <a:lnTo>
                    <a:pt x="6468" y="12976"/>
                  </a:lnTo>
                  <a:lnTo>
                    <a:pt x="6753" y="12895"/>
                  </a:lnTo>
                  <a:lnTo>
                    <a:pt x="7078" y="12773"/>
                  </a:lnTo>
                  <a:lnTo>
                    <a:pt x="7363" y="12691"/>
                  </a:lnTo>
                  <a:lnTo>
                    <a:pt x="7648" y="12529"/>
                  </a:lnTo>
                  <a:lnTo>
                    <a:pt x="7892" y="12366"/>
                  </a:lnTo>
                  <a:lnTo>
                    <a:pt x="8095" y="12203"/>
                  </a:lnTo>
                  <a:lnTo>
                    <a:pt x="8543" y="11796"/>
                  </a:lnTo>
                  <a:lnTo>
                    <a:pt x="8909" y="11349"/>
                  </a:lnTo>
                  <a:lnTo>
                    <a:pt x="9234" y="10739"/>
                  </a:lnTo>
                  <a:lnTo>
                    <a:pt x="9519" y="10088"/>
                  </a:lnTo>
                  <a:lnTo>
                    <a:pt x="9763" y="9437"/>
                  </a:lnTo>
                  <a:lnTo>
                    <a:pt x="9966" y="8786"/>
                  </a:lnTo>
                  <a:lnTo>
                    <a:pt x="10170" y="8013"/>
                  </a:lnTo>
                  <a:lnTo>
                    <a:pt x="10373" y="7241"/>
                  </a:lnTo>
                  <a:lnTo>
                    <a:pt x="10495" y="6875"/>
                  </a:lnTo>
                  <a:lnTo>
                    <a:pt x="10658" y="6468"/>
                  </a:lnTo>
                  <a:lnTo>
                    <a:pt x="10902" y="6142"/>
                  </a:lnTo>
                  <a:lnTo>
                    <a:pt x="11024" y="5980"/>
                  </a:lnTo>
                  <a:lnTo>
                    <a:pt x="11187" y="5858"/>
                  </a:lnTo>
                  <a:lnTo>
                    <a:pt x="11390" y="5776"/>
                  </a:lnTo>
                  <a:lnTo>
                    <a:pt x="11593" y="5695"/>
                  </a:lnTo>
                  <a:lnTo>
                    <a:pt x="12041" y="5614"/>
                  </a:lnTo>
                  <a:lnTo>
                    <a:pt x="12488" y="5573"/>
                  </a:lnTo>
                  <a:lnTo>
                    <a:pt x="12936" y="5532"/>
                  </a:lnTo>
                  <a:lnTo>
                    <a:pt x="13180" y="5451"/>
                  </a:lnTo>
                  <a:lnTo>
                    <a:pt x="13424" y="5370"/>
                  </a:lnTo>
                  <a:lnTo>
                    <a:pt x="13627" y="5248"/>
                  </a:lnTo>
                  <a:lnTo>
                    <a:pt x="13790" y="5085"/>
                  </a:lnTo>
                  <a:lnTo>
                    <a:pt x="13953" y="4922"/>
                  </a:lnTo>
                  <a:lnTo>
                    <a:pt x="14115" y="4759"/>
                  </a:lnTo>
                  <a:lnTo>
                    <a:pt x="14237" y="4556"/>
                  </a:lnTo>
                  <a:lnTo>
                    <a:pt x="14319" y="4312"/>
                  </a:lnTo>
                  <a:lnTo>
                    <a:pt x="14563" y="3702"/>
                  </a:lnTo>
                  <a:lnTo>
                    <a:pt x="14644" y="3376"/>
                  </a:lnTo>
                  <a:lnTo>
                    <a:pt x="14807" y="3051"/>
                  </a:lnTo>
                  <a:lnTo>
                    <a:pt x="14969" y="2807"/>
                  </a:lnTo>
                  <a:lnTo>
                    <a:pt x="15214" y="2563"/>
                  </a:lnTo>
                  <a:lnTo>
                    <a:pt x="15376" y="2482"/>
                  </a:lnTo>
                  <a:lnTo>
                    <a:pt x="15498" y="2441"/>
                  </a:lnTo>
                  <a:lnTo>
                    <a:pt x="15661" y="2400"/>
                  </a:lnTo>
                  <a:lnTo>
                    <a:pt x="15824" y="2441"/>
                  </a:lnTo>
                  <a:lnTo>
                    <a:pt x="15905" y="2441"/>
                  </a:lnTo>
                  <a:lnTo>
                    <a:pt x="15986" y="2400"/>
                  </a:lnTo>
                  <a:lnTo>
                    <a:pt x="16068" y="2319"/>
                  </a:lnTo>
                  <a:lnTo>
                    <a:pt x="16068" y="2197"/>
                  </a:lnTo>
                  <a:lnTo>
                    <a:pt x="16068" y="2115"/>
                  </a:lnTo>
                  <a:lnTo>
                    <a:pt x="15986" y="2075"/>
                  </a:lnTo>
                  <a:lnTo>
                    <a:pt x="15905" y="1993"/>
                  </a:lnTo>
                  <a:lnTo>
                    <a:pt x="15824" y="1831"/>
                  </a:lnTo>
                  <a:lnTo>
                    <a:pt x="15661" y="1546"/>
                  </a:lnTo>
                  <a:lnTo>
                    <a:pt x="15458" y="1221"/>
                  </a:lnTo>
                  <a:lnTo>
                    <a:pt x="15254" y="936"/>
                  </a:lnTo>
                  <a:lnTo>
                    <a:pt x="15010" y="732"/>
                  </a:lnTo>
                  <a:lnTo>
                    <a:pt x="14807" y="570"/>
                  </a:lnTo>
                  <a:lnTo>
                    <a:pt x="14522" y="407"/>
                  </a:lnTo>
                  <a:lnTo>
                    <a:pt x="14278" y="285"/>
                  </a:lnTo>
                  <a:lnTo>
                    <a:pt x="13993" y="163"/>
                  </a:lnTo>
                  <a:lnTo>
                    <a:pt x="13668" y="82"/>
                  </a:lnTo>
                  <a:lnTo>
                    <a:pt x="13383" y="41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3525528" y="329936"/>
              <a:ext cx="253176" cy="219636"/>
            </a:xfrm>
            <a:custGeom>
              <a:avLst/>
              <a:gdLst/>
              <a:ahLst/>
              <a:cxnLst/>
              <a:rect l="l" t="t" r="r" b="b"/>
              <a:pathLst>
                <a:path w="5533" h="4800" extrusionOk="0">
                  <a:moveTo>
                    <a:pt x="3865" y="0"/>
                  </a:moveTo>
                  <a:lnTo>
                    <a:pt x="3418" y="122"/>
                  </a:lnTo>
                  <a:lnTo>
                    <a:pt x="2930" y="285"/>
                  </a:lnTo>
                  <a:lnTo>
                    <a:pt x="2482" y="488"/>
                  </a:lnTo>
                  <a:lnTo>
                    <a:pt x="2075" y="773"/>
                  </a:lnTo>
                  <a:lnTo>
                    <a:pt x="1669" y="1058"/>
                  </a:lnTo>
                  <a:lnTo>
                    <a:pt x="1303" y="1424"/>
                  </a:lnTo>
                  <a:lnTo>
                    <a:pt x="936" y="1790"/>
                  </a:lnTo>
                  <a:lnTo>
                    <a:pt x="611" y="2197"/>
                  </a:lnTo>
                  <a:lnTo>
                    <a:pt x="326" y="2603"/>
                  </a:lnTo>
                  <a:lnTo>
                    <a:pt x="123" y="3010"/>
                  </a:lnTo>
                  <a:lnTo>
                    <a:pt x="1" y="3417"/>
                  </a:lnTo>
                  <a:lnTo>
                    <a:pt x="1" y="3661"/>
                  </a:lnTo>
                  <a:lnTo>
                    <a:pt x="1" y="3864"/>
                  </a:lnTo>
                  <a:lnTo>
                    <a:pt x="42" y="4068"/>
                  </a:lnTo>
                  <a:lnTo>
                    <a:pt x="123" y="4271"/>
                  </a:lnTo>
                  <a:lnTo>
                    <a:pt x="286" y="4515"/>
                  </a:lnTo>
                  <a:lnTo>
                    <a:pt x="489" y="4678"/>
                  </a:lnTo>
                  <a:lnTo>
                    <a:pt x="774" y="4759"/>
                  </a:lnTo>
                  <a:lnTo>
                    <a:pt x="1018" y="4800"/>
                  </a:lnTo>
                  <a:lnTo>
                    <a:pt x="1343" y="4800"/>
                  </a:lnTo>
                  <a:lnTo>
                    <a:pt x="1628" y="4759"/>
                  </a:lnTo>
                  <a:lnTo>
                    <a:pt x="2157" y="4637"/>
                  </a:lnTo>
                  <a:lnTo>
                    <a:pt x="2686" y="4434"/>
                  </a:lnTo>
                  <a:lnTo>
                    <a:pt x="3255" y="4149"/>
                  </a:lnTo>
                  <a:lnTo>
                    <a:pt x="3784" y="3864"/>
                  </a:lnTo>
                  <a:lnTo>
                    <a:pt x="4028" y="3661"/>
                  </a:lnTo>
                  <a:lnTo>
                    <a:pt x="4231" y="3458"/>
                  </a:lnTo>
                  <a:lnTo>
                    <a:pt x="4516" y="3173"/>
                  </a:lnTo>
                  <a:lnTo>
                    <a:pt x="4801" y="2807"/>
                  </a:lnTo>
                  <a:lnTo>
                    <a:pt x="5085" y="2441"/>
                  </a:lnTo>
                  <a:lnTo>
                    <a:pt x="5289" y="2034"/>
                  </a:lnTo>
                  <a:lnTo>
                    <a:pt x="5451" y="1587"/>
                  </a:lnTo>
                  <a:lnTo>
                    <a:pt x="5492" y="1383"/>
                  </a:lnTo>
                  <a:lnTo>
                    <a:pt x="5533" y="1180"/>
                  </a:lnTo>
                  <a:lnTo>
                    <a:pt x="5492" y="976"/>
                  </a:lnTo>
                  <a:lnTo>
                    <a:pt x="5451" y="773"/>
                  </a:lnTo>
                  <a:lnTo>
                    <a:pt x="5329" y="570"/>
                  </a:lnTo>
                  <a:lnTo>
                    <a:pt x="5207" y="366"/>
                  </a:lnTo>
                  <a:lnTo>
                    <a:pt x="5167" y="326"/>
                  </a:lnTo>
                  <a:lnTo>
                    <a:pt x="5126" y="285"/>
                  </a:lnTo>
                  <a:lnTo>
                    <a:pt x="4963" y="163"/>
                  </a:lnTo>
                  <a:lnTo>
                    <a:pt x="4760" y="82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3804748" y="1431806"/>
              <a:ext cx="132193" cy="186187"/>
            </a:xfrm>
            <a:custGeom>
              <a:avLst/>
              <a:gdLst/>
              <a:ahLst/>
              <a:cxnLst/>
              <a:rect l="l" t="t" r="r" b="b"/>
              <a:pathLst>
                <a:path w="2889" h="4069" extrusionOk="0">
                  <a:moveTo>
                    <a:pt x="936" y="0"/>
                  </a:moveTo>
                  <a:lnTo>
                    <a:pt x="692" y="41"/>
                  </a:lnTo>
                  <a:lnTo>
                    <a:pt x="488" y="204"/>
                  </a:lnTo>
                  <a:lnTo>
                    <a:pt x="326" y="366"/>
                  </a:lnTo>
                  <a:lnTo>
                    <a:pt x="204" y="570"/>
                  </a:lnTo>
                  <a:lnTo>
                    <a:pt x="82" y="814"/>
                  </a:lnTo>
                  <a:lnTo>
                    <a:pt x="0" y="1058"/>
                  </a:lnTo>
                  <a:lnTo>
                    <a:pt x="0" y="1302"/>
                  </a:lnTo>
                  <a:lnTo>
                    <a:pt x="0" y="1546"/>
                  </a:lnTo>
                  <a:lnTo>
                    <a:pt x="41" y="1790"/>
                  </a:lnTo>
                  <a:lnTo>
                    <a:pt x="163" y="2238"/>
                  </a:lnTo>
                  <a:lnTo>
                    <a:pt x="366" y="2685"/>
                  </a:lnTo>
                  <a:lnTo>
                    <a:pt x="651" y="3051"/>
                  </a:lnTo>
                  <a:lnTo>
                    <a:pt x="814" y="3254"/>
                  </a:lnTo>
                  <a:lnTo>
                    <a:pt x="1017" y="3458"/>
                  </a:lnTo>
                  <a:lnTo>
                    <a:pt x="1261" y="3621"/>
                  </a:lnTo>
                  <a:lnTo>
                    <a:pt x="1465" y="3743"/>
                  </a:lnTo>
                  <a:lnTo>
                    <a:pt x="1709" y="3865"/>
                  </a:lnTo>
                  <a:lnTo>
                    <a:pt x="1953" y="3946"/>
                  </a:lnTo>
                  <a:lnTo>
                    <a:pt x="2237" y="4027"/>
                  </a:lnTo>
                  <a:lnTo>
                    <a:pt x="2482" y="4068"/>
                  </a:lnTo>
                  <a:lnTo>
                    <a:pt x="2563" y="4068"/>
                  </a:lnTo>
                  <a:lnTo>
                    <a:pt x="2644" y="4027"/>
                  </a:lnTo>
                  <a:lnTo>
                    <a:pt x="2807" y="4027"/>
                  </a:lnTo>
                  <a:lnTo>
                    <a:pt x="2888" y="3946"/>
                  </a:lnTo>
                  <a:lnTo>
                    <a:pt x="2888" y="3865"/>
                  </a:lnTo>
                  <a:lnTo>
                    <a:pt x="2848" y="3214"/>
                  </a:lnTo>
                  <a:lnTo>
                    <a:pt x="2726" y="2604"/>
                  </a:lnTo>
                  <a:lnTo>
                    <a:pt x="2604" y="2034"/>
                  </a:lnTo>
                  <a:lnTo>
                    <a:pt x="2400" y="1424"/>
                  </a:lnTo>
                  <a:lnTo>
                    <a:pt x="2237" y="977"/>
                  </a:lnTo>
                  <a:lnTo>
                    <a:pt x="2115" y="733"/>
                  </a:lnTo>
                  <a:lnTo>
                    <a:pt x="1993" y="529"/>
                  </a:lnTo>
                  <a:lnTo>
                    <a:pt x="1831" y="326"/>
                  </a:lnTo>
                  <a:lnTo>
                    <a:pt x="1668" y="163"/>
                  </a:lnTo>
                  <a:lnTo>
                    <a:pt x="1465" y="41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4171412" y="996275"/>
              <a:ext cx="333206" cy="945533"/>
            </a:xfrm>
            <a:custGeom>
              <a:avLst/>
              <a:gdLst/>
              <a:ahLst/>
              <a:cxnLst/>
              <a:rect l="l" t="t" r="r" b="b"/>
              <a:pathLst>
                <a:path w="7282" h="20664" extrusionOk="0">
                  <a:moveTo>
                    <a:pt x="6549" y="0"/>
                  </a:moveTo>
                  <a:lnTo>
                    <a:pt x="6468" y="41"/>
                  </a:lnTo>
                  <a:lnTo>
                    <a:pt x="6427" y="82"/>
                  </a:lnTo>
                  <a:lnTo>
                    <a:pt x="6427" y="163"/>
                  </a:lnTo>
                  <a:lnTo>
                    <a:pt x="6427" y="244"/>
                  </a:lnTo>
                  <a:lnTo>
                    <a:pt x="6590" y="773"/>
                  </a:lnTo>
                  <a:lnTo>
                    <a:pt x="6712" y="1302"/>
                  </a:lnTo>
                  <a:lnTo>
                    <a:pt x="6793" y="1831"/>
                  </a:lnTo>
                  <a:lnTo>
                    <a:pt x="6875" y="2359"/>
                  </a:lnTo>
                  <a:lnTo>
                    <a:pt x="6875" y="2929"/>
                  </a:lnTo>
                  <a:lnTo>
                    <a:pt x="6834" y="3458"/>
                  </a:lnTo>
                  <a:lnTo>
                    <a:pt x="6793" y="3986"/>
                  </a:lnTo>
                  <a:lnTo>
                    <a:pt x="6671" y="4556"/>
                  </a:lnTo>
                  <a:lnTo>
                    <a:pt x="6549" y="5085"/>
                  </a:lnTo>
                  <a:lnTo>
                    <a:pt x="6346" y="5573"/>
                  </a:lnTo>
                  <a:lnTo>
                    <a:pt x="6143" y="6102"/>
                  </a:lnTo>
                  <a:lnTo>
                    <a:pt x="5899" y="6549"/>
                  </a:lnTo>
                  <a:lnTo>
                    <a:pt x="5614" y="7037"/>
                  </a:lnTo>
                  <a:lnTo>
                    <a:pt x="5288" y="7485"/>
                  </a:lnTo>
                  <a:lnTo>
                    <a:pt x="4963" y="7891"/>
                  </a:lnTo>
                  <a:lnTo>
                    <a:pt x="4597" y="8298"/>
                  </a:lnTo>
                  <a:lnTo>
                    <a:pt x="4272" y="8664"/>
                  </a:lnTo>
                  <a:lnTo>
                    <a:pt x="3905" y="9071"/>
                  </a:lnTo>
                  <a:lnTo>
                    <a:pt x="3621" y="9478"/>
                  </a:lnTo>
                  <a:lnTo>
                    <a:pt x="3377" y="9925"/>
                  </a:lnTo>
                  <a:lnTo>
                    <a:pt x="3255" y="10169"/>
                  </a:lnTo>
                  <a:lnTo>
                    <a:pt x="3214" y="10454"/>
                  </a:lnTo>
                  <a:lnTo>
                    <a:pt x="3173" y="10698"/>
                  </a:lnTo>
                  <a:lnTo>
                    <a:pt x="3133" y="10983"/>
                  </a:lnTo>
                  <a:lnTo>
                    <a:pt x="3173" y="11512"/>
                  </a:lnTo>
                  <a:lnTo>
                    <a:pt x="3295" y="12040"/>
                  </a:lnTo>
                  <a:lnTo>
                    <a:pt x="3458" y="12650"/>
                  </a:lnTo>
                  <a:lnTo>
                    <a:pt x="3499" y="12976"/>
                  </a:lnTo>
                  <a:lnTo>
                    <a:pt x="3499" y="13301"/>
                  </a:lnTo>
                  <a:lnTo>
                    <a:pt x="3499" y="13545"/>
                  </a:lnTo>
                  <a:lnTo>
                    <a:pt x="3458" y="13830"/>
                  </a:lnTo>
                  <a:lnTo>
                    <a:pt x="3377" y="14074"/>
                  </a:lnTo>
                  <a:lnTo>
                    <a:pt x="3295" y="14359"/>
                  </a:lnTo>
                  <a:lnTo>
                    <a:pt x="3011" y="14847"/>
                  </a:lnTo>
                  <a:lnTo>
                    <a:pt x="2726" y="15294"/>
                  </a:lnTo>
                  <a:lnTo>
                    <a:pt x="2360" y="15742"/>
                  </a:lnTo>
                  <a:lnTo>
                    <a:pt x="1994" y="16149"/>
                  </a:lnTo>
                  <a:lnTo>
                    <a:pt x="1180" y="17084"/>
                  </a:lnTo>
                  <a:lnTo>
                    <a:pt x="773" y="17572"/>
                  </a:lnTo>
                  <a:lnTo>
                    <a:pt x="448" y="18142"/>
                  </a:lnTo>
                  <a:lnTo>
                    <a:pt x="204" y="18671"/>
                  </a:lnTo>
                  <a:lnTo>
                    <a:pt x="82" y="18996"/>
                  </a:lnTo>
                  <a:lnTo>
                    <a:pt x="41" y="19281"/>
                  </a:lnTo>
                  <a:lnTo>
                    <a:pt x="1" y="19565"/>
                  </a:lnTo>
                  <a:lnTo>
                    <a:pt x="1" y="19891"/>
                  </a:lnTo>
                  <a:lnTo>
                    <a:pt x="41" y="20216"/>
                  </a:lnTo>
                  <a:lnTo>
                    <a:pt x="123" y="20501"/>
                  </a:lnTo>
                  <a:lnTo>
                    <a:pt x="163" y="20582"/>
                  </a:lnTo>
                  <a:lnTo>
                    <a:pt x="245" y="20623"/>
                  </a:lnTo>
                  <a:lnTo>
                    <a:pt x="326" y="20664"/>
                  </a:lnTo>
                  <a:lnTo>
                    <a:pt x="407" y="20664"/>
                  </a:lnTo>
                  <a:lnTo>
                    <a:pt x="448" y="20623"/>
                  </a:lnTo>
                  <a:lnTo>
                    <a:pt x="529" y="20582"/>
                  </a:lnTo>
                  <a:lnTo>
                    <a:pt x="529" y="20501"/>
                  </a:lnTo>
                  <a:lnTo>
                    <a:pt x="529" y="20420"/>
                  </a:lnTo>
                  <a:lnTo>
                    <a:pt x="448" y="20135"/>
                  </a:lnTo>
                  <a:lnTo>
                    <a:pt x="407" y="19809"/>
                  </a:lnTo>
                  <a:lnTo>
                    <a:pt x="407" y="19525"/>
                  </a:lnTo>
                  <a:lnTo>
                    <a:pt x="448" y="19281"/>
                  </a:lnTo>
                  <a:lnTo>
                    <a:pt x="489" y="18996"/>
                  </a:lnTo>
                  <a:lnTo>
                    <a:pt x="611" y="18711"/>
                  </a:lnTo>
                  <a:lnTo>
                    <a:pt x="855" y="18182"/>
                  </a:lnTo>
                  <a:lnTo>
                    <a:pt x="1180" y="17694"/>
                  </a:lnTo>
                  <a:lnTo>
                    <a:pt x="1546" y="17206"/>
                  </a:lnTo>
                  <a:lnTo>
                    <a:pt x="2319" y="16352"/>
                  </a:lnTo>
                  <a:lnTo>
                    <a:pt x="2685" y="15945"/>
                  </a:lnTo>
                  <a:lnTo>
                    <a:pt x="3011" y="15538"/>
                  </a:lnTo>
                  <a:lnTo>
                    <a:pt x="3336" y="15091"/>
                  </a:lnTo>
                  <a:lnTo>
                    <a:pt x="3580" y="14603"/>
                  </a:lnTo>
                  <a:lnTo>
                    <a:pt x="3783" y="14115"/>
                  </a:lnTo>
                  <a:lnTo>
                    <a:pt x="3865" y="13586"/>
                  </a:lnTo>
                  <a:lnTo>
                    <a:pt x="3905" y="13057"/>
                  </a:lnTo>
                  <a:lnTo>
                    <a:pt x="3824" y="12528"/>
                  </a:lnTo>
                  <a:lnTo>
                    <a:pt x="3702" y="11959"/>
                  </a:lnTo>
                  <a:lnTo>
                    <a:pt x="3580" y="11390"/>
                  </a:lnTo>
                  <a:lnTo>
                    <a:pt x="3539" y="11105"/>
                  </a:lnTo>
                  <a:lnTo>
                    <a:pt x="3539" y="10779"/>
                  </a:lnTo>
                  <a:lnTo>
                    <a:pt x="3580" y="10495"/>
                  </a:lnTo>
                  <a:lnTo>
                    <a:pt x="3661" y="10210"/>
                  </a:lnTo>
                  <a:lnTo>
                    <a:pt x="3783" y="9966"/>
                  </a:lnTo>
                  <a:lnTo>
                    <a:pt x="3905" y="9722"/>
                  </a:lnTo>
                  <a:lnTo>
                    <a:pt x="4231" y="9315"/>
                  </a:lnTo>
                  <a:lnTo>
                    <a:pt x="4556" y="8908"/>
                  </a:lnTo>
                  <a:lnTo>
                    <a:pt x="4922" y="8502"/>
                  </a:lnTo>
                  <a:lnTo>
                    <a:pt x="5288" y="8095"/>
                  </a:lnTo>
                  <a:lnTo>
                    <a:pt x="5614" y="7688"/>
                  </a:lnTo>
                  <a:lnTo>
                    <a:pt x="5939" y="7281"/>
                  </a:lnTo>
                  <a:lnTo>
                    <a:pt x="6183" y="6834"/>
                  </a:lnTo>
                  <a:lnTo>
                    <a:pt x="6427" y="6346"/>
                  </a:lnTo>
                  <a:lnTo>
                    <a:pt x="6671" y="5898"/>
                  </a:lnTo>
                  <a:lnTo>
                    <a:pt x="6834" y="5369"/>
                  </a:lnTo>
                  <a:lnTo>
                    <a:pt x="6997" y="4881"/>
                  </a:lnTo>
                  <a:lnTo>
                    <a:pt x="7119" y="4271"/>
                  </a:lnTo>
                  <a:lnTo>
                    <a:pt x="7241" y="3702"/>
                  </a:lnTo>
                  <a:lnTo>
                    <a:pt x="7282" y="3092"/>
                  </a:lnTo>
                  <a:lnTo>
                    <a:pt x="7282" y="2481"/>
                  </a:lnTo>
                  <a:lnTo>
                    <a:pt x="7200" y="1871"/>
                  </a:lnTo>
                  <a:lnTo>
                    <a:pt x="7119" y="1302"/>
                  </a:lnTo>
                  <a:lnTo>
                    <a:pt x="6997" y="732"/>
                  </a:lnTo>
                  <a:lnTo>
                    <a:pt x="6793" y="122"/>
                  </a:lnTo>
                  <a:lnTo>
                    <a:pt x="6753" y="82"/>
                  </a:lnTo>
                  <a:lnTo>
                    <a:pt x="6712" y="41"/>
                  </a:lnTo>
                  <a:lnTo>
                    <a:pt x="66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2859190" y="1753810"/>
              <a:ext cx="738984" cy="288547"/>
            </a:xfrm>
            <a:custGeom>
              <a:avLst/>
              <a:gdLst/>
              <a:ahLst/>
              <a:cxnLst/>
              <a:rect l="l" t="t" r="r" b="b"/>
              <a:pathLst>
                <a:path w="16150" h="6306" extrusionOk="0">
                  <a:moveTo>
                    <a:pt x="12895" y="0"/>
                  </a:moveTo>
                  <a:lnTo>
                    <a:pt x="12407" y="41"/>
                  </a:lnTo>
                  <a:lnTo>
                    <a:pt x="11919" y="82"/>
                  </a:lnTo>
                  <a:lnTo>
                    <a:pt x="10943" y="326"/>
                  </a:lnTo>
                  <a:lnTo>
                    <a:pt x="9966" y="570"/>
                  </a:lnTo>
                  <a:lnTo>
                    <a:pt x="9438" y="651"/>
                  </a:lnTo>
                  <a:lnTo>
                    <a:pt x="8950" y="651"/>
                  </a:lnTo>
                  <a:lnTo>
                    <a:pt x="8421" y="611"/>
                  </a:lnTo>
                  <a:lnTo>
                    <a:pt x="7851" y="529"/>
                  </a:lnTo>
                  <a:lnTo>
                    <a:pt x="7323" y="488"/>
                  </a:lnTo>
                  <a:lnTo>
                    <a:pt x="6794" y="448"/>
                  </a:lnTo>
                  <a:lnTo>
                    <a:pt x="6346" y="488"/>
                  </a:lnTo>
                  <a:lnTo>
                    <a:pt x="5899" y="611"/>
                  </a:lnTo>
                  <a:lnTo>
                    <a:pt x="5492" y="773"/>
                  </a:lnTo>
                  <a:lnTo>
                    <a:pt x="5085" y="977"/>
                  </a:lnTo>
                  <a:lnTo>
                    <a:pt x="4719" y="1221"/>
                  </a:lnTo>
                  <a:lnTo>
                    <a:pt x="4353" y="1505"/>
                  </a:lnTo>
                  <a:lnTo>
                    <a:pt x="3702" y="2116"/>
                  </a:lnTo>
                  <a:lnTo>
                    <a:pt x="2970" y="2888"/>
                  </a:lnTo>
                  <a:lnTo>
                    <a:pt x="2563" y="3254"/>
                  </a:lnTo>
                  <a:lnTo>
                    <a:pt x="2157" y="3580"/>
                  </a:lnTo>
                  <a:lnTo>
                    <a:pt x="1709" y="3865"/>
                  </a:lnTo>
                  <a:lnTo>
                    <a:pt x="1262" y="4109"/>
                  </a:lnTo>
                  <a:lnTo>
                    <a:pt x="1018" y="4190"/>
                  </a:lnTo>
                  <a:lnTo>
                    <a:pt x="774" y="4231"/>
                  </a:lnTo>
                  <a:lnTo>
                    <a:pt x="489" y="4271"/>
                  </a:lnTo>
                  <a:lnTo>
                    <a:pt x="204" y="4271"/>
                  </a:lnTo>
                  <a:lnTo>
                    <a:pt x="123" y="4312"/>
                  </a:lnTo>
                  <a:lnTo>
                    <a:pt x="41" y="4353"/>
                  </a:lnTo>
                  <a:lnTo>
                    <a:pt x="1" y="4434"/>
                  </a:lnTo>
                  <a:lnTo>
                    <a:pt x="41" y="4556"/>
                  </a:lnTo>
                  <a:lnTo>
                    <a:pt x="164" y="4841"/>
                  </a:lnTo>
                  <a:lnTo>
                    <a:pt x="326" y="5085"/>
                  </a:lnTo>
                  <a:lnTo>
                    <a:pt x="530" y="5329"/>
                  </a:lnTo>
                  <a:lnTo>
                    <a:pt x="733" y="5573"/>
                  </a:lnTo>
                  <a:lnTo>
                    <a:pt x="977" y="5736"/>
                  </a:lnTo>
                  <a:lnTo>
                    <a:pt x="1221" y="5898"/>
                  </a:lnTo>
                  <a:lnTo>
                    <a:pt x="1506" y="6020"/>
                  </a:lnTo>
                  <a:lnTo>
                    <a:pt x="1791" y="6142"/>
                  </a:lnTo>
                  <a:lnTo>
                    <a:pt x="2075" y="6224"/>
                  </a:lnTo>
                  <a:lnTo>
                    <a:pt x="2360" y="6264"/>
                  </a:lnTo>
                  <a:lnTo>
                    <a:pt x="2685" y="6305"/>
                  </a:lnTo>
                  <a:lnTo>
                    <a:pt x="3296" y="6305"/>
                  </a:lnTo>
                  <a:lnTo>
                    <a:pt x="3580" y="6224"/>
                  </a:lnTo>
                  <a:lnTo>
                    <a:pt x="3906" y="6183"/>
                  </a:lnTo>
                  <a:lnTo>
                    <a:pt x="4190" y="6102"/>
                  </a:lnTo>
                  <a:lnTo>
                    <a:pt x="4516" y="5939"/>
                  </a:lnTo>
                  <a:lnTo>
                    <a:pt x="4841" y="5817"/>
                  </a:lnTo>
                  <a:lnTo>
                    <a:pt x="5411" y="5451"/>
                  </a:lnTo>
                  <a:lnTo>
                    <a:pt x="5940" y="5044"/>
                  </a:lnTo>
                  <a:lnTo>
                    <a:pt x="6468" y="4637"/>
                  </a:lnTo>
                  <a:lnTo>
                    <a:pt x="6997" y="4231"/>
                  </a:lnTo>
                  <a:lnTo>
                    <a:pt x="7282" y="4068"/>
                  </a:lnTo>
                  <a:lnTo>
                    <a:pt x="7567" y="3946"/>
                  </a:lnTo>
                  <a:lnTo>
                    <a:pt x="7892" y="3824"/>
                  </a:lnTo>
                  <a:lnTo>
                    <a:pt x="8177" y="3783"/>
                  </a:lnTo>
                  <a:lnTo>
                    <a:pt x="8502" y="3824"/>
                  </a:lnTo>
                  <a:lnTo>
                    <a:pt x="8828" y="3905"/>
                  </a:lnTo>
                  <a:lnTo>
                    <a:pt x="9153" y="4027"/>
                  </a:lnTo>
                  <a:lnTo>
                    <a:pt x="9438" y="4190"/>
                  </a:lnTo>
                  <a:lnTo>
                    <a:pt x="9966" y="4556"/>
                  </a:lnTo>
                  <a:lnTo>
                    <a:pt x="10251" y="4719"/>
                  </a:lnTo>
                  <a:lnTo>
                    <a:pt x="10536" y="4882"/>
                  </a:lnTo>
                  <a:lnTo>
                    <a:pt x="10861" y="4963"/>
                  </a:lnTo>
                  <a:lnTo>
                    <a:pt x="11187" y="5044"/>
                  </a:lnTo>
                  <a:lnTo>
                    <a:pt x="11227" y="5044"/>
                  </a:lnTo>
                  <a:lnTo>
                    <a:pt x="11431" y="5004"/>
                  </a:lnTo>
                  <a:lnTo>
                    <a:pt x="11634" y="5004"/>
                  </a:lnTo>
                  <a:lnTo>
                    <a:pt x="12000" y="4841"/>
                  </a:lnTo>
                  <a:lnTo>
                    <a:pt x="12366" y="4678"/>
                  </a:lnTo>
                  <a:lnTo>
                    <a:pt x="12732" y="4434"/>
                  </a:lnTo>
                  <a:lnTo>
                    <a:pt x="13261" y="4109"/>
                  </a:lnTo>
                  <a:lnTo>
                    <a:pt x="13546" y="3946"/>
                  </a:lnTo>
                  <a:lnTo>
                    <a:pt x="13790" y="3865"/>
                  </a:lnTo>
                  <a:lnTo>
                    <a:pt x="14400" y="3702"/>
                  </a:lnTo>
                  <a:lnTo>
                    <a:pt x="14970" y="3539"/>
                  </a:lnTo>
                  <a:lnTo>
                    <a:pt x="15254" y="3499"/>
                  </a:lnTo>
                  <a:lnTo>
                    <a:pt x="15783" y="3499"/>
                  </a:lnTo>
                  <a:lnTo>
                    <a:pt x="15824" y="3539"/>
                  </a:lnTo>
                  <a:lnTo>
                    <a:pt x="15905" y="3580"/>
                  </a:lnTo>
                  <a:lnTo>
                    <a:pt x="16027" y="3580"/>
                  </a:lnTo>
                  <a:lnTo>
                    <a:pt x="16109" y="3499"/>
                  </a:lnTo>
                  <a:lnTo>
                    <a:pt x="16149" y="3417"/>
                  </a:lnTo>
                  <a:lnTo>
                    <a:pt x="16149" y="3336"/>
                  </a:lnTo>
                  <a:lnTo>
                    <a:pt x="15987" y="2522"/>
                  </a:lnTo>
                  <a:lnTo>
                    <a:pt x="15905" y="2156"/>
                  </a:lnTo>
                  <a:lnTo>
                    <a:pt x="15783" y="1749"/>
                  </a:lnTo>
                  <a:lnTo>
                    <a:pt x="15539" y="1383"/>
                  </a:lnTo>
                  <a:lnTo>
                    <a:pt x="15254" y="1058"/>
                  </a:lnTo>
                  <a:lnTo>
                    <a:pt x="14929" y="773"/>
                  </a:lnTo>
                  <a:lnTo>
                    <a:pt x="14563" y="529"/>
                  </a:lnTo>
                  <a:lnTo>
                    <a:pt x="14197" y="326"/>
                  </a:lnTo>
                  <a:lnTo>
                    <a:pt x="13749" y="163"/>
                  </a:lnTo>
                  <a:lnTo>
                    <a:pt x="13343" y="41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6728819" y="3784445"/>
              <a:ext cx="212223" cy="307170"/>
            </a:xfrm>
            <a:custGeom>
              <a:avLst/>
              <a:gdLst/>
              <a:ahLst/>
              <a:cxnLst/>
              <a:rect l="l" t="t" r="r" b="b"/>
              <a:pathLst>
                <a:path w="4638" h="6713" extrusionOk="0">
                  <a:moveTo>
                    <a:pt x="1424" y="1"/>
                  </a:moveTo>
                  <a:lnTo>
                    <a:pt x="692" y="1709"/>
                  </a:lnTo>
                  <a:lnTo>
                    <a:pt x="204" y="2686"/>
                  </a:lnTo>
                  <a:lnTo>
                    <a:pt x="1" y="3133"/>
                  </a:lnTo>
                  <a:lnTo>
                    <a:pt x="2075" y="3540"/>
                  </a:lnTo>
                  <a:lnTo>
                    <a:pt x="2360" y="3621"/>
                  </a:lnTo>
                  <a:lnTo>
                    <a:pt x="2482" y="3662"/>
                  </a:lnTo>
                  <a:lnTo>
                    <a:pt x="2604" y="3784"/>
                  </a:lnTo>
                  <a:lnTo>
                    <a:pt x="2726" y="3947"/>
                  </a:lnTo>
                  <a:lnTo>
                    <a:pt x="2767" y="4109"/>
                  </a:lnTo>
                  <a:lnTo>
                    <a:pt x="2767" y="4516"/>
                  </a:lnTo>
                  <a:lnTo>
                    <a:pt x="2807" y="5330"/>
                  </a:lnTo>
                  <a:lnTo>
                    <a:pt x="2929" y="6143"/>
                  </a:lnTo>
                  <a:lnTo>
                    <a:pt x="2970" y="6346"/>
                  </a:lnTo>
                  <a:lnTo>
                    <a:pt x="3051" y="6509"/>
                  </a:lnTo>
                  <a:lnTo>
                    <a:pt x="3173" y="6631"/>
                  </a:lnTo>
                  <a:lnTo>
                    <a:pt x="3214" y="6672"/>
                  </a:lnTo>
                  <a:lnTo>
                    <a:pt x="3336" y="6713"/>
                  </a:lnTo>
                  <a:lnTo>
                    <a:pt x="3417" y="6713"/>
                  </a:lnTo>
                  <a:lnTo>
                    <a:pt x="3539" y="6672"/>
                  </a:lnTo>
                  <a:lnTo>
                    <a:pt x="3621" y="6631"/>
                  </a:lnTo>
                  <a:lnTo>
                    <a:pt x="3702" y="6550"/>
                  </a:lnTo>
                  <a:lnTo>
                    <a:pt x="3824" y="6346"/>
                  </a:lnTo>
                  <a:lnTo>
                    <a:pt x="3905" y="6102"/>
                  </a:lnTo>
                  <a:lnTo>
                    <a:pt x="3987" y="5614"/>
                  </a:lnTo>
                  <a:lnTo>
                    <a:pt x="4068" y="5167"/>
                  </a:lnTo>
                  <a:lnTo>
                    <a:pt x="4190" y="4557"/>
                  </a:lnTo>
                  <a:lnTo>
                    <a:pt x="4312" y="3947"/>
                  </a:lnTo>
                  <a:lnTo>
                    <a:pt x="4475" y="3336"/>
                  </a:lnTo>
                  <a:lnTo>
                    <a:pt x="4597" y="2726"/>
                  </a:lnTo>
                  <a:lnTo>
                    <a:pt x="4597" y="2686"/>
                  </a:lnTo>
                  <a:lnTo>
                    <a:pt x="4638" y="2360"/>
                  </a:lnTo>
                  <a:lnTo>
                    <a:pt x="4638" y="2035"/>
                  </a:lnTo>
                  <a:lnTo>
                    <a:pt x="4597" y="1750"/>
                  </a:lnTo>
                  <a:lnTo>
                    <a:pt x="4516" y="1587"/>
                  </a:lnTo>
                  <a:lnTo>
                    <a:pt x="4475" y="1465"/>
                  </a:lnTo>
                  <a:lnTo>
                    <a:pt x="4312" y="1303"/>
                  </a:lnTo>
                  <a:lnTo>
                    <a:pt x="4109" y="1140"/>
                  </a:lnTo>
                  <a:lnTo>
                    <a:pt x="3661" y="937"/>
                  </a:lnTo>
                  <a:lnTo>
                    <a:pt x="2563" y="448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6719530" y="3775156"/>
              <a:ext cx="230801" cy="325748"/>
            </a:xfrm>
            <a:custGeom>
              <a:avLst/>
              <a:gdLst/>
              <a:ahLst/>
              <a:cxnLst/>
              <a:rect l="l" t="t" r="r" b="b"/>
              <a:pathLst>
                <a:path w="5044" h="7119" extrusionOk="0">
                  <a:moveTo>
                    <a:pt x="1760" y="478"/>
                  </a:moveTo>
                  <a:lnTo>
                    <a:pt x="2685" y="855"/>
                  </a:lnTo>
                  <a:lnTo>
                    <a:pt x="3783" y="1302"/>
                  </a:lnTo>
                  <a:lnTo>
                    <a:pt x="4027" y="1424"/>
                  </a:lnTo>
                  <a:lnTo>
                    <a:pt x="4230" y="1546"/>
                  </a:lnTo>
                  <a:lnTo>
                    <a:pt x="4393" y="1668"/>
                  </a:lnTo>
                  <a:lnTo>
                    <a:pt x="4556" y="1872"/>
                  </a:lnTo>
                  <a:lnTo>
                    <a:pt x="4637" y="2116"/>
                  </a:lnTo>
                  <a:lnTo>
                    <a:pt x="4637" y="2360"/>
                  </a:lnTo>
                  <a:lnTo>
                    <a:pt x="4597" y="2848"/>
                  </a:lnTo>
                  <a:lnTo>
                    <a:pt x="4475" y="3458"/>
                  </a:lnTo>
                  <a:lnTo>
                    <a:pt x="4353" y="4028"/>
                  </a:lnTo>
                  <a:lnTo>
                    <a:pt x="4190" y="4597"/>
                  </a:lnTo>
                  <a:lnTo>
                    <a:pt x="4068" y="5207"/>
                  </a:lnTo>
                  <a:lnTo>
                    <a:pt x="4027" y="5817"/>
                  </a:lnTo>
                  <a:lnTo>
                    <a:pt x="3946" y="6143"/>
                  </a:lnTo>
                  <a:lnTo>
                    <a:pt x="3864" y="6468"/>
                  </a:lnTo>
                  <a:lnTo>
                    <a:pt x="3783" y="6590"/>
                  </a:lnTo>
                  <a:lnTo>
                    <a:pt x="3702" y="6671"/>
                  </a:lnTo>
                  <a:lnTo>
                    <a:pt x="3580" y="6712"/>
                  </a:lnTo>
                  <a:lnTo>
                    <a:pt x="3539" y="6712"/>
                  </a:lnTo>
                  <a:lnTo>
                    <a:pt x="3458" y="6671"/>
                  </a:lnTo>
                  <a:lnTo>
                    <a:pt x="3376" y="6590"/>
                  </a:lnTo>
                  <a:lnTo>
                    <a:pt x="3336" y="6468"/>
                  </a:lnTo>
                  <a:lnTo>
                    <a:pt x="3295" y="6265"/>
                  </a:lnTo>
                  <a:lnTo>
                    <a:pt x="3214" y="5573"/>
                  </a:lnTo>
                  <a:lnTo>
                    <a:pt x="3173" y="5004"/>
                  </a:lnTo>
                  <a:lnTo>
                    <a:pt x="3173" y="4434"/>
                  </a:lnTo>
                  <a:lnTo>
                    <a:pt x="3132" y="4231"/>
                  </a:lnTo>
                  <a:lnTo>
                    <a:pt x="3092" y="4028"/>
                  </a:lnTo>
                  <a:lnTo>
                    <a:pt x="2970" y="3865"/>
                  </a:lnTo>
                  <a:lnTo>
                    <a:pt x="2848" y="3743"/>
                  </a:lnTo>
                  <a:lnTo>
                    <a:pt x="2563" y="3580"/>
                  </a:lnTo>
                  <a:lnTo>
                    <a:pt x="2278" y="3539"/>
                  </a:lnTo>
                  <a:lnTo>
                    <a:pt x="1668" y="3417"/>
                  </a:lnTo>
                  <a:lnTo>
                    <a:pt x="512" y="3186"/>
                  </a:lnTo>
                  <a:lnTo>
                    <a:pt x="570" y="3051"/>
                  </a:lnTo>
                  <a:lnTo>
                    <a:pt x="1058" y="2034"/>
                  </a:lnTo>
                  <a:lnTo>
                    <a:pt x="1465" y="1180"/>
                  </a:lnTo>
                  <a:lnTo>
                    <a:pt x="1668" y="733"/>
                  </a:lnTo>
                  <a:lnTo>
                    <a:pt x="1760" y="478"/>
                  </a:lnTo>
                  <a:close/>
                  <a:moveTo>
                    <a:pt x="1627" y="1"/>
                  </a:moveTo>
                  <a:lnTo>
                    <a:pt x="1546" y="41"/>
                  </a:lnTo>
                  <a:lnTo>
                    <a:pt x="1505" y="82"/>
                  </a:lnTo>
                  <a:lnTo>
                    <a:pt x="1465" y="163"/>
                  </a:lnTo>
                  <a:lnTo>
                    <a:pt x="1098" y="977"/>
                  </a:lnTo>
                  <a:lnTo>
                    <a:pt x="732" y="1790"/>
                  </a:lnTo>
                  <a:lnTo>
                    <a:pt x="285" y="2767"/>
                  </a:lnTo>
                  <a:lnTo>
                    <a:pt x="122" y="3092"/>
                  </a:lnTo>
                  <a:lnTo>
                    <a:pt x="41" y="3173"/>
                  </a:lnTo>
                  <a:lnTo>
                    <a:pt x="41" y="3214"/>
                  </a:lnTo>
                  <a:lnTo>
                    <a:pt x="0" y="3336"/>
                  </a:lnTo>
                  <a:lnTo>
                    <a:pt x="41" y="3458"/>
                  </a:lnTo>
                  <a:lnTo>
                    <a:pt x="82" y="3499"/>
                  </a:lnTo>
                  <a:lnTo>
                    <a:pt x="122" y="3539"/>
                  </a:lnTo>
                  <a:lnTo>
                    <a:pt x="1465" y="3783"/>
                  </a:lnTo>
                  <a:lnTo>
                    <a:pt x="2115" y="3906"/>
                  </a:lnTo>
                  <a:lnTo>
                    <a:pt x="2400" y="3987"/>
                  </a:lnTo>
                  <a:lnTo>
                    <a:pt x="2563" y="4028"/>
                  </a:lnTo>
                  <a:lnTo>
                    <a:pt x="2685" y="4109"/>
                  </a:lnTo>
                  <a:lnTo>
                    <a:pt x="2766" y="4231"/>
                  </a:lnTo>
                  <a:lnTo>
                    <a:pt x="2766" y="4353"/>
                  </a:lnTo>
                  <a:lnTo>
                    <a:pt x="2766" y="4638"/>
                  </a:lnTo>
                  <a:lnTo>
                    <a:pt x="2807" y="5288"/>
                  </a:lnTo>
                  <a:lnTo>
                    <a:pt x="2848" y="5939"/>
                  </a:lnTo>
                  <a:lnTo>
                    <a:pt x="2888" y="6224"/>
                  </a:lnTo>
                  <a:lnTo>
                    <a:pt x="2970" y="6549"/>
                  </a:lnTo>
                  <a:lnTo>
                    <a:pt x="3010" y="6712"/>
                  </a:lnTo>
                  <a:lnTo>
                    <a:pt x="3132" y="6916"/>
                  </a:lnTo>
                  <a:lnTo>
                    <a:pt x="3295" y="7038"/>
                  </a:lnTo>
                  <a:lnTo>
                    <a:pt x="3458" y="7119"/>
                  </a:lnTo>
                  <a:lnTo>
                    <a:pt x="3620" y="7119"/>
                  </a:lnTo>
                  <a:lnTo>
                    <a:pt x="3783" y="7078"/>
                  </a:lnTo>
                  <a:lnTo>
                    <a:pt x="3905" y="6997"/>
                  </a:lnTo>
                  <a:lnTo>
                    <a:pt x="4027" y="6916"/>
                  </a:lnTo>
                  <a:lnTo>
                    <a:pt x="4149" y="6753"/>
                  </a:lnTo>
                  <a:lnTo>
                    <a:pt x="4230" y="6631"/>
                  </a:lnTo>
                  <a:lnTo>
                    <a:pt x="4312" y="6305"/>
                  </a:lnTo>
                  <a:lnTo>
                    <a:pt x="4393" y="5939"/>
                  </a:lnTo>
                  <a:lnTo>
                    <a:pt x="4434" y="5614"/>
                  </a:lnTo>
                  <a:lnTo>
                    <a:pt x="4515" y="4922"/>
                  </a:lnTo>
                  <a:lnTo>
                    <a:pt x="4678" y="4272"/>
                  </a:lnTo>
                  <a:lnTo>
                    <a:pt x="4841" y="3621"/>
                  </a:lnTo>
                  <a:lnTo>
                    <a:pt x="5003" y="2970"/>
                  </a:lnTo>
                  <a:lnTo>
                    <a:pt x="5044" y="2441"/>
                  </a:lnTo>
                  <a:lnTo>
                    <a:pt x="5044" y="2156"/>
                  </a:lnTo>
                  <a:lnTo>
                    <a:pt x="4963" y="1912"/>
                  </a:lnTo>
                  <a:lnTo>
                    <a:pt x="4881" y="1628"/>
                  </a:lnTo>
                  <a:lnTo>
                    <a:pt x="4719" y="1424"/>
                  </a:lnTo>
                  <a:lnTo>
                    <a:pt x="4515" y="1262"/>
                  </a:lnTo>
                  <a:lnTo>
                    <a:pt x="4271" y="1099"/>
                  </a:lnTo>
                  <a:lnTo>
                    <a:pt x="3661" y="814"/>
                  </a:lnTo>
                  <a:lnTo>
                    <a:pt x="3010" y="529"/>
                  </a:lnTo>
                  <a:lnTo>
                    <a:pt x="1709" y="41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6073646" y="3339625"/>
              <a:ext cx="759437" cy="779891"/>
            </a:xfrm>
            <a:custGeom>
              <a:avLst/>
              <a:gdLst/>
              <a:ahLst/>
              <a:cxnLst/>
              <a:rect l="l" t="t" r="r" b="b"/>
              <a:pathLst>
                <a:path w="16597" h="17044" extrusionOk="0">
                  <a:moveTo>
                    <a:pt x="11390" y="0"/>
                  </a:moveTo>
                  <a:lnTo>
                    <a:pt x="204" y="570"/>
                  </a:lnTo>
                  <a:lnTo>
                    <a:pt x="123" y="570"/>
                  </a:lnTo>
                  <a:lnTo>
                    <a:pt x="41" y="651"/>
                  </a:lnTo>
                  <a:lnTo>
                    <a:pt x="1" y="733"/>
                  </a:lnTo>
                  <a:lnTo>
                    <a:pt x="1" y="814"/>
                  </a:lnTo>
                  <a:lnTo>
                    <a:pt x="163" y="2075"/>
                  </a:lnTo>
                  <a:lnTo>
                    <a:pt x="245" y="3377"/>
                  </a:lnTo>
                  <a:lnTo>
                    <a:pt x="285" y="4637"/>
                  </a:lnTo>
                  <a:lnTo>
                    <a:pt x="367" y="5939"/>
                  </a:lnTo>
                  <a:lnTo>
                    <a:pt x="489" y="7159"/>
                  </a:lnTo>
                  <a:lnTo>
                    <a:pt x="611" y="8380"/>
                  </a:lnTo>
                  <a:lnTo>
                    <a:pt x="814" y="9641"/>
                  </a:lnTo>
                  <a:lnTo>
                    <a:pt x="1017" y="10861"/>
                  </a:lnTo>
                  <a:lnTo>
                    <a:pt x="1262" y="12081"/>
                  </a:lnTo>
                  <a:lnTo>
                    <a:pt x="1546" y="13301"/>
                  </a:lnTo>
                  <a:lnTo>
                    <a:pt x="1872" y="14522"/>
                  </a:lnTo>
                  <a:lnTo>
                    <a:pt x="2278" y="15701"/>
                  </a:lnTo>
                  <a:lnTo>
                    <a:pt x="2441" y="16230"/>
                  </a:lnTo>
                  <a:lnTo>
                    <a:pt x="2522" y="16556"/>
                  </a:lnTo>
                  <a:lnTo>
                    <a:pt x="2644" y="16840"/>
                  </a:lnTo>
                  <a:lnTo>
                    <a:pt x="2767" y="16962"/>
                  </a:lnTo>
                  <a:lnTo>
                    <a:pt x="2889" y="17003"/>
                  </a:lnTo>
                  <a:lnTo>
                    <a:pt x="3133" y="17044"/>
                  </a:lnTo>
                  <a:lnTo>
                    <a:pt x="3377" y="17044"/>
                  </a:lnTo>
                  <a:lnTo>
                    <a:pt x="3865" y="17003"/>
                  </a:lnTo>
                  <a:lnTo>
                    <a:pt x="5085" y="16881"/>
                  </a:lnTo>
                  <a:lnTo>
                    <a:pt x="6346" y="16759"/>
                  </a:lnTo>
                  <a:lnTo>
                    <a:pt x="6427" y="16718"/>
                  </a:lnTo>
                  <a:lnTo>
                    <a:pt x="6509" y="16637"/>
                  </a:lnTo>
                  <a:lnTo>
                    <a:pt x="6509" y="16556"/>
                  </a:lnTo>
                  <a:lnTo>
                    <a:pt x="6509" y="16474"/>
                  </a:lnTo>
                  <a:lnTo>
                    <a:pt x="6509" y="16434"/>
                  </a:lnTo>
                  <a:lnTo>
                    <a:pt x="6468" y="16149"/>
                  </a:lnTo>
                  <a:lnTo>
                    <a:pt x="6468" y="15254"/>
                  </a:lnTo>
                  <a:lnTo>
                    <a:pt x="6468" y="12447"/>
                  </a:lnTo>
                  <a:lnTo>
                    <a:pt x="6509" y="9153"/>
                  </a:lnTo>
                  <a:lnTo>
                    <a:pt x="6590" y="5858"/>
                  </a:lnTo>
                  <a:lnTo>
                    <a:pt x="6590" y="4760"/>
                  </a:lnTo>
                  <a:lnTo>
                    <a:pt x="7526" y="6997"/>
                  </a:lnTo>
                  <a:lnTo>
                    <a:pt x="8095" y="8461"/>
                  </a:lnTo>
                  <a:lnTo>
                    <a:pt x="8380" y="9153"/>
                  </a:lnTo>
                  <a:lnTo>
                    <a:pt x="8705" y="9885"/>
                  </a:lnTo>
                  <a:lnTo>
                    <a:pt x="9031" y="10454"/>
                  </a:lnTo>
                  <a:lnTo>
                    <a:pt x="9356" y="10942"/>
                  </a:lnTo>
                  <a:lnTo>
                    <a:pt x="9559" y="11186"/>
                  </a:lnTo>
                  <a:lnTo>
                    <a:pt x="9803" y="11390"/>
                  </a:lnTo>
                  <a:lnTo>
                    <a:pt x="10048" y="11593"/>
                  </a:lnTo>
                  <a:lnTo>
                    <a:pt x="10292" y="11796"/>
                  </a:lnTo>
                  <a:lnTo>
                    <a:pt x="10780" y="12041"/>
                  </a:lnTo>
                  <a:lnTo>
                    <a:pt x="11309" y="12244"/>
                  </a:lnTo>
                  <a:lnTo>
                    <a:pt x="11837" y="12407"/>
                  </a:lnTo>
                  <a:lnTo>
                    <a:pt x="12407" y="12529"/>
                  </a:lnTo>
                  <a:lnTo>
                    <a:pt x="13668" y="12773"/>
                  </a:lnTo>
                  <a:lnTo>
                    <a:pt x="14319" y="12895"/>
                  </a:lnTo>
                  <a:lnTo>
                    <a:pt x="14929" y="13098"/>
                  </a:lnTo>
                  <a:lnTo>
                    <a:pt x="15051" y="13098"/>
                  </a:lnTo>
                  <a:lnTo>
                    <a:pt x="15173" y="13017"/>
                  </a:lnTo>
                  <a:lnTo>
                    <a:pt x="15620" y="12285"/>
                  </a:lnTo>
                  <a:lnTo>
                    <a:pt x="15986" y="11552"/>
                  </a:lnTo>
                  <a:lnTo>
                    <a:pt x="16312" y="10820"/>
                  </a:lnTo>
                  <a:lnTo>
                    <a:pt x="16596" y="10047"/>
                  </a:lnTo>
                  <a:lnTo>
                    <a:pt x="16596" y="9885"/>
                  </a:lnTo>
                  <a:lnTo>
                    <a:pt x="16556" y="9844"/>
                  </a:lnTo>
                  <a:lnTo>
                    <a:pt x="16515" y="9803"/>
                  </a:lnTo>
                  <a:lnTo>
                    <a:pt x="15824" y="9478"/>
                  </a:lnTo>
                  <a:lnTo>
                    <a:pt x="15173" y="9153"/>
                  </a:lnTo>
                  <a:lnTo>
                    <a:pt x="14522" y="8786"/>
                  </a:lnTo>
                  <a:lnTo>
                    <a:pt x="13912" y="8339"/>
                  </a:lnTo>
                  <a:lnTo>
                    <a:pt x="13668" y="8095"/>
                  </a:lnTo>
                  <a:lnTo>
                    <a:pt x="13424" y="7810"/>
                  </a:lnTo>
                  <a:lnTo>
                    <a:pt x="13180" y="7525"/>
                  </a:lnTo>
                  <a:lnTo>
                    <a:pt x="13017" y="7241"/>
                  </a:lnTo>
                  <a:lnTo>
                    <a:pt x="12814" y="6834"/>
                  </a:lnTo>
                  <a:lnTo>
                    <a:pt x="12692" y="6387"/>
                  </a:lnTo>
                  <a:lnTo>
                    <a:pt x="12488" y="5492"/>
                  </a:lnTo>
                  <a:lnTo>
                    <a:pt x="12041" y="3254"/>
                  </a:lnTo>
                  <a:lnTo>
                    <a:pt x="11837" y="2116"/>
                  </a:lnTo>
                  <a:lnTo>
                    <a:pt x="11634" y="936"/>
                  </a:lnTo>
                  <a:lnTo>
                    <a:pt x="11593" y="489"/>
                  </a:lnTo>
                  <a:lnTo>
                    <a:pt x="11593" y="326"/>
                  </a:lnTo>
                  <a:lnTo>
                    <a:pt x="11593" y="285"/>
                  </a:lnTo>
                  <a:lnTo>
                    <a:pt x="11593" y="163"/>
                  </a:lnTo>
                  <a:lnTo>
                    <a:pt x="11593" y="82"/>
                  </a:lnTo>
                  <a:lnTo>
                    <a:pt x="11512" y="41"/>
                  </a:lnTo>
                  <a:lnTo>
                    <a:pt x="11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6110894" y="4084119"/>
              <a:ext cx="262465" cy="236429"/>
            </a:xfrm>
            <a:custGeom>
              <a:avLst/>
              <a:gdLst/>
              <a:ahLst/>
              <a:cxnLst/>
              <a:rect l="l" t="t" r="r" b="b"/>
              <a:pathLst>
                <a:path w="5736" h="5167" extrusionOk="0">
                  <a:moveTo>
                    <a:pt x="5654" y="1"/>
                  </a:moveTo>
                  <a:lnTo>
                    <a:pt x="4800" y="164"/>
                  </a:lnTo>
                  <a:lnTo>
                    <a:pt x="3946" y="245"/>
                  </a:lnTo>
                  <a:lnTo>
                    <a:pt x="3091" y="326"/>
                  </a:lnTo>
                  <a:lnTo>
                    <a:pt x="2237" y="326"/>
                  </a:lnTo>
                  <a:lnTo>
                    <a:pt x="2197" y="489"/>
                  </a:lnTo>
                  <a:lnTo>
                    <a:pt x="2197" y="652"/>
                  </a:lnTo>
                  <a:lnTo>
                    <a:pt x="2237" y="977"/>
                  </a:lnTo>
                  <a:lnTo>
                    <a:pt x="2359" y="1302"/>
                  </a:lnTo>
                  <a:lnTo>
                    <a:pt x="2441" y="1628"/>
                  </a:lnTo>
                  <a:lnTo>
                    <a:pt x="2563" y="1953"/>
                  </a:lnTo>
                  <a:lnTo>
                    <a:pt x="2603" y="2279"/>
                  </a:lnTo>
                  <a:lnTo>
                    <a:pt x="2603" y="2604"/>
                  </a:lnTo>
                  <a:lnTo>
                    <a:pt x="2563" y="2726"/>
                  </a:lnTo>
                  <a:lnTo>
                    <a:pt x="2481" y="2889"/>
                  </a:lnTo>
                  <a:lnTo>
                    <a:pt x="2319" y="3052"/>
                  </a:lnTo>
                  <a:lnTo>
                    <a:pt x="2115" y="3214"/>
                  </a:lnTo>
                  <a:lnTo>
                    <a:pt x="1627" y="3540"/>
                  </a:lnTo>
                  <a:lnTo>
                    <a:pt x="1180" y="3784"/>
                  </a:lnTo>
                  <a:lnTo>
                    <a:pt x="732" y="4109"/>
                  </a:lnTo>
                  <a:lnTo>
                    <a:pt x="325" y="4435"/>
                  </a:lnTo>
                  <a:lnTo>
                    <a:pt x="203" y="4597"/>
                  </a:lnTo>
                  <a:lnTo>
                    <a:pt x="81" y="4760"/>
                  </a:lnTo>
                  <a:lnTo>
                    <a:pt x="0" y="4882"/>
                  </a:lnTo>
                  <a:lnTo>
                    <a:pt x="41" y="5004"/>
                  </a:lnTo>
                  <a:lnTo>
                    <a:pt x="122" y="5085"/>
                  </a:lnTo>
                  <a:lnTo>
                    <a:pt x="244" y="5126"/>
                  </a:lnTo>
                  <a:lnTo>
                    <a:pt x="448" y="5167"/>
                  </a:lnTo>
                  <a:lnTo>
                    <a:pt x="651" y="5126"/>
                  </a:lnTo>
                  <a:lnTo>
                    <a:pt x="1505" y="4923"/>
                  </a:lnTo>
                  <a:lnTo>
                    <a:pt x="2400" y="4760"/>
                  </a:lnTo>
                  <a:lnTo>
                    <a:pt x="3295" y="4597"/>
                  </a:lnTo>
                  <a:lnTo>
                    <a:pt x="4149" y="4353"/>
                  </a:lnTo>
                  <a:lnTo>
                    <a:pt x="4474" y="4231"/>
                  </a:lnTo>
                  <a:lnTo>
                    <a:pt x="4800" y="4109"/>
                  </a:lnTo>
                  <a:lnTo>
                    <a:pt x="5085" y="3906"/>
                  </a:lnTo>
                  <a:lnTo>
                    <a:pt x="5329" y="3702"/>
                  </a:lnTo>
                  <a:lnTo>
                    <a:pt x="5451" y="3540"/>
                  </a:lnTo>
                  <a:lnTo>
                    <a:pt x="5532" y="3336"/>
                  </a:lnTo>
                  <a:lnTo>
                    <a:pt x="5654" y="2930"/>
                  </a:lnTo>
                  <a:lnTo>
                    <a:pt x="5735" y="2441"/>
                  </a:lnTo>
                  <a:lnTo>
                    <a:pt x="5735" y="1913"/>
                  </a:lnTo>
                  <a:lnTo>
                    <a:pt x="5735" y="1384"/>
                  </a:lnTo>
                  <a:lnTo>
                    <a:pt x="5695" y="896"/>
                  </a:lnTo>
                  <a:lnTo>
                    <a:pt x="5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6103435" y="4076706"/>
              <a:ext cx="279212" cy="251300"/>
            </a:xfrm>
            <a:custGeom>
              <a:avLst/>
              <a:gdLst/>
              <a:ahLst/>
              <a:cxnLst/>
              <a:rect l="l" t="t" r="r" b="b"/>
              <a:pathLst>
                <a:path w="6102" h="5492" extrusionOk="0">
                  <a:moveTo>
                    <a:pt x="5624" y="400"/>
                  </a:moveTo>
                  <a:lnTo>
                    <a:pt x="5654" y="1058"/>
                  </a:lnTo>
                  <a:lnTo>
                    <a:pt x="5736" y="1993"/>
                  </a:lnTo>
                  <a:lnTo>
                    <a:pt x="5695" y="2441"/>
                  </a:lnTo>
                  <a:lnTo>
                    <a:pt x="5654" y="2888"/>
                  </a:lnTo>
                  <a:lnTo>
                    <a:pt x="5614" y="3092"/>
                  </a:lnTo>
                  <a:lnTo>
                    <a:pt x="5573" y="3336"/>
                  </a:lnTo>
                  <a:lnTo>
                    <a:pt x="5451" y="3539"/>
                  </a:lnTo>
                  <a:lnTo>
                    <a:pt x="5329" y="3702"/>
                  </a:lnTo>
                  <a:lnTo>
                    <a:pt x="5044" y="3986"/>
                  </a:lnTo>
                  <a:lnTo>
                    <a:pt x="4719" y="4149"/>
                  </a:lnTo>
                  <a:lnTo>
                    <a:pt x="4353" y="4312"/>
                  </a:lnTo>
                  <a:lnTo>
                    <a:pt x="3987" y="4393"/>
                  </a:lnTo>
                  <a:lnTo>
                    <a:pt x="3132" y="4637"/>
                  </a:lnTo>
                  <a:lnTo>
                    <a:pt x="2278" y="4800"/>
                  </a:lnTo>
                  <a:lnTo>
                    <a:pt x="1505" y="4922"/>
                  </a:lnTo>
                  <a:lnTo>
                    <a:pt x="1058" y="5044"/>
                  </a:lnTo>
                  <a:lnTo>
                    <a:pt x="814" y="5085"/>
                  </a:lnTo>
                  <a:lnTo>
                    <a:pt x="570" y="5125"/>
                  </a:lnTo>
                  <a:lnTo>
                    <a:pt x="407" y="5085"/>
                  </a:lnTo>
                  <a:lnTo>
                    <a:pt x="366" y="5085"/>
                  </a:lnTo>
                  <a:lnTo>
                    <a:pt x="407" y="5003"/>
                  </a:lnTo>
                  <a:lnTo>
                    <a:pt x="611" y="4759"/>
                  </a:lnTo>
                  <a:lnTo>
                    <a:pt x="895" y="4515"/>
                  </a:lnTo>
                  <a:lnTo>
                    <a:pt x="1505" y="4108"/>
                  </a:lnTo>
                  <a:lnTo>
                    <a:pt x="1953" y="3824"/>
                  </a:lnTo>
                  <a:lnTo>
                    <a:pt x="2441" y="3498"/>
                  </a:lnTo>
                  <a:lnTo>
                    <a:pt x="2685" y="3295"/>
                  </a:lnTo>
                  <a:lnTo>
                    <a:pt x="2807" y="3132"/>
                  </a:lnTo>
                  <a:lnTo>
                    <a:pt x="2888" y="3010"/>
                  </a:lnTo>
                  <a:lnTo>
                    <a:pt x="2929" y="2847"/>
                  </a:lnTo>
                  <a:lnTo>
                    <a:pt x="2970" y="2685"/>
                  </a:lnTo>
                  <a:lnTo>
                    <a:pt x="2970" y="2319"/>
                  </a:lnTo>
                  <a:lnTo>
                    <a:pt x="2929" y="2075"/>
                  </a:lnTo>
                  <a:lnTo>
                    <a:pt x="2848" y="1871"/>
                  </a:lnTo>
                  <a:lnTo>
                    <a:pt x="2685" y="1424"/>
                  </a:lnTo>
                  <a:lnTo>
                    <a:pt x="2563" y="1017"/>
                  </a:lnTo>
                  <a:lnTo>
                    <a:pt x="2563" y="773"/>
                  </a:lnTo>
                  <a:lnTo>
                    <a:pt x="2579" y="692"/>
                  </a:lnTo>
                  <a:lnTo>
                    <a:pt x="3254" y="692"/>
                  </a:lnTo>
                  <a:lnTo>
                    <a:pt x="4149" y="610"/>
                  </a:lnTo>
                  <a:lnTo>
                    <a:pt x="5004" y="488"/>
                  </a:lnTo>
                  <a:lnTo>
                    <a:pt x="5624" y="400"/>
                  </a:lnTo>
                  <a:close/>
                  <a:moveTo>
                    <a:pt x="5776" y="0"/>
                  </a:moveTo>
                  <a:lnTo>
                    <a:pt x="4922" y="122"/>
                  </a:lnTo>
                  <a:lnTo>
                    <a:pt x="4068" y="204"/>
                  </a:lnTo>
                  <a:lnTo>
                    <a:pt x="3254" y="285"/>
                  </a:lnTo>
                  <a:lnTo>
                    <a:pt x="2400" y="326"/>
                  </a:lnTo>
                  <a:lnTo>
                    <a:pt x="2278" y="366"/>
                  </a:lnTo>
                  <a:lnTo>
                    <a:pt x="2238" y="407"/>
                  </a:lnTo>
                  <a:lnTo>
                    <a:pt x="2197" y="448"/>
                  </a:lnTo>
                  <a:lnTo>
                    <a:pt x="2156" y="651"/>
                  </a:lnTo>
                  <a:lnTo>
                    <a:pt x="2156" y="854"/>
                  </a:lnTo>
                  <a:lnTo>
                    <a:pt x="2238" y="1261"/>
                  </a:lnTo>
                  <a:lnTo>
                    <a:pt x="2522" y="2075"/>
                  </a:lnTo>
                  <a:lnTo>
                    <a:pt x="2563" y="2237"/>
                  </a:lnTo>
                  <a:lnTo>
                    <a:pt x="2604" y="2481"/>
                  </a:lnTo>
                  <a:lnTo>
                    <a:pt x="2563" y="2685"/>
                  </a:lnTo>
                  <a:lnTo>
                    <a:pt x="2522" y="2888"/>
                  </a:lnTo>
                  <a:lnTo>
                    <a:pt x="2441" y="2969"/>
                  </a:lnTo>
                  <a:lnTo>
                    <a:pt x="2360" y="3092"/>
                  </a:lnTo>
                  <a:lnTo>
                    <a:pt x="2156" y="3214"/>
                  </a:lnTo>
                  <a:lnTo>
                    <a:pt x="1546" y="3620"/>
                  </a:lnTo>
                  <a:lnTo>
                    <a:pt x="977" y="3986"/>
                  </a:lnTo>
                  <a:lnTo>
                    <a:pt x="692" y="4190"/>
                  </a:lnTo>
                  <a:lnTo>
                    <a:pt x="366" y="4434"/>
                  </a:lnTo>
                  <a:lnTo>
                    <a:pt x="244" y="4597"/>
                  </a:lnTo>
                  <a:lnTo>
                    <a:pt x="122" y="4719"/>
                  </a:lnTo>
                  <a:lnTo>
                    <a:pt x="41" y="4881"/>
                  </a:lnTo>
                  <a:lnTo>
                    <a:pt x="0" y="5044"/>
                  </a:lnTo>
                  <a:lnTo>
                    <a:pt x="0" y="5207"/>
                  </a:lnTo>
                  <a:lnTo>
                    <a:pt x="41" y="5329"/>
                  </a:lnTo>
                  <a:lnTo>
                    <a:pt x="163" y="5410"/>
                  </a:lnTo>
                  <a:lnTo>
                    <a:pt x="285" y="5491"/>
                  </a:lnTo>
                  <a:lnTo>
                    <a:pt x="611" y="5491"/>
                  </a:lnTo>
                  <a:lnTo>
                    <a:pt x="936" y="5451"/>
                  </a:lnTo>
                  <a:lnTo>
                    <a:pt x="1993" y="5247"/>
                  </a:lnTo>
                  <a:lnTo>
                    <a:pt x="3010" y="5044"/>
                  </a:lnTo>
                  <a:lnTo>
                    <a:pt x="4027" y="4841"/>
                  </a:lnTo>
                  <a:lnTo>
                    <a:pt x="4475" y="4678"/>
                  </a:lnTo>
                  <a:lnTo>
                    <a:pt x="4882" y="4515"/>
                  </a:lnTo>
                  <a:lnTo>
                    <a:pt x="5288" y="4312"/>
                  </a:lnTo>
                  <a:lnTo>
                    <a:pt x="5451" y="4149"/>
                  </a:lnTo>
                  <a:lnTo>
                    <a:pt x="5532" y="4068"/>
                  </a:lnTo>
                  <a:lnTo>
                    <a:pt x="5573" y="4068"/>
                  </a:lnTo>
                  <a:lnTo>
                    <a:pt x="5614" y="3986"/>
                  </a:lnTo>
                  <a:lnTo>
                    <a:pt x="5776" y="3783"/>
                  </a:lnTo>
                  <a:lnTo>
                    <a:pt x="5858" y="3580"/>
                  </a:lnTo>
                  <a:lnTo>
                    <a:pt x="6020" y="3132"/>
                  </a:lnTo>
                  <a:lnTo>
                    <a:pt x="6102" y="2644"/>
                  </a:lnTo>
                  <a:lnTo>
                    <a:pt x="6102" y="2197"/>
                  </a:lnTo>
                  <a:lnTo>
                    <a:pt x="6102" y="1668"/>
                  </a:lnTo>
                  <a:lnTo>
                    <a:pt x="6061" y="1180"/>
                  </a:lnTo>
                  <a:lnTo>
                    <a:pt x="6020" y="163"/>
                  </a:lnTo>
                  <a:lnTo>
                    <a:pt x="5980" y="81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6151802" y="2502057"/>
              <a:ext cx="403947" cy="493266"/>
            </a:xfrm>
            <a:custGeom>
              <a:avLst/>
              <a:gdLst/>
              <a:ahLst/>
              <a:cxnLst/>
              <a:rect l="l" t="t" r="r" b="b"/>
              <a:pathLst>
                <a:path w="8828" h="10780" extrusionOk="0">
                  <a:moveTo>
                    <a:pt x="4313" y="0"/>
                  </a:moveTo>
                  <a:lnTo>
                    <a:pt x="4150" y="41"/>
                  </a:lnTo>
                  <a:lnTo>
                    <a:pt x="3987" y="82"/>
                  </a:lnTo>
                  <a:lnTo>
                    <a:pt x="3621" y="244"/>
                  </a:lnTo>
                  <a:lnTo>
                    <a:pt x="3296" y="407"/>
                  </a:lnTo>
                  <a:lnTo>
                    <a:pt x="1750" y="1058"/>
                  </a:lnTo>
                  <a:lnTo>
                    <a:pt x="1018" y="1424"/>
                  </a:lnTo>
                  <a:lnTo>
                    <a:pt x="611" y="1587"/>
                  </a:lnTo>
                  <a:lnTo>
                    <a:pt x="448" y="1668"/>
                  </a:lnTo>
                  <a:lnTo>
                    <a:pt x="286" y="1790"/>
                  </a:lnTo>
                  <a:lnTo>
                    <a:pt x="164" y="1871"/>
                  </a:lnTo>
                  <a:lnTo>
                    <a:pt x="82" y="1953"/>
                  </a:lnTo>
                  <a:lnTo>
                    <a:pt x="1" y="2156"/>
                  </a:lnTo>
                  <a:lnTo>
                    <a:pt x="1" y="2400"/>
                  </a:lnTo>
                  <a:lnTo>
                    <a:pt x="82" y="2644"/>
                  </a:lnTo>
                  <a:lnTo>
                    <a:pt x="164" y="2847"/>
                  </a:lnTo>
                  <a:lnTo>
                    <a:pt x="286" y="3092"/>
                  </a:lnTo>
                  <a:lnTo>
                    <a:pt x="570" y="3498"/>
                  </a:lnTo>
                  <a:lnTo>
                    <a:pt x="733" y="3824"/>
                  </a:lnTo>
                  <a:lnTo>
                    <a:pt x="855" y="4149"/>
                  </a:lnTo>
                  <a:lnTo>
                    <a:pt x="1099" y="4800"/>
                  </a:lnTo>
                  <a:lnTo>
                    <a:pt x="1750" y="6305"/>
                  </a:lnTo>
                  <a:lnTo>
                    <a:pt x="2482" y="7729"/>
                  </a:lnTo>
                  <a:lnTo>
                    <a:pt x="3296" y="9152"/>
                  </a:lnTo>
                  <a:lnTo>
                    <a:pt x="3580" y="9681"/>
                  </a:lnTo>
                  <a:lnTo>
                    <a:pt x="3743" y="9925"/>
                  </a:lnTo>
                  <a:lnTo>
                    <a:pt x="3947" y="10169"/>
                  </a:lnTo>
                  <a:lnTo>
                    <a:pt x="4150" y="10373"/>
                  </a:lnTo>
                  <a:lnTo>
                    <a:pt x="4353" y="10576"/>
                  </a:lnTo>
                  <a:lnTo>
                    <a:pt x="4638" y="10698"/>
                  </a:lnTo>
                  <a:lnTo>
                    <a:pt x="4923" y="10779"/>
                  </a:lnTo>
                  <a:lnTo>
                    <a:pt x="5330" y="10779"/>
                  </a:lnTo>
                  <a:lnTo>
                    <a:pt x="5696" y="10739"/>
                  </a:lnTo>
                  <a:lnTo>
                    <a:pt x="6672" y="10698"/>
                  </a:lnTo>
                  <a:lnTo>
                    <a:pt x="8624" y="10576"/>
                  </a:lnTo>
                  <a:lnTo>
                    <a:pt x="8706" y="10535"/>
                  </a:lnTo>
                  <a:lnTo>
                    <a:pt x="8746" y="10495"/>
                  </a:lnTo>
                  <a:lnTo>
                    <a:pt x="8787" y="10454"/>
                  </a:lnTo>
                  <a:lnTo>
                    <a:pt x="8828" y="10373"/>
                  </a:lnTo>
                  <a:lnTo>
                    <a:pt x="8828" y="9762"/>
                  </a:lnTo>
                  <a:lnTo>
                    <a:pt x="8746" y="8949"/>
                  </a:lnTo>
                  <a:lnTo>
                    <a:pt x="8665" y="8176"/>
                  </a:lnTo>
                  <a:lnTo>
                    <a:pt x="8462" y="7444"/>
                  </a:lnTo>
                  <a:lnTo>
                    <a:pt x="8258" y="6712"/>
                  </a:lnTo>
                  <a:lnTo>
                    <a:pt x="8014" y="5980"/>
                  </a:lnTo>
                  <a:lnTo>
                    <a:pt x="7689" y="5247"/>
                  </a:lnTo>
                  <a:lnTo>
                    <a:pt x="7363" y="4556"/>
                  </a:lnTo>
                  <a:lnTo>
                    <a:pt x="6997" y="3864"/>
                  </a:lnTo>
                  <a:lnTo>
                    <a:pt x="6184" y="2481"/>
                  </a:lnTo>
                  <a:lnTo>
                    <a:pt x="5777" y="1790"/>
                  </a:lnTo>
                  <a:lnTo>
                    <a:pt x="5370" y="1058"/>
                  </a:lnTo>
                  <a:lnTo>
                    <a:pt x="5085" y="488"/>
                  </a:lnTo>
                  <a:lnTo>
                    <a:pt x="4923" y="244"/>
                  </a:lnTo>
                  <a:lnTo>
                    <a:pt x="4801" y="122"/>
                  </a:lnTo>
                  <a:lnTo>
                    <a:pt x="4679" y="41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5900541" y="1811512"/>
              <a:ext cx="469106" cy="815261"/>
            </a:xfrm>
            <a:custGeom>
              <a:avLst/>
              <a:gdLst/>
              <a:ahLst/>
              <a:cxnLst/>
              <a:rect l="l" t="t" r="r" b="b"/>
              <a:pathLst>
                <a:path w="10252" h="17817" extrusionOk="0">
                  <a:moveTo>
                    <a:pt x="2401" y="0"/>
                  </a:moveTo>
                  <a:lnTo>
                    <a:pt x="2319" y="82"/>
                  </a:lnTo>
                  <a:lnTo>
                    <a:pt x="2279" y="163"/>
                  </a:lnTo>
                  <a:lnTo>
                    <a:pt x="2279" y="326"/>
                  </a:lnTo>
                  <a:lnTo>
                    <a:pt x="2319" y="651"/>
                  </a:lnTo>
                  <a:lnTo>
                    <a:pt x="2441" y="1058"/>
                  </a:lnTo>
                  <a:lnTo>
                    <a:pt x="2563" y="1424"/>
                  </a:lnTo>
                  <a:lnTo>
                    <a:pt x="2726" y="1790"/>
                  </a:lnTo>
                  <a:lnTo>
                    <a:pt x="2929" y="2115"/>
                  </a:lnTo>
                  <a:lnTo>
                    <a:pt x="2360" y="1302"/>
                  </a:lnTo>
                  <a:lnTo>
                    <a:pt x="2238" y="1139"/>
                  </a:lnTo>
                  <a:lnTo>
                    <a:pt x="2116" y="1017"/>
                  </a:lnTo>
                  <a:lnTo>
                    <a:pt x="1953" y="977"/>
                  </a:lnTo>
                  <a:lnTo>
                    <a:pt x="1831" y="977"/>
                  </a:lnTo>
                  <a:lnTo>
                    <a:pt x="1750" y="1017"/>
                  </a:lnTo>
                  <a:lnTo>
                    <a:pt x="1668" y="1099"/>
                  </a:lnTo>
                  <a:lnTo>
                    <a:pt x="1628" y="1261"/>
                  </a:lnTo>
                  <a:lnTo>
                    <a:pt x="1628" y="1383"/>
                  </a:lnTo>
                  <a:lnTo>
                    <a:pt x="1628" y="1627"/>
                  </a:lnTo>
                  <a:lnTo>
                    <a:pt x="1750" y="1993"/>
                  </a:lnTo>
                  <a:lnTo>
                    <a:pt x="1857" y="2278"/>
                  </a:lnTo>
                  <a:lnTo>
                    <a:pt x="1831" y="2238"/>
                  </a:lnTo>
                  <a:lnTo>
                    <a:pt x="1628" y="1912"/>
                  </a:lnTo>
                  <a:lnTo>
                    <a:pt x="1343" y="1627"/>
                  </a:lnTo>
                  <a:lnTo>
                    <a:pt x="1221" y="1546"/>
                  </a:lnTo>
                  <a:lnTo>
                    <a:pt x="1140" y="1505"/>
                  </a:lnTo>
                  <a:lnTo>
                    <a:pt x="1058" y="1505"/>
                  </a:lnTo>
                  <a:lnTo>
                    <a:pt x="977" y="1546"/>
                  </a:lnTo>
                  <a:lnTo>
                    <a:pt x="936" y="1668"/>
                  </a:lnTo>
                  <a:lnTo>
                    <a:pt x="936" y="1871"/>
                  </a:lnTo>
                  <a:lnTo>
                    <a:pt x="977" y="2360"/>
                  </a:lnTo>
                  <a:lnTo>
                    <a:pt x="1058" y="2848"/>
                  </a:lnTo>
                  <a:lnTo>
                    <a:pt x="977" y="2726"/>
                  </a:lnTo>
                  <a:lnTo>
                    <a:pt x="855" y="2563"/>
                  </a:lnTo>
                  <a:lnTo>
                    <a:pt x="733" y="2441"/>
                  </a:lnTo>
                  <a:lnTo>
                    <a:pt x="529" y="2319"/>
                  </a:lnTo>
                  <a:lnTo>
                    <a:pt x="367" y="2238"/>
                  </a:lnTo>
                  <a:lnTo>
                    <a:pt x="204" y="2238"/>
                  </a:lnTo>
                  <a:lnTo>
                    <a:pt x="123" y="2278"/>
                  </a:lnTo>
                  <a:lnTo>
                    <a:pt x="82" y="2319"/>
                  </a:lnTo>
                  <a:lnTo>
                    <a:pt x="41" y="2360"/>
                  </a:lnTo>
                  <a:lnTo>
                    <a:pt x="1" y="2482"/>
                  </a:lnTo>
                  <a:lnTo>
                    <a:pt x="41" y="2726"/>
                  </a:lnTo>
                  <a:lnTo>
                    <a:pt x="123" y="3295"/>
                  </a:lnTo>
                  <a:lnTo>
                    <a:pt x="245" y="3865"/>
                  </a:lnTo>
                  <a:lnTo>
                    <a:pt x="570" y="5003"/>
                  </a:lnTo>
                  <a:lnTo>
                    <a:pt x="936" y="6102"/>
                  </a:lnTo>
                  <a:lnTo>
                    <a:pt x="1343" y="7159"/>
                  </a:lnTo>
                  <a:lnTo>
                    <a:pt x="1953" y="8705"/>
                  </a:lnTo>
                  <a:lnTo>
                    <a:pt x="2970" y="11390"/>
                  </a:lnTo>
                  <a:lnTo>
                    <a:pt x="3662" y="13057"/>
                  </a:lnTo>
                  <a:lnTo>
                    <a:pt x="4028" y="13871"/>
                  </a:lnTo>
                  <a:lnTo>
                    <a:pt x="4434" y="14684"/>
                  </a:lnTo>
                  <a:lnTo>
                    <a:pt x="4882" y="15498"/>
                  </a:lnTo>
                  <a:lnTo>
                    <a:pt x="5329" y="16271"/>
                  </a:lnTo>
                  <a:lnTo>
                    <a:pt x="5777" y="17044"/>
                  </a:lnTo>
                  <a:lnTo>
                    <a:pt x="6305" y="17816"/>
                  </a:lnTo>
                  <a:lnTo>
                    <a:pt x="6468" y="17816"/>
                  </a:lnTo>
                  <a:lnTo>
                    <a:pt x="6916" y="17694"/>
                  </a:lnTo>
                  <a:lnTo>
                    <a:pt x="8217" y="17166"/>
                  </a:lnTo>
                  <a:lnTo>
                    <a:pt x="10251" y="16271"/>
                  </a:lnTo>
                  <a:lnTo>
                    <a:pt x="6590" y="7159"/>
                  </a:lnTo>
                  <a:lnTo>
                    <a:pt x="5858" y="5329"/>
                  </a:lnTo>
                  <a:lnTo>
                    <a:pt x="5492" y="4393"/>
                  </a:lnTo>
                  <a:lnTo>
                    <a:pt x="5085" y="3458"/>
                  </a:lnTo>
                  <a:lnTo>
                    <a:pt x="4638" y="2563"/>
                  </a:lnTo>
                  <a:lnTo>
                    <a:pt x="4394" y="2115"/>
                  </a:lnTo>
                  <a:lnTo>
                    <a:pt x="4109" y="1709"/>
                  </a:lnTo>
                  <a:lnTo>
                    <a:pt x="3824" y="1302"/>
                  </a:lnTo>
                  <a:lnTo>
                    <a:pt x="3499" y="895"/>
                  </a:lnTo>
                  <a:lnTo>
                    <a:pt x="3173" y="570"/>
                  </a:lnTo>
                  <a:lnTo>
                    <a:pt x="2807" y="204"/>
                  </a:lnTo>
                  <a:lnTo>
                    <a:pt x="2645" y="82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5891252" y="1802177"/>
              <a:ext cx="487683" cy="833885"/>
            </a:xfrm>
            <a:custGeom>
              <a:avLst/>
              <a:gdLst/>
              <a:ahLst/>
              <a:cxnLst/>
              <a:rect l="l" t="t" r="r" b="b"/>
              <a:pathLst>
                <a:path w="10658" h="18224" extrusionOk="0">
                  <a:moveTo>
                    <a:pt x="2685" y="421"/>
                  </a:moveTo>
                  <a:lnTo>
                    <a:pt x="2766" y="448"/>
                  </a:lnTo>
                  <a:lnTo>
                    <a:pt x="2929" y="611"/>
                  </a:lnTo>
                  <a:lnTo>
                    <a:pt x="3092" y="774"/>
                  </a:lnTo>
                  <a:lnTo>
                    <a:pt x="3417" y="1059"/>
                  </a:lnTo>
                  <a:lnTo>
                    <a:pt x="3702" y="1425"/>
                  </a:lnTo>
                  <a:lnTo>
                    <a:pt x="4231" y="2116"/>
                  </a:lnTo>
                  <a:lnTo>
                    <a:pt x="4678" y="2848"/>
                  </a:lnTo>
                  <a:lnTo>
                    <a:pt x="5044" y="3621"/>
                  </a:lnTo>
                  <a:lnTo>
                    <a:pt x="5410" y="4394"/>
                  </a:lnTo>
                  <a:lnTo>
                    <a:pt x="6061" y="5980"/>
                  </a:lnTo>
                  <a:lnTo>
                    <a:pt x="6671" y="7607"/>
                  </a:lnTo>
                  <a:lnTo>
                    <a:pt x="8380" y="11838"/>
                  </a:lnTo>
                  <a:lnTo>
                    <a:pt x="10234" y="16375"/>
                  </a:lnTo>
                  <a:lnTo>
                    <a:pt x="8746" y="17044"/>
                  </a:lnTo>
                  <a:lnTo>
                    <a:pt x="7932" y="17370"/>
                  </a:lnTo>
                  <a:lnTo>
                    <a:pt x="7119" y="17695"/>
                  </a:lnTo>
                  <a:lnTo>
                    <a:pt x="6793" y="17776"/>
                  </a:lnTo>
                  <a:lnTo>
                    <a:pt x="6610" y="17837"/>
                  </a:lnTo>
                  <a:lnTo>
                    <a:pt x="6610" y="17837"/>
                  </a:lnTo>
                  <a:lnTo>
                    <a:pt x="6590" y="17817"/>
                  </a:lnTo>
                  <a:lnTo>
                    <a:pt x="6468" y="17614"/>
                  </a:lnTo>
                  <a:lnTo>
                    <a:pt x="6346" y="17410"/>
                  </a:lnTo>
                  <a:lnTo>
                    <a:pt x="5776" y="16515"/>
                  </a:lnTo>
                  <a:lnTo>
                    <a:pt x="5288" y="15702"/>
                  </a:lnTo>
                  <a:lnTo>
                    <a:pt x="4841" y="14848"/>
                  </a:lnTo>
                  <a:lnTo>
                    <a:pt x="4393" y="13994"/>
                  </a:lnTo>
                  <a:lnTo>
                    <a:pt x="3987" y="13099"/>
                  </a:lnTo>
                  <a:lnTo>
                    <a:pt x="3539" y="12041"/>
                  </a:lnTo>
                  <a:lnTo>
                    <a:pt x="3132" y="10983"/>
                  </a:lnTo>
                  <a:lnTo>
                    <a:pt x="2354" y="8920"/>
                  </a:lnTo>
                  <a:lnTo>
                    <a:pt x="2359" y="8909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1424" y="6550"/>
                  </a:lnTo>
                  <a:lnTo>
                    <a:pt x="1017" y="5370"/>
                  </a:lnTo>
                  <a:lnTo>
                    <a:pt x="692" y="4191"/>
                  </a:lnTo>
                  <a:lnTo>
                    <a:pt x="529" y="3621"/>
                  </a:lnTo>
                  <a:lnTo>
                    <a:pt x="448" y="3011"/>
                  </a:lnTo>
                  <a:lnTo>
                    <a:pt x="407" y="2767"/>
                  </a:lnTo>
                  <a:lnTo>
                    <a:pt x="448" y="2645"/>
                  </a:lnTo>
                  <a:lnTo>
                    <a:pt x="570" y="2645"/>
                  </a:lnTo>
                  <a:lnTo>
                    <a:pt x="732" y="2726"/>
                  </a:lnTo>
                  <a:lnTo>
                    <a:pt x="895" y="2889"/>
                  </a:lnTo>
                  <a:lnTo>
                    <a:pt x="1017" y="3011"/>
                  </a:lnTo>
                  <a:lnTo>
                    <a:pt x="1085" y="3124"/>
                  </a:lnTo>
                  <a:lnTo>
                    <a:pt x="1180" y="3377"/>
                  </a:lnTo>
                  <a:lnTo>
                    <a:pt x="1424" y="4069"/>
                  </a:lnTo>
                  <a:lnTo>
                    <a:pt x="1465" y="4109"/>
                  </a:lnTo>
                  <a:lnTo>
                    <a:pt x="1546" y="4150"/>
                  </a:lnTo>
                  <a:lnTo>
                    <a:pt x="1668" y="4150"/>
                  </a:lnTo>
                  <a:lnTo>
                    <a:pt x="1790" y="4069"/>
                  </a:lnTo>
                  <a:lnTo>
                    <a:pt x="1790" y="3987"/>
                  </a:lnTo>
                  <a:lnTo>
                    <a:pt x="1790" y="3906"/>
                  </a:lnTo>
                  <a:lnTo>
                    <a:pt x="1779" y="3870"/>
                  </a:lnTo>
                  <a:lnTo>
                    <a:pt x="1779" y="3870"/>
                  </a:lnTo>
                  <a:lnTo>
                    <a:pt x="1790" y="3865"/>
                  </a:lnTo>
                  <a:lnTo>
                    <a:pt x="1754" y="3786"/>
                  </a:lnTo>
                  <a:lnTo>
                    <a:pt x="1668" y="3499"/>
                  </a:lnTo>
                  <a:lnTo>
                    <a:pt x="1505" y="3133"/>
                  </a:lnTo>
                  <a:lnTo>
                    <a:pt x="1496" y="3117"/>
                  </a:lnTo>
                  <a:lnTo>
                    <a:pt x="1496" y="3117"/>
                  </a:lnTo>
                  <a:lnTo>
                    <a:pt x="1465" y="3011"/>
                  </a:lnTo>
                  <a:lnTo>
                    <a:pt x="1343" y="2523"/>
                  </a:lnTo>
                  <a:lnTo>
                    <a:pt x="1302" y="2075"/>
                  </a:lnTo>
                  <a:lnTo>
                    <a:pt x="1302" y="1994"/>
                  </a:lnTo>
                  <a:lnTo>
                    <a:pt x="1343" y="1953"/>
                  </a:lnTo>
                  <a:lnTo>
                    <a:pt x="1383" y="1953"/>
                  </a:lnTo>
                  <a:lnTo>
                    <a:pt x="1424" y="1994"/>
                  </a:lnTo>
                  <a:lnTo>
                    <a:pt x="1505" y="2075"/>
                  </a:lnTo>
                  <a:lnTo>
                    <a:pt x="1790" y="2401"/>
                  </a:lnTo>
                  <a:lnTo>
                    <a:pt x="1993" y="2767"/>
                  </a:lnTo>
                  <a:lnTo>
                    <a:pt x="2197" y="3174"/>
                  </a:lnTo>
                  <a:lnTo>
                    <a:pt x="2237" y="3255"/>
                  </a:lnTo>
                  <a:lnTo>
                    <a:pt x="2319" y="3296"/>
                  </a:lnTo>
                  <a:lnTo>
                    <a:pt x="2441" y="3296"/>
                  </a:lnTo>
                  <a:lnTo>
                    <a:pt x="2522" y="3255"/>
                  </a:lnTo>
                  <a:lnTo>
                    <a:pt x="2563" y="3214"/>
                  </a:lnTo>
                  <a:lnTo>
                    <a:pt x="2604" y="3133"/>
                  </a:lnTo>
                  <a:lnTo>
                    <a:pt x="2563" y="3052"/>
                  </a:lnTo>
                  <a:lnTo>
                    <a:pt x="2441" y="2767"/>
                  </a:lnTo>
                  <a:lnTo>
                    <a:pt x="2319" y="2482"/>
                  </a:lnTo>
                  <a:lnTo>
                    <a:pt x="2183" y="2279"/>
                  </a:lnTo>
                  <a:lnTo>
                    <a:pt x="2075" y="1953"/>
                  </a:lnTo>
                  <a:lnTo>
                    <a:pt x="2034" y="1750"/>
                  </a:lnTo>
                  <a:lnTo>
                    <a:pt x="2034" y="1547"/>
                  </a:lnTo>
                  <a:lnTo>
                    <a:pt x="2034" y="1465"/>
                  </a:lnTo>
                  <a:lnTo>
                    <a:pt x="2075" y="1343"/>
                  </a:lnTo>
                  <a:lnTo>
                    <a:pt x="2156" y="1384"/>
                  </a:lnTo>
                  <a:lnTo>
                    <a:pt x="2237" y="1425"/>
                  </a:lnTo>
                  <a:lnTo>
                    <a:pt x="2359" y="1547"/>
                  </a:lnTo>
                  <a:lnTo>
                    <a:pt x="2685" y="1994"/>
                  </a:lnTo>
                  <a:lnTo>
                    <a:pt x="2970" y="2442"/>
                  </a:lnTo>
                  <a:lnTo>
                    <a:pt x="3051" y="2482"/>
                  </a:lnTo>
                  <a:lnTo>
                    <a:pt x="3132" y="2523"/>
                  </a:lnTo>
                  <a:lnTo>
                    <a:pt x="3173" y="2523"/>
                  </a:lnTo>
                  <a:lnTo>
                    <a:pt x="3254" y="2482"/>
                  </a:lnTo>
                  <a:lnTo>
                    <a:pt x="3336" y="2442"/>
                  </a:lnTo>
                  <a:lnTo>
                    <a:pt x="3336" y="2360"/>
                  </a:lnTo>
                  <a:lnTo>
                    <a:pt x="3376" y="2319"/>
                  </a:lnTo>
                  <a:lnTo>
                    <a:pt x="3336" y="2238"/>
                  </a:lnTo>
                  <a:lnTo>
                    <a:pt x="3051" y="1791"/>
                  </a:lnTo>
                  <a:lnTo>
                    <a:pt x="2888" y="1343"/>
                  </a:lnTo>
                  <a:lnTo>
                    <a:pt x="2766" y="896"/>
                  </a:lnTo>
                  <a:lnTo>
                    <a:pt x="2685" y="448"/>
                  </a:lnTo>
                  <a:lnTo>
                    <a:pt x="2685" y="421"/>
                  </a:lnTo>
                  <a:close/>
                  <a:moveTo>
                    <a:pt x="2685" y="1"/>
                  </a:moveTo>
                  <a:lnTo>
                    <a:pt x="2522" y="42"/>
                  </a:lnTo>
                  <a:lnTo>
                    <a:pt x="2400" y="82"/>
                  </a:lnTo>
                  <a:lnTo>
                    <a:pt x="2319" y="204"/>
                  </a:lnTo>
                  <a:lnTo>
                    <a:pt x="2278" y="367"/>
                  </a:lnTo>
                  <a:lnTo>
                    <a:pt x="2278" y="570"/>
                  </a:lnTo>
                  <a:lnTo>
                    <a:pt x="2319" y="814"/>
                  </a:lnTo>
                  <a:lnTo>
                    <a:pt x="2376" y="1042"/>
                  </a:lnTo>
                  <a:lnTo>
                    <a:pt x="2278" y="977"/>
                  </a:lnTo>
                  <a:lnTo>
                    <a:pt x="2156" y="937"/>
                  </a:lnTo>
                  <a:lnTo>
                    <a:pt x="2034" y="937"/>
                  </a:lnTo>
                  <a:lnTo>
                    <a:pt x="1953" y="977"/>
                  </a:lnTo>
                  <a:lnTo>
                    <a:pt x="1831" y="1059"/>
                  </a:lnTo>
                  <a:lnTo>
                    <a:pt x="1749" y="1181"/>
                  </a:lnTo>
                  <a:lnTo>
                    <a:pt x="1627" y="1425"/>
                  </a:lnTo>
                  <a:lnTo>
                    <a:pt x="1627" y="1655"/>
                  </a:lnTo>
                  <a:lnTo>
                    <a:pt x="1546" y="1587"/>
                  </a:lnTo>
                  <a:lnTo>
                    <a:pt x="1424" y="1547"/>
                  </a:lnTo>
                  <a:lnTo>
                    <a:pt x="1302" y="1506"/>
                  </a:lnTo>
                  <a:lnTo>
                    <a:pt x="1180" y="1547"/>
                  </a:lnTo>
                  <a:lnTo>
                    <a:pt x="1058" y="1628"/>
                  </a:lnTo>
                  <a:lnTo>
                    <a:pt x="977" y="1709"/>
                  </a:lnTo>
                  <a:lnTo>
                    <a:pt x="936" y="1872"/>
                  </a:lnTo>
                  <a:lnTo>
                    <a:pt x="895" y="2157"/>
                  </a:lnTo>
                  <a:lnTo>
                    <a:pt x="932" y="2414"/>
                  </a:lnTo>
                  <a:lnTo>
                    <a:pt x="814" y="2319"/>
                  </a:lnTo>
                  <a:lnTo>
                    <a:pt x="570" y="2238"/>
                  </a:lnTo>
                  <a:lnTo>
                    <a:pt x="448" y="2238"/>
                  </a:lnTo>
                  <a:lnTo>
                    <a:pt x="326" y="2279"/>
                  </a:lnTo>
                  <a:lnTo>
                    <a:pt x="204" y="2319"/>
                  </a:lnTo>
                  <a:lnTo>
                    <a:pt x="122" y="2401"/>
                  </a:lnTo>
                  <a:lnTo>
                    <a:pt x="41" y="2564"/>
                  </a:lnTo>
                  <a:lnTo>
                    <a:pt x="0" y="2726"/>
                  </a:lnTo>
                  <a:lnTo>
                    <a:pt x="41" y="3052"/>
                  </a:lnTo>
                  <a:lnTo>
                    <a:pt x="122" y="3621"/>
                  </a:lnTo>
                  <a:lnTo>
                    <a:pt x="285" y="4231"/>
                  </a:lnTo>
                  <a:lnTo>
                    <a:pt x="610" y="5330"/>
                  </a:lnTo>
                  <a:lnTo>
                    <a:pt x="977" y="6428"/>
                  </a:lnTo>
                  <a:lnTo>
                    <a:pt x="1953" y="8950"/>
                  </a:lnTo>
                  <a:lnTo>
                    <a:pt x="2685" y="10943"/>
                  </a:lnTo>
                  <a:lnTo>
                    <a:pt x="3092" y="11960"/>
                  </a:lnTo>
                  <a:lnTo>
                    <a:pt x="3498" y="12936"/>
                  </a:lnTo>
                  <a:lnTo>
                    <a:pt x="3905" y="13872"/>
                  </a:lnTo>
                  <a:lnTo>
                    <a:pt x="4393" y="14807"/>
                  </a:lnTo>
                  <a:lnTo>
                    <a:pt x="4881" y="15743"/>
                  </a:lnTo>
                  <a:lnTo>
                    <a:pt x="5410" y="16637"/>
                  </a:lnTo>
                  <a:lnTo>
                    <a:pt x="5898" y="17451"/>
                  </a:lnTo>
                  <a:lnTo>
                    <a:pt x="6183" y="17898"/>
                  </a:lnTo>
                  <a:lnTo>
                    <a:pt x="6264" y="18020"/>
                  </a:lnTo>
                  <a:lnTo>
                    <a:pt x="6346" y="18183"/>
                  </a:lnTo>
                  <a:lnTo>
                    <a:pt x="6468" y="18224"/>
                  </a:lnTo>
                  <a:lnTo>
                    <a:pt x="6630" y="18224"/>
                  </a:lnTo>
                  <a:lnTo>
                    <a:pt x="6915" y="18183"/>
                  </a:lnTo>
                  <a:lnTo>
                    <a:pt x="7403" y="18020"/>
                  </a:lnTo>
                  <a:lnTo>
                    <a:pt x="7891" y="17817"/>
                  </a:lnTo>
                  <a:lnTo>
                    <a:pt x="8827" y="17410"/>
                  </a:lnTo>
                  <a:lnTo>
                    <a:pt x="10576" y="16637"/>
                  </a:lnTo>
                  <a:lnTo>
                    <a:pt x="10617" y="16597"/>
                  </a:lnTo>
                  <a:lnTo>
                    <a:pt x="10657" y="16556"/>
                  </a:lnTo>
                  <a:lnTo>
                    <a:pt x="10657" y="16475"/>
                  </a:lnTo>
                  <a:lnTo>
                    <a:pt x="10657" y="16434"/>
                  </a:lnTo>
                  <a:lnTo>
                    <a:pt x="6915" y="7201"/>
                  </a:lnTo>
                  <a:lnTo>
                    <a:pt x="6264" y="5411"/>
                  </a:lnTo>
                  <a:lnTo>
                    <a:pt x="5898" y="4516"/>
                  </a:lnTo>
                  <a:lnTo>
                    <a:pt x="5532" y="3662"/>
                  </a:lnTo>
                  <a:lnTo>
                    <a:pt x="5125" y="2808"/>
                  </a:lnTo>
                  <a:lnTo>
                    <a:pt x="4637" y="1994"/>
                  </a:lnTo>
                  <a:lnTo>
                    <a:pt x="4353" y="1587"/>
                  </a:lnTo>
                  <a:lnTo>
                    <a:pt x="4068" y="1221"/>
                  </a:lnTo>
                  <a:lnTo>
                    <a:pt x="3783" y="855"/>
                  </a:lnTo>
                  <a:lnTo>
                    <a:pt x="3417" y="530"/>
                  </a:lnTo>
                  <a:lnTo>
                    <a:pt x="3092" y="204"/>
                  </a:lnTo>
                  <a:lnTo>
                    <a:pt x="2888" y="8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6149972" y="2416442"/>
              <a:ext cx="448607" cy="539801"/>
            </a:xfrm>
            <a:custGeom>
              <a:avLst/>
              <a:gdLst/>
              <a:ahLst/>
              <a:cxnLst/>
              <a:rect l="l" t="t" r="r" b="b"/>
              <a:pathLst>
                <a:path w="9804" h="11797" extrusionOk="0">
                  <a:moveTo>
                    <a:pt x="5288" y="0"/>
                  </a:moveTo>
                  <a:lnTo>
                    <a:pt x="4922" y="81"/>
                  </a:lnTo>
                  <a:lnTo>
                    <a:pt x="4597" y="203"/>
                  </a:lnTo>
                  <a:lnTo>
                    <a:pt x="4271" y="366"/>
                  </a:lnTo>
                  <a:lnTo>
                    <a:pt x="3946" y="570"/>
                  </a:lnTo>
                  <a:lnTo>
                    <a:pt x="3661" y="814"/>
                  </a:lnTo>
                  <a:lnTo>
                    <a:pt x="3376" y="1058"/>
                  </a:lnTo>
                  <a:lnTo>
                    <a:pt x="2848" y="1586"/>
                  </a:lnTo>
                  <a:lnTo>
                    <a:pt x="1790" y="2847"/>
                  </a:lnTo>
                  <a:lnTo>
                    <a:pt x="773" y="4108"/>
                  </a:lnTo>
                  <a:lnTo>
                    <a:pt x="488" y="4515"/>
                  </a:lnTo>
                  <a:lnTo>
                    <a:pt x="244" y="4922"/>
                  </a:lnTo>
                  <a:lnTo>
                    <a:pt x="82" y="5369"/>
                  </a:lnTo>
                  <a:lnTo>
                    <a:pt x="41" y="5573"/>
                  </a:lnTo>
                  <a:lnTo>
                    <a:pt x="0" y="5817"/>
                  </a:lnTo>
                  <a:lnTo>
                    <a:pt x="41" y="6224"/>
                  </a:lnTo>
                  <a:lnTo>
                    <a:pt x="204" y="6630"/>
                  </a:lnTo>
                  <a:lnTo>
                    <a:pt x="407" y="7037"/>
                  </a:lnTo>
                  <a:lnTo>
                    <a:pt x="692" y="7362"/>
                  </a:lnTo>
                  <a:lnTo>
                    <a:pt x="1017" y="7688"/>
                  </a:lnTo>
                  <a:lnTo>
                    <a:pt x="1343" y="7932"/>
                  </a:lnTo>
                  <a:lnTo>
                    <a:pt x="1749" y="8135"/>
                  </a:lnTo>
                  <a:lnTo>
                    <a:pt x="2115" y="8257"/>
                  </a:lnTo>
                  <a:lnTo>
                    <a:pt x="1993" y="9071"/>
                  </a:lnTo>
                  <a:lnTo>
                    <a:pt x="1912" y="9925"/>
                  </a:lnTo>
                  <a:lnTo>
                    <a:pt x="1871" y="10739"/>
                  </a:lnTo>
                  <a:lnTo>
                    <a:pt x="1871" y="11593"/>
                  </a:lnTo>
                  <a:lnTo>
                    <a:pt x="2848" y="11674"/>
                  </a:lnTo>
                  <a:lnTo>
                    <a:pt x="4515" y="11755"/>
                  </a:lnTo>
                  <a:lnTo>
                    <a:pt x="6142" y="11796"/>
                  </a:lnTo>
                  <a:lnTo>
                    <a:pt x="6671" y="11796"/>
                  </a:lnTo>
                  <a:lnTo>
                    <a:pt x="6834" y="11755"/>
                  </a:lnTo>
                  <a:lnTo>
                    <a:pt x="6875" y="11715"/>
                  </a:lnTo>
                  <a:lnTo>
                    <a:pt x="6793" y="10861"/>
                  </a:lnTo>
                  <a:lnTo>
                    <a:pt x="6793" y="10454"/>
                  </a:lnTo>
                  <a:lnTo>
                    <a:pt x="6834" y="10006"/>
                  </a:lnTo>
                  <a:lnTo>
                    <a:pt x="6956" y="9600"/>
                  </a:lnTo>
                  <a:lnTo>
                    <a:pt x="7119" y="9234"/>
                  </a:lnTo>
                  <a:lnTo>
                    <a:pt x="7363" y="8867"/>
                  </a:lnTo>
                  <a:lnTo>
                    <a:pt x="7525" y="8745"/>
                  </a:lnTo>
                  <a:lnTo>
                    <a:pt x="7688" y="8583"/>
                  </a:lnTo>
                  <a:lnTo>
                    <a:pt x="7891" y="8705"/>
                  </a:lnTo>
                  <a:lnTo>
                    <a:pt x="8135" y="8745"/>
                  </a:lnTo>
                  <a:lnTo>
                    <a:pt x="8339" y="8786"/>
                  </a:lnTo>
                  <a:lnTo>
                    <a:pt x="8583" y="8786"/>
                  </a:lnTo>
                  <a:lnTo>
                    <a:pt x="8786" y="8745"/>
                  </a:lnTo>
                  <a:lnTo>
                    <a:pt x="9030" y="8664"/>
                  </a:lnTo>
                  <a:lnTo>
                    <a:pt x="9234" y="8583"/>
                  </a:lnTo>
                  <a:lnTo>
                    <a:pt x="9437" y="8501"/>
                  </a:lnTo>
                  <a:lnTo>
                    <a:pt x="9600" y="8339"/>
                  </a:lnTo>
                  <a:lnTo>
                    <a:pt x="9763" y="8135"/>
                  </a:lnTo>
                  <a:lnTo>
                    <a:pt x="9803" y="7932"/>
                  </a:lnTo>
                  <a:lnTo>
                    <a:pt x="9803" y="7810"/>
                  </a:lnTo>
                  <a:lnTo>
                    <a:pt x="9763" y="7729"/>
                  </a:lnTo>
                  <a:lnTo>
                    <a:pt x="9681" y="7566"/>
                  </a:lnTo>
                  <a:lnTo>
                    <a:pt x="9518" y="7484"/>
                  </a:lnTo>
                  <a:lnTo>
                    <a:pt x="9315" y="7403"/>
                  </a:lnTo>
                  <a:lnTo>
                    <a:pt x="8542" y="7403"/>
                  </a:lnTo>
                  <a:lnTo>
                    <a:pt x="8339" y="7322"/>
                  </a:lnTo>
                  <a:lnTo>
                    <a:pt x="8746" y="6752"/>
                  </a:lnTo>
                  <a:lnTo>
                    <a:pt x="9152" y="6061"/>
                  </a:lnTo>
                  <a:lnTo>
                    <a:pt x="9315" y="5735"/>
                  </a:lnTo>
                  <a:lnTo>
                    <a:pt x="9478" y="5369"/>
                  </a:lnTo>
                  <a:lnTo>
                    <a:pt x="9559" y="5044"/>
                  </a:lnTo>
                  <a:lnTo>
                    <a:pt x="9600" y="4678"/>
                  </a:lnTo>
                  <a:lnTo>
                    <a:pt x="9559" y="4434"/>
                  </a:lnTo>
                  <a:lnTo>
                    <a:pt x="9518" y="4190"/>
                  </a:lnTo>
                  <a:lnTo>
                    <a:pt x="9396" y="3661"/>
                  </a:lnTo>
                  <a:lnTo>
                    <a:pt x="9152" y="3132"/>
                  </a:lnTo>
                  <a:lnTo>
                    <a:pt x="8868" y="2644"/>
                  </a:lnTo>
                  <a:lnTo>
                    <a:pt x="8502" y="2156"/>
                  </a:lnTo>
                  <a:lnTo>
                    <a:pt x="8176" y="1708"/>
                  </a:lnTo>
                  <a:lnTo>
                    <a:pt x="7810" y="1302"/>
                  </a:lnTo>
                  <a:lnTo>
                    <a:pt x="7444" y="936"/>
                  </a:lnTo>
                  <a:lnTo>
                    <a:pt x="7241" y="732"/>
                  </a:lnTo>
                  <a:lnTo>
                    <a:pt x="6997" y="529"/>
                  </a:lnTo>
                  <a:lnTo>
                    <a:pt x="6712" y="366"/>
                  </a:lnTo>
                  <a:lnTo>
                    <a:pt x="6468" y="244"/>
                  </a:lnTo>
                  <a:lnTo>
                    <a:pt x="6183" y="122"/>
                  </a:lnTo>
                  <a:lnTo>
                    <a:pt x="5898" y="41"/>
                  </a:lnTo>
                  <a:lnTo>
                    <a:pt x="5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6142513" y="2407108"/>
              <a:ext cx="465354" cy="558425"/>
            </a:xfrm>
            <a:custGeom>
              <a:avLst/>
              <a:gdLst/>
              <a:ahLst/>
              <a:cxnLst/>
              <a:rect l="l" t="t" r="r" b="b"/>
              <a:pathLst>
                <a:path w="10170" h="12204" extrusionOk="0">
                  <a:moveTo>
                    <a:pt x="5492" y="407"/>
                  </a:moveTo>
                  <a:lnTo>
                    <a:pt x="5858" y="448"/>
                  </a:lnTo>
                  <a:lnTo>
                    <a:pt x="6224" y="489"/>
                  </a:lnTo>
                  <a:lnTo>
                    <a:pt x="6549" y="652"/>
                  </a:lnTo>
                  <a:lnTo>
                    <a:pt x="6875" y="814"/>
                  </a:lnTo>
                  <a:lnTo>
                    <a:pt x="7200" y="1018"/>
                  </a:lnTo>
                  <a:lnTo>
                    <a:pt x="7485" y="1262"/>
                  </a:lnTo>
                  <a:lnTo>
                    <a:pt x="8054" y="1912"/>
                  </a:lnTo>
                  <a:lnTo>
                    <a:pt x="8624" y="2563"/>
                  </a:lnTo>
                  <a:lnTo>
                    <a:pt x="8868" y="2929"/>
                  </a:lnTo>
                  <a:lnTo>
                    <a:pt x="9071" y="3295"/>
                  </a:lnTo>
                  <a:lnTo>
                    <a:pt x="9275" y="3702"/>
                  </a:lnTo>
                  <a:lnTo>
                    <a:pt x="9397" y="4068"/>
                  </a:lnTo>
                  <a:lnTo>
                    <a:pt x="9519" y="4516"/>
                  </a:lnTo>
                  <a:lnTo>
                    <a:pt x="9519" y="4922"/>
                  </a:lnTo>
                  <a:lnTo>
                    <a:pt x="9478" y="5329"/>
                  </a:lnTo>
                  <a:lnTo>
                    <a:pt x="9356" y="5736"/>
                  </a:lnTo>
                  <a:lnTo>
                    <a:pt x="9153" y="6183"/>
                  </a:lnTo>
                  <a:lnTo>
                    <a:pt x="8868" y="6631"/>
                  </a:lnTo>
                  <a:lnTo>
                    <a:pt x="8339" y="7444"/>
                  </a:lnTo>
                  <a:lnTo>
                    <a:pt x="8298" y="7526"/>
                  </a:lnTo>
                  <a:lnTo>
                    <a:pt x="8339" y="7607"/>
                  </a:lnTo>
                  <a:lnTo>
                    <a:pt x="8380" y="7688"/>
                  </a:lnTo>
                  <a:lnTo>
                    <a:pt x="8461" y="7729"/>
                  </a:lnTo>
                  <a:lnTo>
                    <a:pt x="8665" y="7770"/>
                  </a:lnTo>
                  <a:lnTo>
                    <a:pt x="8909" y="7810"/>
                  </a:lnTo>
                  <a:lnTo>
                    <a:pt x="9356" y="7810"/>
                  </a:lnTo>
                  <a:lnTo>
                    <a:pt x="9559" y="7851"/>
                  </a:lnTo>
                  <a:lnTo>
                    <a:pt x="9641" y="7892"/>
                  </a:lnTo>
                  <a:lnTo>
                    <a:pt x="9722" y="7973"/>
                  </a:lnTo>
                  <a:lnTo>
                    <a:pt x="9763" y="8055"/>
                  </a:lnTo>
                  <a:lnTo>
                    <a:pt x="9763" y="8136"/>
                  </a:lnTo>
                  <a:lnTo>
                    <a:pt x="9722" y="8258"/>
                  </a:lnTo>
                  <a:lnTo>
                    <a:pt x="9681" y="8339"/>
                  </a:lnTo>
                  <a:lnTo>
                    <a:pt x="9519" y="8502"/>
                  </a:lnTo>
                  <a:lnTo>
                    <a:pt x="9315" y="8624"/>
                  </a:lnTo>
                  <a:lnTo>
                    <a:pt x="9112" y="8705"/>
                  </a:lnTo>
                  <a:lnTo>
                    <a:pt x="8909" y="8746"/>
                  </a:lnTo>
                  <a:lnTo>
                    <a:pt x="8705" y="8787"/>
                  </a:lnTo>
                  <a:lnTo>
                    <a:pt x="8461" y="8787"/>
                  </a:lnTo>
                  <a:lnTo>
                    <a:pt x="8258" y="8746"/>
                  </a:lnTo>
                  <a:lnTo>
                    <a:pt x="8054" y="8665"/>
                  </a:lnTo>
                  <a:lnTo>
                    <a:pt x="7851" y="8624"/>
                  </a:lnTo>
                  <a:lnTo>
                    <a:pt x="7770" y="8624"/>
                  </a:lnTo>
                  <a:lnTo>
                    <a:pt x="7688" y="8665"/>
                  </a:lnTo>
                  <a:lnTo>
                    <a:pt x="7444" y="8909"/>
                  </a:lnTo>
                  <a:lnTo>
                    <a:pt x="7200" y="9193"/>
                  </a:lnTo>
                  <a:lnTo>
                    <a:pt x="6997" y="9560"/>
                  </a:lnTo>
                  <a:lnTo>
                    <a:pt x="6834" y="10007"/>
                  </a:lnTo>
                  <a:lnTo>
                    <a:pt x="6793" y="10454"/>
                  </a:lnTo>
                  <a:lnTo>
                    <a:pt x="6753" y="10902"/>
                  </a:lnTo>
                  <a:lnTo>
                    <a:pt x="6793" y="11349"/>
                  </a:lnTo>
                  <a:lnTo>
                    <a:pt x="6793" y="11634"/>
                  </a:lnTo>
                  <a:lnTo>
                    <a:pt x="6834" y="11756"/>
                  </a:lnTo>
                  <a:lnTo>
                    <a:pt x="6834" y="11797"/>
                  </a:lnTo>
                  <a:lnTo>
                    <a:pt x="5939" y="11797"/>
                  </a:lnTo>
                  <a:lnTo>
                    <a:pt x="4841" y="11756"/>
                  </a:lnTo>
                  <a:lnTo>
                    <a:pt x="3743" y="11715"/>
                  </a:lnTo>
                  <a:lnTo>
                    <a:pt x="2645" y="11634"/>
                  </a:lnTo>
                  <a:lnTo>
                    <a:pt x="2278" y="11593"/>
                  </a:lnTo>
                  <a:lnTo>
                    <a:pt x="2238" y="11593"/>
                  </a:lnTo>
                  <a:lnTo>
                    <a:pt x="2238" y="10943"/>
                  </a:lnTo>
                  <a:lnTo>
                    <a:pt x="2278" y="10129"/>
                  </a:lnTo>
                  <a:lnTo>
                    <a:pt x="2360" y="9316"/>
                  </a:lnTo>
                  <a:lnTo>
                    <a:pt x="2482" y="8502"/>
                  </a:lnTo>
                  <a:lnTo>
                    <a:pt x="2482" y="8421"/>
                  </a:lnTo>
                  <a:lnTo>
                    <a:pt x="2482" y="8380"/>
                  </a:lnTo>
                  <a:lnTo>
                    <a:pt x="2400" y="8299"/>
                  </a:lnTo>
                  <a:lnTo>
                    <a:pt x="2360" y="8258"/>
                  </a:lnTo>
                  <a:lnTo>
                    <a:pt x="2075" y="8177"/>
                  </a:lnTo>
                  <a:lnTo>
                    <a:pt x="1790" y="8095"/>
                  </a:lnTo>
                  <a:lnTo>
                    <a:pt x="1546" y="7933"/>
                  </a:lnTo>
                  <a:lnTo>
                    <a:pt x="1302" y="7770"/>
                  </a:lnTo>
                  <a:lnTo>
                    <a:pt x="1099" y="7566"/>
                  </a:lnTo>
                  <a:lnTo>
                    <a:pt x="895" y="7363"/>
                  </a:lnTo>
                  <a:lnTo>
                    <a:pt x="733" y="7119"/>
                  </a:lnTo>
                  <a:lnTo>
                    <a:pt x="570" y="6875"/>
                  </a:lnTo>
                  <a:lnTo>
                    <a:pt x="448" y="6590"/>
                  </a:lnTo>
                  <a:lnTo>
                    <a:pt x="407" y="6305"/>
                  </a:lnTo>
                  <a:lnTo>
                    <a:pt x="367" y="5980"/>
                  </a:lnTo>
                  <a:lnTo>
                    <a:pt x="407" y="5655"/>
                  </a:lnTo>
                  <a:lnTo>
                    <a:pt x="529" y="5370"/>
                  </a:lnTo>
                  <a:lnTo>
                    <a:pt x="651" y="5085"/>
                  </a:lnTo>
                  <a:lnTo>
                    <a:pt x="1058" y="4516"/>
                  </a:lnTo>
                  <a:lnTo>
                    <a:pt x="1953" y="3377"/>
                  </a:lnTo>
                  <a:lnTo>
                    <a:pt x="2889" y="2238"/>
                  </a:lnTo>
                  <a:lnTo>
                    <a:pt x="3295" y="1790"/>
                  </a:lnTo>
                  <a:lnTo>
                    <a:pt x="3743" y="1343"/>
                  </a:lnTo>
                  <a:lnTo>
                    <a:pt x="4231" y="936"/>
                  </a:lnTo>
                  <a:lnTo>
                    <a:pt x="4475" y="733"/>
                  </a:lnTo>
                  <a:lnTo>
                    <a:pt x="4760" y="611"/>
                  </a:lnTo>
                  <a:lnTo>
                    <a:pt x="5126" y="489"/>
                  </a:lnTo>
                  <a:lnTo>
                    <a:pt x="5492" y="407"/>
                  </a:lnTo>
                  <a:close/>
                  <a:moveTo>
                    <a:pt x="5533" y="1"/>
                  </a:moveTo>
                  <a:lnTo>
                    <a:pt x="5166" y="41"/>
                  </a:lnTo>
                  <a:lnTo>
                    <a:pt x="4841" y="163"/>
                  </a:lnTo>
                  <a:lnTo>
                    <a:pt x="4516" y="285"/>
                  </a:lnTo>
                  <a:lnTo>
                    <a:pt x="4190" y="448"/>
                  </a:lnTo>
                  <a:lnTo>
                    <a:pt x="3905" y="652"/>
                  </a:lnTo>
                  <a:lnTo>
                    <a:pt x="3377" y="1140"/>
                  </a:lnTo>
                  <a:lnTo>
                    <a:pt x="2889" y="1628"/>
                  </a:lnTo>
                  <a:lnTo>
                    <a:pt x="1790" y="2889"/>
                  </a:lnTo>
                  <a:lnTo>
                    <a:pt x="773" y="4231"/>
                  </a:lnTo>
                  <a:lnTo>
                    <a:pt x="367" y="4800"/>
                  </a:lnTo>
                  <a:lnTo>
                    <a:pt x="204" y="5126"/>
                  </a:lnTo>
                  <a:lnTo>
                    <a:pt x="82" y="5451"/>
                  </a:lnTo>
                  <a:lnTo>
                    <a:pt x="1" y="5777"/>
                  </a:lnTo>
                  <a:lnTo>
                    <a:pt x="1" y="6102"/>
                  </a:lnTo>
                  <a:lnTo>
                    <a:pt x="1" y="6428"/>
                  </a:lnTo>
                  <a:lnTo>
                    <a:pt x="123" y="6794"/>
                  </a:lnTo>
                  <a:lnTo>
                    <a:pt x="285" y="7119"/>
                  </a:lnTo>
                  <a:lnTo>
                    <a:pt x="448" y="7444"/>
                  </a:lnTo>
                  <a:lnTo>
                    <a:pt x="692" y="7729"/>
                  </a:lnTo>
                  <a:lnTo>
                    <a:pt x="936" y="7973"/>
                  </a:lnTo>
                  <a:lnTo>
                    <a:pt x="1262" y="8217"/>
                  </a:lnTo>
                  <a:lnTo>
                    <a:pt x="1546" y="8421"/>
                  </a:lnTo>
                  <a:lnTo>
                    <a:pt x="1872" y="8543"/>
                  </a:lnTo>
                  <a:lnTo>
                    <a:pt x="2078" y="8611"/>
                  </a:lnTo>
                  <a:lnTo>
                    <a:pt x="2078" y="8611"/>
                  </a:lnTo>
                  <a:lnTo>
                    <a:pt x="1953" y="9234"/>
                  </a:lnTo>
                  <a:lnTo>
                    <a:pt x="1872" y="10088"/>
                  </a:lnTo>
                  <a:lnTo>
                    <a:pt x="1831" y="10943"/>
                  </a:lnTo>
                  <a:lnTo>
                    <a:pt x="1831" y="11797"/>
                  </a:lnTo>
                  <a:lnTo>
                    <a:pt x="1872" y="11919"/>
                  </a:lnTo>
                  <a:lnTo>
                    <a:pt x="1953" y="11959"/>
                  </a:lnTo>
                  <a:lnTo>
                    <a:pt x="1994" y="11959"/>
                  </a:lnTo>
                  <a:lnTo>
                    <a:pt x="2685" y="12041"/>
                  </a:lnTo>
                  <a:lnTo>
                    <a:pt x="3377" y="12122"/>
                  </a:lnTo>
                  <a:lnTo>
                    <a:pt x="4760" y="12163"/>
                  </a:lnTo>
                  <a:lnTo>
                    <a:pt x="5573" y="12204"/>
                  </a:lnTo>
                  <a:lnTo>
                    <a:pt x="6834" y="12204"/>
                  </a:lnTo>
                  <a:lnTo>
                    <a:pt x="7038" y="12163"/>
                  </a:lnTo>
                  <a:lnTo>
                    <a:pt x="7160" y="12122"/>
                  </a:lnTo>
                  <a:lnTo>
                    <a:pt x="7200" y="12041"/>
                  </a:lnTo>
                  <a:lnTo>
                    <a:pt x="7241" y="11919"/>
                  </a:lnTo>
                  <a:lnTo>
                    <a:pt x="7200" y="11797"/>
                  </a:lnTo>
                  <a:lnTo>
                    <a:pt x="7160" y="11309"/>
                  </a:lnTo>
                  <a:lnTo>
                    <a:pt x="7160" y="10821"/>
                  </a:lnTo>
                  <a:lnTo>
                    <a:pt x="7200" y="10332"/>
                  </a:lnTo>
                  <a:lnTo>
                    <a:pt x="7282" y="9966"/>
                  </a:lnTo>
                  <a:lnTo>
                    <a:pt x="7444" y="9560"/>
                  </a:lnTo>
                  <a:lnTo>
                    <a:pt x="7648" y="9234"/>
                  </a:lnTo>
                  <a:lnTo>
                    <a:pt x="7810" y="9112"/>
                  </a:lnTo>
                  <a:lnTo>
                    <a:pt x="7917" y="9032"/>
                  </a:lnTo>
                  <a:lnTo>
                    <a:pt x="7917" y="9032"/>
                  </a:lnTo>
                  <a:lnTo>
                    <a:pt x="8054" y="9071"/>
                  </a:lnTo>
                  <a:lnTo>
                    <a:pt x="8339" y="9153"/>
                  </a:lnTo>
                  <a:lnTo>
                    <a:pt x="8990" y="9153"/>
                  </a:lnTo>
                  <a:lnTo>
                    <a:pt x="9315" y="9071"/>
                  </a:lnTo>
                  <a:lnTo>
                    <a:pt x="9600" y="8949"/>
                  </a:lnTo>
                  <a:lnTo>
                    <a:pt x="9844" y="8746"/>
                  </a:lnTo>
                  <a:lnTo>
                    <a:pt x="10048" y="8502"/>
                  </a:lnTo>
                  <a:lnTo>
                    <a:pt x="10170" y="8258"/>
                  </a:lnTo>
                  <a:lnTo>
                    <a:pt x="10170" y="8014"/>
                  </a:lnTo>
                  <a:lnTo>
                    <a:pt x="10129" y="7892"/>
                  </a:lnTo>
                  <a:lnTo>
                    <a:pt x="10088" y="7770"/>
                  </a:lnTo>
                  <a:lnTo>
                    <a:pt x="10007" y="7648"/>
                  </a:lnTo>
                  <a:lnTo>
                    <a:pt x="9885" y="7566"/>
                  </a:lnTo>
                  <a:lnTo>
                    <a:pt x="9722" y="7485"/>
                  </a:lnTo>
                  <a:lnTo>
                    <a:pt x="9559" y="7444"/>
                  </a:lnTo>
                  <a:lnTo>
                    <a:pt x="9234" y="7404"/>
                  </a:lnTo>
                  <a:lnTo>
                    <a:pt x="8835" y="7404"/>
                  </a:lnTo>
                  <a:lnTo>
                    <a:pt x="9234" y="6834"/>
                  </a:lnTo>
                  <a:lnTo>
                    <a:pt x="9478" y="6387"/>
                  </a:lnTo>
                  <a:lnTo>
                    <a:pt x="9681" y="5939"/>
                  </a:lnTo>
                  <a:lnTo>
                    <a:pt x="9844" y="5492"/>
                  </a:lnTo>
                  <a:lnTo>
                    <a:pt x="9926" y="5045"/>
                  </a:lnTo>
                  <a:lnTo>
                    <a:pt x="9926" y="4556"/>
                  </a:lnTo>
                  <a:lnTo>
                    <a:pt x="9885" y="4312"/>
                  </a:lnTo>
                  <a:lnTo>
                    <a:pt x="9804" y="4068"/>
                  </a:lnTo>
                  <a:lnTo>
                    <a:pt x="9681" y="3621"/>
                  </a:lnTo>
                  <a:lnTo>
                    <a:pt x="9478" y="3214"/>
                  </a:lnTo>
                  <a:lnTo>
                    <a:pt x="9234" y="2807"/>
                  </a:lnTo>
                  <a:lnTo>
                    <a:pt x="8990" y="2401"/>
                  </a:lnTo>
                  <a:lnTo>
                    <a:pt x="8380" y="1668"/>
                  </a:lnTo>
                  <a:lnTo>
                    <a:pt x="7770" y="977"/>
                  </a:lnTo>
                  <a:lnTo>
                    <a:pt x="7485" y="733"/>
                  </a:lnTo>
                  <a:lnTo>
                    <a:pt x="7200" y="529"/>
                  </a:lnTo>
                  <a:lnTo>
                    <a:pt x="6875" y="367"/>
                  </a:lnTo>
                  <a:lnTo>
                    <a:pt x="6590" y="204"/>
                  </a:lnTo>
                  <a:lnTo>
                    <a:pt x="6224" y="82"/>
                  </a:lnTo>
                  <a:lnTo>
                    <a:pt x="5899" y="41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6216962" y="2548594"/>
              <a:ext cx="102405" cy="91240"/>
            </a:xfrm>
            <a:custGeom>
              <a:avLst/>
              <a:gdLst/>
              <a:ahLst/>
              <a:cxnLst/>
              <a:rect l="l" t="t" r="r" b="b"/>
              <a:pathLst>
                <a:path w="2238" h="1994" extrusionOk="0">
                  <a:moveTo>
                    <a:pt x="1994" y="0"/>
                  </a:moveTo>
                  <a:lnTo>
                    <a:pt x="1912" y="41"/>
                  </a:lnTo>
                  <a:lnTo>
                    <a:pt x="1099" y="407"/>
                  </a:lnTo>
                  <a:lnTo>
                    <a:pt x="733" y="610"/>
                  </a:lnTo>
                  <a:lnTo>
                    <a:pt x="367" y="814"/>
                  </a:lnTo>
                  <a:lnTo>
                    <a:pt x="204" y="936"/>
                  </a:lnTo>
                  <a:lnTo>
                    <a:pt x="82" y="1098"/>
                  </a:lnTo>
                  <a:lnTo>
                    <a:pt x="41" y="1261"/>
                  </a:lnTo>
                  <a:lnTo>
                    <a:pt x="1" y="1464"/>
                  </a:lnTo>
                  <a:lnTo>
                    <a:pt x="82" y="1668"/>
                  </a:lnTo>
                  <a:lnTo>
                    <a:pt x="163" y="1830"/>
                  </a:lnTo>
                  <a:lnTo>
                    <a:pt x="326" y="1912"/>
                  </a:lnTo>
                  <a:lnTo>
                    <a:pt x="529" y="1993"/>
                  </a:lnTo>
                  <a:lnTo>
                    <a:pt x="773" y="1993"/>
                  </a:lnTo>
                  <a:lnTo>
                    <a:pt x="1018" y="1912"/>
                  </a:lnTo>
                  <a:lnTo>
                    <a:pt x="1506" y="1790"/>
                  </a:lnTo>
                  <a:lnTo>
                    <a:pt x="1587" y="1749"/>
                  </a:lnTo>
                  <a:lnTo>
                    <a:pt x="1628" y="1668"/>
                  </a:lnTo>
                  <a:lnTo>
                    <a:pt x="1628" y="1586"/>
                  </a:lnTo>
                  <a:lnTo>
                    <a:pt x="1628" y="1546"/>
                  </a:lnTo>
                  <a:lnTo>
                    <a:pt x="1587" y="1464"/>
                  </a:lnTo>
                  <a:lnTo>
                    <a:pt x="1546" y="1424"/>
                  </a:lnTo>
                  <a:lnTo>
                    <a:pt x="1465" y="1383"/>
                  </a:lnTo>
                  <a:lnTo>
                    <a:pt x="1384" y="1383"/>
                  </a:lnTo>
                  <a:lnTo>
                    <a:pt x="936" y="1546"/>
                  </a:lnTo>
                  <a:lnTo>
                    <a:pt x="733" y="1586"/>
                  </a:lnTo>
                  <a:lnTo>
                    <a:pt x="570" y="1586"/>
                  </a:lnTo>
                  <a:lnTo>
                    <a:pt x="448" y="1546"/>
                  </a:lnTo>
                  <a:lnTo>
                    <a:pt x="407" y="1464"/>
                  </a:lnTo>
                  <a:lnTo>
                    <a:pt x="407" y="1383"/>
                  </a:lnTo>
                  <a:lnTo>
                    <a:pt x="448" y="1302"/>
                  </a:lnTo>
                  <a:lnTo>
                    <a:pt x="529" y="1180"/>
                  </a:lnTo>
                  <a:lnTo>
                    <a:pt x="651" y="1098"/>
                  </a:lnTo>
                  <a:lnTo>
                    <a:pt x="814" y="1017"/>
                  </a:lnTo>
                  <a:lnTo>
                    <a:pt x="1221" y="814"/>
                  </a:lnTo>
                  <a:lnTo>
                    <a:pt x="2116" y="366"/>
                  </a:lnTo>
                  <a:lnTo>
                    <a:pt x="2197" y="325"/>
                  </a:lnTo>
                  <a:lnTo>
                    <a:pt x="2238" y="244"/>
                  </a:lnTo>
                  <a:lnTo>
                    <a:pt x="2238" y="163"/>
                  </a:lnTo>
                  <a:lnTo>
                    <a:pt x="2197" y="81"/>
                  </a:lnTo>
                  <a:lnTo>
                    <a:pt x="2156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6373320" y="2591378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44" y="1"/>
                  </a:moveTo>
                  <a:lnTo>
                    <a:pt x="12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8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9" y="367"/>
                  </a:lnTo>
                  <a:lnTo>
                    <a:pt x="529" y="285"/>
                  </a:lnTo>
                  <a:lnTo>
                    <a:pt x="489" y="163"/>
                  </a:lnTo>
                  <a:lnTo>
                    <a:pt x="448" y="82"/>
                  </a:lnTo>
                  <a:lnTo>
                    <a:pt x="366" y="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6276540" y="2511346"/>
              <a:ext cx="22375" cy="24251"/>
            </a:xfrm>
            <a:custGeom>
              <a:avLst/>
              <a:gdLst/>
              <a:ahLst/>
              <a:cxnLst/>
              <a:rect l="l" t="t" r="r" b="b"/>
              <a:pathLst>
                <a:path w="489" h="530" extrusionOk="0">
                  <a:moveTo>
                    <a:pt x="122" y="1"/>
                  </a:move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8" y="367"/>
                  </a:lnTo>
                  <a:lnTo>
                    <a:pt x="488" y="245"/>
                  </a:lnTo>
                  <a:lnTo>
                    <a:pt x="488" y="163"/>
                  </a:lnTo>
                  <a:lnTo>
                    <a:pt x="448" y="82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6211380" y="2658369"/>
              <a:ext cx="76369" cy="52164"/>
            </a:xfrm>
            <a:custGeom>
              <a:avLst/>
              <a:gdLst/>
              <a:ahLst/>
              <a:cxnLst/>
              <a:rect l="l" t="t" r="r" b="b"/>
              <a:pathLst>
                <a:path w="1669" h="1140" extrusionOk="0">
                  <a:moveTo>
                    <a:pt x="163" y="1"/>
                  </a:moveTo>
                  <a:lnTo>
                    <a:pt x="82" y="42"/>
                  </a:lnTo>
                  <a:lnTo>
                    <a:pt x="4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163" y="489"/>
                  </a:lnTo>
                  <a:lnTo>
                    <a:pt x="326" y="652"/>
                  </a:lnTo>
                  <a:lnTo>
                    <a:pt x="489" y="774"/>
                  </a:lnTo>
                  <a:lnTo>
                    <a:pt x="651" y="896"/>
                  </a:lnTo>
                  <a:lnTo>
                    <a:pt x="855" y="977"/>
                  </a:lnTo>
                  <a:lnTo>
                    <a:pt x="1058" y="1059"/>
                  </a:lnTo>
                  <a:lnTo>
                    <a:pt x="1262" y="1099"/>
                  </a:lnTo>
                  <a:lnTo>
                    <a:pt x="1465" y="1140"/>
                  </a:lnTo>
                  <a:lnTo>
                    <a:pt x="1546" y="1099"/>
                  </a:lnTo>
                  <a:lnTo>
                    <a:pt x="1587" y="1059"/>
                  </a:lnTo>
                  <a:lnTo>
                    <a:pt x="1668" y="1018"/>
                  </a:lnTo>
                  <a:lnTo>
                    <a:pt x="1668" y="937"/>
                  </a:lnTo>
                  <a:lnTo>
                    <a:pt x="1668" y="855"/>
                  </a:lnTo>
                  <a:lnTo>
                    <a:pt x="1587" y="774"/>
                  </a:lnTo>
                  <a:lnTo>
                    <a:pt x="1546" y="733"/>
                  </a:lnTo>
                  <a:lnTo>
                    <a:pt x="1384" y="733"/>
                  </a:lnTo>
                  <a:lnTo>
                    <a:pt x="1343" y="692"/>
                  </a:lnTo>
                  <a:lnTo>
                    <a:pt x="1140" y="652"/>
                  </a:lnTo>
                  <a:lnTo>
                    <a:pt x="1058" y="652"/>
                  </a:lnTo>
                  <a:lnTo>
                    <a:pt x="1017" y="611"/>
                  </a:lnTo>
                  <a:lnTo>
                    <a:pt x="977" y="611"/>
                  </a:lnTo>
                  <a:lnTo>
                    <a:pt x="936" y="570"/>
                  </a:lnTo>
                  <a:lnTo>
                    <a:pt x="855" y="530"/>
                  </a:lnTo>
                  <a:lnTo>
                    <a:pt x="692" y="448"/>
                  </a:lnTo>
                  <a:lnTo>
                    <a:pt x="692" y="408"/>
                  </a:lnTo>
                  <a:lnTo>
                    <a:pt x="651" y="408"/>
                  </a:lnTo>
                  <a:lnTo>
                    <a:pt x="611" y="367"/>
                  </a:lnTo>
                  <a:lnTo>
                    <a:pt x="448" y="245"/>
                  </a:lnTo>
                  <a:lnTo>
                    <a:pt x="448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6323077" y="2328952"/>
              <a:ext cx="303418" cy="431859"/>
            </a:xfrm>
            <a:custGeom>
              <a:avLst/>
              <a:gdLst/>
              <a:ahLst/>
              <a:cxnLst/>
              <a:rect l="l" t="t" r="r" b="b"/>
              <a:pathLst>
                <a:path w="6631" h="9438" extrusionOk="0">
                  <a:moveTo>
                    <a:pt x="1261" y="0"/>
                  </a:moveTo>
                  <a:lnTo>
                    <a:pt x="936" y="41"/>
                  </a:lnTo>
                  <a:lnTo>
                    <a:pt x="651" y="163"/>
                  </a:lnTo>
                  <a:lnTo>
                    <a:pt x="366" y="326"/>
                  </a:lnTo>
                  <a:lnTo>
                    <a:pt x="244" y="407"/>
                  </a:lnTo>
                  <a:lnTo>
                    <a:pt x="163" y="529"/>
                  </a:lnTo>
                  <a:lnTo>
                    <a:pt x="82" y="651"/>
                  </a:lnTo>
                  <a:lnTo>
                    <a:pt x="41" y="814"/>
                  </a:lnTo>
                  <a:lnTo>
                    <a:pt x="0" y="1099"/>
                  </a:lnTo>
                  <a:lnTo>
                    <a:pt x="41" y="1424"/>
                  </a:lnTo>
                  <a:lnTo>
                    <a:pt x="41" y="1465"/>
                  </a:lnTo>
                  <a:lnTo>
                    <a:pt x="82" y="1505"/>
                  </a:lnTo>
                  <a:lnTo>
                    <a:pt x="244" y="1749"/>
                  </a:lnTo>
                  <a:lnTo>
                    <a:pt x="448" y="1993"/>
                  </a:lnTo>
                  <a:lnTo>
                    <a:pt x="692" y="2115"/>
                  </a:lnTo>
                  <a:lnTo>
                    <a:pt x="976" y="2197"/>
                  </a:lnTo>
                  <a:lnTo>
                    <a:pt x="895" y="2563"/>
                  </a:lnTo>
                  <a:lnTo>
                    <a:pt x="895" y="2929"/>
                  </a:lnTo>
                  <a:lnTo>
                    <a:pt x="1017" y="3295"/>
                  </a:lnTo>
                  <a:lnTo>
                    <a:pt x="1098" y="3458"/>
                  </a:lnTo>
                  <a:lnTo>
                    <a:pt x="1220" y="3620"/>
                  </a:lnTo>
                  <a:lnTo>
                    <a:pt x="1464" y="3905"/>
                  </a:lnTo>
                  <a:lnTo>
                    <a:pt x="1790" y="4109"/>
                  </a:lnTo>
                  <a:lnTo>
                    <a:pt x="2115" y="4231"/>
                  </a:lnTo>
                  <a:lnTo>
                    <a:pt x="2481" y="4271"/>
                  </a:lnTo>
                  <a:lnTo>
                    <a:pt x="2481" y="4678"/>
                  </a:lnTo>
                  <a:lnTo>
                    <a:pt x="2563" y="5044"/>
                  </a:lnTo>
                  <a:lnTo>
                    <a:pt x="2685" y="5410"/>
                  </a:lnTo>
                  <a:lnTo>
                    <a:pt x="2929" y="5736"/>
                  </a:lnTo>
                  <a:lnTo>
                    <a:pt x="3214" y="6020"/>
                  </a:lnTo>
                  <a:lnTo>
                    <a:pt x="3539" y="6224"/>
                  </a:lnTo>
                  <a:lnTo>
                    <a:pt x="3905" y="6386"/>
                  </a:lnTo>
                  <a:lnTo>
                    <a:pt x="4312" y="6427"/>
                  </a:lnTo>
                  <a:lnTo>
                    <a:pt x="4108" y="7078"/>
                  </a:lnTo>
                  <a:lnTo>
                    <a:pt x="3986" y="7769"/>
                  </a:lnTo>
                  <a:lnTo>
                    <a:pt x="3905" y="8461"/>
                  </a:lnTo>
                  <a:lnTo>
                    <a:pt x="3946" y="9152"/>
                  </a:lnTo>
                  <a:lnTo>
                    <a:pt x="3986" y="9274"/>
                  </a:lnTo>
                  <a:lnTo>
                    <a:pt x="4068" y="9356"/>
                  </a:lnTo>
                  <a:lnTo>
                    <a:pt x="4475" y="9437"/>
                  </a:lnTo>
                  <a:lnTo>
                    <a:pt x="4841" y="9437"/>
                  </a:lnTo>
                  <a:lnTo>
                    <a:pt x="5207" y="9315"/>
                  </a:lnTo>
                  <a:lnTo>
                    <a:pt x="5532" y="9152"/>
                  </a:lnTo>
                  <a:lnTo>
                    <a:pt x="5817" y="8949"/>
                  </a:lnTo>
                  <a:lnTo>
                    <a:pt x="6102" y="8705"/>
                  </a:lnTo>
                  <a:lnTo>
                    <a:pt x="6305" y="8380"/>
                  </a:lnTo>
                  <a:lnTo>
                    <a:pt x="6468" y="8054"/>
                  </a:lnTo>
                  <a:lnTo>
                    <a:pt x="6590" y="7607"/>
                  </a:lnTo>
                  <a:lnTo>
                    <a:pt x="6630" y="7200"/>
                  </a:lnTo>
                  <a:lnTo>
                    <a:pt x="6630" y="6753"/>
                  </a:lnTo>
                  <a:lnTo>
                    <a:pt x="6590" y="6346"/>
                  </a:lnTo>
                  <a:lnTo>
                    <a:pt x="6468" y="5898"/>
                  </a:lnTo>
                  <a:lnTo>
                    <a:pt x="6305" y="5492"/>
                  </a:lnTo>
                  <a:lnTo>
                    <a:pt x="6142" y="5125"/>
                  </a:lnTo>
                  <a:lnTo>
                    <a:pt x="5939" y="4719"/>
                  </a:lnTo>
                  <a:lnTo>
                    <a:pt x="5451" y="3905"/>
                  </a:lnTo>
                  <a:lnTo>
                    <a:pt x="4922" y="3132"/>
                  </a:lnTo>
                  <a:lnTo>
                    <a:pt x="4352" y="2360"/>
                  </a:lnTo>
                  <a:lnTo>
                    <a:pt x="3742" y="1627"/>
                  </a:lnTo>
                  <a:lnTo>
                    <a:pt x="3295" y="1058"/>
                  </a:lnTo>
                  <a:lnTo>
                    <a:pt x="3051" y="773"/>
                  </a:lnTo>
                  <a:lnTo>
                    <a:pt x="2807" y="529"/>
                  </a:lnTo>
                  <a:lnTo>
                    <a:pt x="2563" y="326"/>
                  </a:lnTo>
                  <a:lnTo>
                    <a:pt x="2278" y="163"/>
                  </a:lnTo>
                  <a:lnTo>
                    <a:pt x="1912" y="41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5552501" y="2230296"/>
              <a:ext cx="374159" cy="800390"/>
            </a:xfrm>
            <a:custGeom>
              <a:avLst/>
              <a:gdLst/>
              <a:ahLst/>
              <a:cxnLst/>
              <a:rect l="l" t="t" r="r" b="b"/>
              <a:pathLst>
                <a:path w="8177" h="17492" extrusionOk="0">
                  <a:moveTo>
                    <a:pt x="2685" y="0"/>
                  </a:moveTo>
                  <a:lnTo>
                    <a:pt x="2481" y="41"/>
                  </a:lnTo>
                  <a:lnTo>
                    <a:pt x="2359" y="163"/>
                  </a:lnTo>
                  <a:lnTo>
                    <a:pt x="2237" y="326"/>
                  </a:lnTo>
                  <a:lnTo>
                    <a:pt x="2156" y="489"/>
                  </a:lnTo>
                  <a:lnTo>
                    <a:pt x="2156" y="651"/>
                  </a:lnTo>
                  <a:lnTo>
                    <a:pt x="2115" y="855"/>
                  </a:lnTo>
                  <a:lnTo>
                    <a:pt x="2156" y="1221"/>
                  </a:lnTo>
                  <a:lnTo>
                    <a:pt x="2115" y="1587"/>
                  </a:lnTo>
                  <a:lnTo>
                    <a:pt x="2075" y="1465"/>
                  </a:lnTo>
                  <a:lnTo>
                    <a:pt x="2075" y="1302"/>
                  </a:lnTo>
                  <a:lnTo>
                    <a:pt x="2075" y="1017"/>
                  </a:lnTo>
                  <a:lnTo>
                    <a:pt x="2075" y="733"/>
                  </a:lnTo>
                  <a:lnTo>
                    <a:pt x="2034" y="611"/>
                  </a:lnTo>
                  <a:lnTo>
                    <a:pt x="1953" y="489"/>
                  </a:lnTo>
                  <a:lnTo>
                    <a:pt x="1831" y="407"/>
                  </a:lnTo>
                  <a:lnTo>
                    <a:pt x="1709" y="367"/>
                  </a:lnTo>
                  <a:lnTo>
                    <a:pt x="1587" y="367"/>
                  </a:lnTo>
                  <a:lnTo>
                    <a:pt x="1465" y="407"/>
                  </a:lnTo>
                  <a:lnTo>
                    <a:pt x="1343" y="448"/>
                  </a:lnTo>
                  <a:lnTo>
                    <a:pt x="1261" y="529"/>
                  </a:lnTo>
                  <a:lnTo>
                    <a:pt x="1139" y="651"/>
                  </a:lnTo>
                  <a:lnTo>
                    <a:pt x="1098" y="773"/>
                  </a:lnTo>
                  <a:lnTo>
                    <a:pt x="1017" y="1017"/>
                  </a:lnTo>
                  <a:lnTo>
                    <a:pt x="1017" y="1261"/>
                  </a:lnTo>
                  <a:lnTo>
                    <a:pt x="936" y="1139"/>
                  </a:lnTo>
                  <a:lnTo>
                    <a:pt x="854" y="1058"/>
                  </a:lnTo>
                  <a:lnTo>
                    <a:pt x="732" y="977"/>
                  </a:lnTo>
                  <a:lnTo>
                    <a:pt x="570" y="977"/>
                  </a:lnTo>
                  <a:lnTo>
                    <a:pt x="488" y="1017"/>
                  </a:lnTo>
                  <a:lnTo>
                    <a:pt x="407" y="1058"/>
                  </a:lnTo>
                  <a:lnTo>
                    <a:pt x="244" y="1221"/>
                  </a:lnTo>
                  <a:lnTo>
                    <a:pt x="163" y="1465"/>
                  </a:lnTo>
                  <a:lnTo>
                    <a:pt x="122" y="1668"/>
                  </a:lnTo>
                  <a:lnTo>
                    <a:pt x="82" y="2441"/>
                  </a:lnTo>
                  <a:lnTo>
                    <a:pt x="41" y="3255"/>
                  </a:lnTo>
                  <a:lnTo>
                    <a:pt x="0" y="4800"/>
                  </a:lnTo>
                  <a:lnTo>
                    <a:pt x="41" y="6346"/>
                  </a:lnTo>
                  <a:lnTo>
                    <a:pt x="122" y="7892"/>
                  </a:lnTo>
                  <a:lnTo>
                    <a:pt x="163" y="8583"/>
                  </a:lnTo>
                  <a:lnTo>
                    <a:pt x="244" y="9275"/>
                  </a:lnTo>
                  <a:lnTo>
                    <a:pt x="448" y="10658"/>
                  </a:lnTo>
                  <a:lnTo>
                    <a:pt x="651" y="12041"/>
                  </a:lnTo>
                  <a:lnTo>
                    <a:pt x="732" y="12732"/>
                  </a:lnTo>
                  <a:lnTo>
                    <a:pt x="895" y="13383"/>
                  </a:lnTo>
                  <a:lnTo>
                    <a:pt x="1098" y="13993"/>
                  </a:lnTo>
                  <a:lnTo>
                    <a:pt x="1343" y="14603"/>
                  </a:lnTo>
                  <a:lnTo>
                    <a:pt x="1709" y="15132"/>
                  </a:lnTo>
                  <a:lnTo>
                    <a:pt x="1912" y="15376"/>
                  </a:lnTo>
                  <a:lnTo>
                    <a:pt x="2115" y="15620"/>
                  </a:lnTo>
                  <a:lnTo>
                    <a:pt x="2400" y="15905"/>
                  </a:lnTo>
                  <a:lnTo>
                    <a:pt x="2766" y="16108"/>
                  </a:lnTo>
                  <a:lnTo>
                    <a:pt x="3132" y="16352"/>
                  </a:lnTo>
                  <a:lnTo>
                    <a:pt x="3498" y="16515"/>
                  </a:lnTo>
                  <a:lnTo>
                    <a:pt x="3864" y="16718"/>
                  </a:lnTo>
                  <a:lnTo>
                    <a:pt x="4271" y="16840"/>
                  </a:lnTo>
                  <a:lnTo>
                    <a:pt x="5044" y="17044"/>
                  </a:lnTo>
                  <a:lnTo>
                    <a:pt x="6061" y="17288"/>
                  </a:lnTo>
                  <a:lnTo>
                    <a:pt x="6671" y="17450"/>
                  </a:lnTo>
                  <a:lnTo>
                    <a:pt x="6915" y="17491"/>
                  </a:lnTo>
                  <a:lnTo>
                    <a:pt x="7607" y="15417"/>
                  </a:lnTo>
                  <a:lnTo>
                    <a:pt x="8176" y="13342"/>
                  </a:lnTo>
                  <a:lnTo>
                    <a:pt x="7485" y="12976"/>
                  </a:lnTo>
                  <a:lnTo>
                    <a:pt x="6793" y="12610"/>
                  </a:lnTo>
                  <a:lnTo>
                    <a:pt x="6508" y="12407"/>
                  </a:lnTo>
                  <a:lnTo>
                    <a:pt x="6183" y="12163"/>
                  </a:lnTo>
                  <a:lnTo>
                    <a:pt x="5898" y="11878"/>
                  </a:lnTo>
                  <a:lnTo>
                    <a:pt x="5654" y="11552"/>
                  </a:lnTo>
                  <a:lnTo>
                    <a:pt x="5288" y="10942"/>
                  </a:lnTo>
                  <a:lnTo>
                    <a:pt x="5003" y="10292"/>
                  </a:lnTo>
                  <a:lnTo>
                    <a:pt x="4800" y="9641"/>
                  </a:lnTo>
                  <a:lnTo>
                    <a:pt x="4637" y="8949"/>
                  </a:lnTo>
                  <a:lnTo>
                    <a:pt x="4434" y="7932"/>
                  </a:lnTo>
                  <a:lnTo>
                    <a:pt x="4312" y="6875"/>
                  </a:lnTo>
                  <a:lnTo>
                    <a:pt x="4271" y="5858"/>
                  </a:lnTo>
                  <a:lnTo>
                    <a:pt x="4231" y="4800"/>
                  </a:lnTo>
                  <a:lnTo>
                    <a:pt x="4190" y="2726"/>
                  </a:lnTo>
                  <a:lnTo>
                    <a:pt x="4149" y="1668"/>
                  </a:lnTo>
                  <a:lnTo>
                    <a:pt x="4068" y="611"/>
                  </a:lnTo>
                  <a:lnTo>
                    <a:pt x="4027" y="489"/>
                  </a:lnTo>
                  <a:lnTo>
                    <a:pt x="3986" y="367"/>
                  </a:lnTo>
                  <a:lnTo>
                    <a:pt x="3905" y="285"/>
                  </a:lnTo>
                  <a:lnTo>
                    <a:pt x="3824" y="204"/>
                  </a:lnTo>
                  <a:lnTo>
                    <a:pt x="3702" y="245"/>
                  </a:lnTo>
                  <a:lnTo>
                    <a:pt x="3580" y="326"/>
                  </a:lnTo>
                  <a:lnTo>
                    <a:pt x="3498" y="448"/>
                  </a:lnTo>
                  <a:lnTo>
                    <a:pt x="3458" y="570"/>
                  </a:lnTo>
                  <a:lnTo>
                    <a:pt x="3336" y="936"/>
                  </a:lnTo>
                  <a:lnTo>
                    <a:pt x="3254" y="1343"/>
                  </a:lnTo>
                  <a:lnTo>
                    <a:pt x="3254" y="1709"/>
                  </a:lnTo>
                  <a:lnTo>
                    <a:pt x="3254" y="2116"/>
                  </a:lnTo>
                  <a:lnTo>
                    <a:pt x="3173" y="611"/>
                  </a:lnTo>
                  <a:lnTo>
                    <a:pt x="3132" y="326"/>
                  </a:lnTo>
                  <a:lnTo>
                    <a:pt x="3092" y="204"/>
                  </a:lnTo>
                  <a:lnTo>
                    <a:pt x="3010" y="82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5543166" y="2221007"/>
              <a:ext cx="392782" cy="818968"/>
            </a:xfrm>
            <a:custGeom>
              <a:avLst/>
              <a:gdLst/>
              <a:ahLst/>
              <a:cxnLst/>
              <a:rect l="l" t="t" r="r" b="b"/>
              <a:pathLst>
                <a:path w="8584" h="17898" extrusionOk="0">
                  <a:moveTo>
                    <a:pt x="2970" y="366"/>
                  </a:moveTo>
                  <a:lnTo>
                    <a:pt x="3052" y="448"/>
                  </a:lnTo>
                  <a:lnTo>
                    <a:pt x="3133" y="488"/>
                  </a:lnTo>
                  <a:lnTo>
                    <a:pt x="3174" y="610"/>
                  </a:lnTo>
                  <a:lnTo>
                    <a:pt x="3174" y="814"/>
                  </a:lnTo>
                  <a:lnTo>
                    <a:pt x="3174" y="1261"/>
                  </a:lnTo>
                  <a:lnTo>
                    <a:pt x="3255" y="2319"/>
                  </a:lnTo>
                  <a:lnTo>
                    <a:pt x="3255" y="2400"/>
                  </a:lnTo>
                  <a:lnTo>
                    <a:pt x="3336" y="2481"/>
                  </a:lnTo>
                  <a:lnTo>
                    <a:pt x="3377" y="2481"/>
                  </a:lnTo>
                  <a:lnTo>
                    <a:pt x="3458" y="2522"/>
                  </a:lnTo>
                  <a:lnTo>
                    <a:pt x="3540" y="2481"/>
                  </a:lnTo>
                  <a:lnTo>
                    <a:pt x="3580" y="2481"/>
                  </a:lnTo>
                  <a:lnTo>
                    <a:pt x="3621" y="2400"/>
                  </a:lnTo>
                  <a:lnTo>
                    <a:pt x="3662" y="2319"/>
                  </a:lnTo>
                  <a:lnTo>
                    <a:pt x="3632" y="1759"/>
                  </a:lnTo>
                  <a:lnTo>
                    <a:pt x="3662" y="1464"/>
                  </a:lnTo>
                  <a:lnTo>
                    <a:pt x="3743" y="1098"/>
                  </a:lnTo>
                  <a:lnTo>
                    <a:pt x="3824" y="854"/>
                  </a:lnTo>
                  <a:lnTo>
                    <a:pt x="3865" y="732"/>
                  </a:lnTo>
                  <a:lnTo>
                    <a:pt x="3906" y="651"/>
                  </a:lnTo>
                  <a:lnTo>
                    <a:pt x="3987" y="651"/>
                  </a:lnTo>
                  <a:lnTo>
                    <a:pt x="4028" y="692"/>
                  </a:lnTo>
                  <a:lnTo>
                    <a:pt x="4068" y="854"/>
                  </a:lnTo>
                  <a:lnTo>
                    <a:pt x="4109" y="1220"/>
                  </a:lnTo>
                  <a:lnTo>
                    <a:pt x="4150" y="2115"/>
                  </a:lnTo>
                  <a:lnTo>
                    <a:pt x="4231" y="3864"/>
                  </a:lnTo>
                  <a:lnTo>
                    <a:pt x="4272" y="5613"/>
                  </a:lnTo>
                  <a:lnTo>
                    <a:pt x="4272" y="6508"/>
                  </a:lnTo>
                  <a:lnTo>
                    <a:pt x="4353" y="7362"/>
                  </a:lnTo>
                  <a:lnTo>
                    <a:pt x="4475" y="8217"/>
                  </a:lnTo>
                  <a:lnTo>
                    <a:pt x="4597" y="9071"/>
                  </a:lnTo>
                  <a:lnTo>
                    <a:pt x="4801" y="9844"/>
                  </a:lnTo>
                  <a:lnTo>
                    <a:pt x="5045" y="10617"/>
                  </a:lnTo>
                  <a:lnTo>
                    <a:pt x="5207" y="10983"/>
                  </a:lnTo>
                  <a:lnTo>
                    <a:pt x="5370" y="11308"/>
                  </a:lnTo>
                  <a:lnTo>
                    <a:pt x="5573" y="11674"/>
                  </a:lnTo>
                  <a:lnTo>
                    <a:pt x="5777" y="12000"/>
                  </a:lnTo>
                  <a:lnTo>
                    <a:pt x="6062" y="12284"/>
                  </a:lnTo>
                  <a:lnTo>
                    <a:pt x="6306" y="12569"/>
                  </a:lnTo>
                  <a:lnTo>
                    <a:pt x="6631" y="12772"/>
                  </a:lnTo>
                  <a:lnTo>
                    <a:pt x="6956" y="13016"/>
                  </a:lnTo>
                  <a:lnTo>
                    <a:pt x="7607" y="13383"/>
                  </a:lnTo>
                  <a:lnTo>
                    <a:pt x="8175" y="13650"/>
                  </a:lnTo>
                  <a:lnTo>
                    <a:pt x="8175" y="13650"/>
                  </a:lnTo>
                  <a:lnTo>
                    <a:pt x="7607" y="15579"/>
                  </a:lnTo>
                  <a:lnTo>
                    <a:pt x="7009" y="17485"/>
                  </a:lnTo>
                  <a:lnTo>
                    <a:pt x="7009" y="17485"/>
                  </a:lnTo>
                  <a:lnTo>
                    <a:pt x="6834" y="17450"/>
                  </a:lnTo>
                  <a:lnTo>
                    <a:pt x="6265" y="17328"/>
                  </a:lnTo>
                  <a:lnTo>
                    <a:pt x="5370" y="17084"/>
                  </a:lnTo>
                  <a:lnTo>
                    <a:pt x="4516" y="16840"/>
                  </a:lnTo>
                  <a:lnTo>
                    <a:pt x="4068" y="16677"/>
                  </a:lnTo>
                  <a:lnTo>
                    <a:pt x="3662" y="16515"/>
                  </a:lnTo>
                  <a:lnTo>
                    <a:pt x="3255" y="16311"/>
                  </a:lnTo>
                  <a:lnTo>
                    <a:pt x="2889" y="16067"/>
                  </a:lnTo>
                  <a:lnTo>
                    <a:pt x="2563" y="15782"/>
                  </a:lnTo>
                  <a:lnTo>
                    <a:pt x="2238" y="15457"/>
                  </a:lnTo>
                  <a:lnTo>
                    <a:pt x="1913" y="15050"/>
                  </a:lnTo>
                  <a:lnTo>
                    <a:pt x="1669" y="14603"/>
                  </a:lnTo>
                  <a:lnTo>
                    <a:pt x="1465" y="14115"/>
                  </a:lnTo>
                  <a:lnTo>
                    <a:pt x="1302" y="13627"/>
                  </a:lnTo>
                  <a:lnTo>
                    <a:pt x="1180" y="13138"/>
                  </a:lnTo>
                  <a:lnTo>
                    <a:pt x="1099" y="12610"/>
                  </a:lnTo>
                  <a:lnTo>
                    <a:pt x="977" y="11593"/>
                  </a:lnTo>
                  <a:lnTo>
                    <a:pt x="774" y="10454"/>
                  </a:lnTo>
                  <a:lnTo>
                    <a:pt x="611" y="9356"/>
                  </a:lnTo>
                  <a:lnTo>
                    <a:pt x="530" y="8217"/>
                  </a:lnTo>
                  <a:lnTo>
                    <a:pt x="448" y="7078"/>
                  </a:lnTo>
                  <a:lnTo>
                    <a:pt x="408" y="5776"/>
                  </a:lnTo>
                  <a:lnTo>
                    <a:pt x="408" y="4474"/>
                  </a:lnTo>
                  <a:lnTo>
                    <a:pt x="448" y="3173"/>
                  </a:lnTo>
                  <a:lnTo>
                    <a:pt x="524" y="1958"/>
                  </a:lnTo>
                  <a:lnTo>
                    <a:pt x="530" y="1953"/>
                  </a:lnTo>
                  <a:lnTo>
                    <a:pt x="530" y="1871"/>
                  </a:lnTo>
                  <a:lnTo>
                    <a:pt x="611" y="1586"/>
                  </a:lnTo>
                  <a:lnTo>
                    <a:pt x="652" y="1464"/>
                  </a:lnTo>
                  <a:lnTo>
                    <a:pt x="733" y="1424"/>
                  </a:lnTo>
                  <a:lnTo>
                    <a:pt x="774" y="1383"/>
                  </a:lnTo>
                  <a:lnTo>
                    <a:pt x="896" y="1383"/>
                  </a:lnTo>
                  <a:lnTo>
                    <a:pt x="977" y="1424"/>
                  </a:lnTo>
                  <a:lnTo>
                    <a:pt x="1018" y="1505"/>
                  </a:lnTo>
                  <a:lnTo>
                    <a:pt x="1058" y="1586"/>
                  </a:lnTo>
                  <a:lnTo>
                    <a:pt x="1099" y="1830"/>
                  </a:lnTo>
                  <a:lnTo>
                    <a:pt x="1099" y="1993"/>
                  </a:lnTo>
                  <a:lnTo>
                    <a:pt x="1127" y="1990"/>
                  </a:lnTo>
                  <a:lnTo>
                    <a:pt x="1127" y="1990"/>
                  </a:lnTo>
                  <a:lnTo>
                    <a:pt x="1140" y="2075"/>
                  </a:lnTo>
                  <a:lnTo>
                    <a:pt x="1140" y="2115"/>
                  </a:lnTo>
                  <a:lnTo>
                    <a:pt x="1221" y="2156"/>
                  </a:lnTo>
                  <a:lnTo>
                    <a:pt x="1343" y="2197"/>
                  </a:lnTo>
                  <a:lnTo>
                    <a:pt x="1465" y="2156"/>
                  </a:lnTo>
                  <a:lnTo>
                    <a:pt x="1506" y="2075"/>
                  </a:lnTo>
                  <a:lnTo>
                    <a:pt x="1506" y="1993"/>
                  </a:lnTo>
                  <a:lnTo>
                    <a:pt x="1501" y="1953"/>
                  </a:lnTo>
                  <a:lnTo>
                    <a:pt x="1501" y="1953"/>
                  </a:lnTo>
                  <a:lnTo>
                    <a:pt x="1506" y="1953"/>
                  </a:lnTo>
                  <a:lnTo>
                    <a:pt x="1496" y="1912"/>
                  </a:lnTo>
                  <a:lnTo>
                    <a:pt x="1465" y="1668"/>
                  </a:lnTo>
                  <a:lnTo>
                    <a:pt x="1425" y="1464"/>
                  </a:lnTo>
                  <a:lnTo>
                    <a:pt x="1425" y="1424"/>
                  </a:lnTo>
                  <a:lnTo>
                    <a:pt x="1425" y="1220"/>
                  </a:lnTo>
                  <a:lnTo>
                    <a:pt x="1465" y="1058"/>
                  </a:lnTo>
                  <a:lnTo>
                    <a:pt x="1547" y="936"/>
                  </a:lnTo>
                  <a:lnTo>
                    <a:pt x="1669" y="814"/>
                  </a:lnTo>
                  <a:lnTo>
                    <a:pt x="1831" y="773"/>
                  </a:lnTo>
                  <a:lnTo>
                    <a:pt x="1913" y="773"/>
                  </a:lnTo>
                  <a:lnTo>
                    <a:pt x="1994" y="814"/>
                  </a:lnTo>
                  <a:lnTo>
                    <a:pt x="2075" y="936"/>
                  </a:lnTo>
                  <a:lnTo>
                    <a:pt x="2075" y="1058"/>
                  </a:lnTo>
                  <a:lnTo>
                    <a:pt x="2075" y="1220"/>
                  </a:lnTo>
                  <a:lnTo>
                    <a:pt x="2075" y="1546"/>
                  </a:lnTo>
                  <a:lnTo>
                    <a:pt x="2116" y="1830"/>
                  </a:lnTo>
                  <a:lnTo>
                    <a:pt x="2157" y="1912"/>
                  </a:lnTo>
                  <a:lnTo>
                    <a:pt x="2238" y="1953"/>
                  </a:lnTo>
                  <a:lnTo>
                    <a:pt x="2360" y="1993"/>
                  </a:lnTo>
                  <a:lnTo>
                    <a:pt x="2441" y="1912"/>
                  </a:lnTo>
                  <a:lnTo>
                    <a:pt x="2523" y="1871"/>
                  </a:lnTo>
                  <a:lnTo>
                    <a:pt x="2523" y="1790"/>
                  </a:lnTo>
                  <a:lnTo>
                    <a:pt x="2523" y="1546"/>
                  </a:lnTo>
                  <a:lnTo>
                    <a:pt x="2523" y="1342"/>
                  </a:lnTo>
                  <a:lnTo>
                    <a:pt x="2523" y="1098"/>
                  </a:lnTo>
                  <a:lnTo>
                    <a:pt x="2563" y="854"/>
                  </a:lnTo>
                  <a:lnTo>
                    <a:pt x="2604" y="692"/>
                  </a:lnTo>
                  <a:lnTo>
                    <a:pt x="2726" y="488"/>
                  </a:lnTo>
                  <a:lnTo>
                    <a:pt x="2807" y="407"/>
                  </a:lnTo>
                  <a:lnTo>
                    <a:pt x="2889" y="366"/>
                  </a:lnTo>
                  <a:close/>
                  <a:moveTo>
                    <a:pt x="2807" y="0"/>
                  </a:moveTo>
                  <a:lnTo>
                    <a:pt x="2563" y="81"/>
                  </a:lnTo>
                  <a:lnTo>
                    <a:pt x="2401" y="244"/>
                  </a:lnTo>
                  <a:lnTo>
                    <a:pt x="2238" y="448"/>
                  </a:lnTo>
                  <a:lnTo>
                    <a:pt x="2225" y="499"/>
                  </a:lnTo>
                  <a:lnTo>
                    <a:pt x="2157" y="448"/>
                  </a:lnTo>
                  <a:lnTo>
                    <a:pt x="1953" y="407"/>
                  </a:lnTo>
                  <a:lnTo>
                    <a:pt x="1750" y="407"/>
                  </a:lnTo>
                  <a:lnTo>
                    <a:pt x="1465" y="488"/>
                  </a:lnTo>
                  <a:lnTo>
                    <a:pt x="1262" y="610"/>
                  </a:lnTo>
                  <a:lnTo>
                    <a:pt x="1140" y="814"/>
                  </a:lnTo>
                  <a:lnTo>
                    <a:pt x="1070" y="1023"/>
                  </a:lnTo>
                  <a:lnTo>
                    <a:pt x="1070" y="1023"/>
                  </a:lnTo>
                  <a:lnTo>
                    <a:pt x="977" y="976"/>
                  </a:lnTo>
                  <a:lnTo>
                    <a:pt x="774" y="976"/>
                  </a:lnTo>
                  <a:lnTo>
                    <a:pt x="611" y="1017"/>
                  </a:lnTo>
                  <a:lnTo>
                    <a:pt x="489" y="1098"/>
                  </a:lnTo>
                  <a:lnTo>
                    <a:pt x="408" y="1180"/>
                  </a:lnTo>
                  <a:lnTo>
                    <a:pt x="326" y="1302"/>
                  </a:lnTo>
                  <a:lnTo>
                    <a:pt x="204" y="1586"/>
                  </a:lnTo>
                  <a:lnTo>
                    <a:pt x="123" y="1871"/>
                  </a:lnTo>
                  <a:lnTo>
                    <a:pt x="42" y="3336"/>
                  </a:lnTo>
                  <a:lnTo>
                    <a:pt x="1" y="4800"/>
                  </a:lnTo>
                  <a:lnTo>
                    <a:pt x="42" y="6264"/>
                  </a:lnTo>
                  <a:lnTo>
                    <a:pt x="82" y="7729"/>
                  </a:lnTo>
                  <a:lnTo>
                    <a:pt x="204" y="9152"/>
                  </a:lnTo>
                  <a:lnTo>
                    <a:pt x="408" y="10535"/>
                  </a:lnTo>
                  <a:lnTo>
                    <a:pt x="570" y="11959"/>
                  </a:lnTo>
                  <a:lnTo>
                    <a:pt x="692" y="12650"/>
                  </a:lnTo>
                  <a:lnTo>
                    <a:pt x="814" y="13342"/>
                  </a:lnTo>
                  <a:lnTo>
                    <a:pt x="977" y="13911"/>
                  </a:lnTo>
                  <a:lnTo>
                    <a:pt x="1180" y="14481"/>
                  </a:lnTo>
                  <a:lnTo>
                    <a:pt x="1465" y="15010"/>
                  </a:lnTo>
                  <a:lnTo>
                    <a:pt x="1791" y="15498"/>
                  </a:lnTo>
                  <a:lnTo>
                    <a:pt x="2157" y="15945"/>
                  </a:lnTo>
                  <a:lnTo>
                    <a:pt x="2604" y="16311"/>
                  </a:lnTo>
                  <a:lnTo>
                    <a:pt x="3092" y="16637"/>
                  </a:lnTo>
                  <a:lnTo>
                    <a:pt x="3580" y="16921"/>
                  </a:lnTo>
                  <a:lnTo>
                    <a:pt x="4353" y="17206"/>
                  </a:lnTo>
                  <a:lnTo>
                    <a:pt x="5126" y="17450"/>
                  </a:lnTo>
                  <a:lnTo>
                    <a:pt x="5899" y="17653"/>
                  </a:lnTo>
                  <a:lnTo>
                    <a:pt x="6712" y="17816"/>
                  </a:lnTo>
                  <a:lnTo>
                    <a:pt x="6956" y="17898"/>
                  </a:lnTo>
                  <a:lnTo>
                    <a:pt x="7201" y="17898"/>
                  </a:lnTo>
                  <a:lnTo>
                    <a:pt x="7282" y="17816"/>
                  </a:lnTo>
                  <a:lnTo>
                    <a:pt x="7363" y="17735"/>
                  </a:lnTo>
                  <a:lnTo>
                    <a:pt x="7404" y="17491"/>
                  </a:lnTo>
                  <a:lnTo>
                    <a:pt x="7689" y="16718"/>
                  </a:lnTo>
                  <a:lnTo>
                    <a:pt x="8136" y="15172"/>
                  </a:lnTo>
                  <a:lnTo>
                    <a:pt x="8584" y="13586"/>
                  </a:lnTo>
                  <a:lnTo>
                    <a:pt x="8584" y="13464"/>
                  </a:lnTo>
                  <a:lnTo>
                    <a:pt x="8543" y="13423"/>
                  </a:lnTo>
                  <a:lnTo>
                    <a:pt x="8502" y="13383"/>
                  </a:lnTo>
                  <a:lnTo>
                    <a:pt x="7811" y="13016"/>
                  </a:lnTo>
                  <a:lnTo>
                    <a:pt x="7119" y="12650"/>
                  </a:lnTo>
                  <a:lnTo>
                    <a:pt x="6794" y="12447"/>
                  </a:lnTo>
                  <a:lnTo>
                    <a:pt x="6509" y="12162"/>
                  </a:lnTo>
                  <a:lnTo>
                    <a:pt x="6224" y="11918"/>
                  </a:lnTo>
                  <a:lnTo>
                    <a:pt x="5980" y="11593"/>
                  </a:lnTo>
                  <a:lnTo>
                    <a:pt x="5777" y="11227"/>
                  </a:lnTo>
                  <a:lnTo>
                    <a:pt x="5573" y="10820"/>
                  </a:lnTo>
                  <a:lnTo>
                    <a:pt x="5411" y="10413"/>
                  </a:lnTo>
                  <a:lnTo>
                    <a:pt x="5248" y="9966"/>
                  </a:lnTo>
                  <a:lnTo>
                    <a:pt x="5004" y="9112"/>
                  </a:lnTo>
                  <a:lnTo>
                    <a:pt x="4882" y="8257"/>
                  </a:lnTo>
                  <a:lnTo>
                    <a:pt x="4760" y="7281"/>
                  </a:lnTo>
                  <a:lnTo>
                    <a:pt x="4679" y="6305"/>
                  </a:lnTo>
                  <a:lnTo>
                    <a:pt x="4638" y="4393"/>
                  </a:lnTo>
                  <a:lnTo>
                    <a:pt x="4597" y="2522"/>
                  </a:lnTo>
                  <a:lnTo>
                    <a:pt x="4557" y="1627"/>
                  </a:lnTo>
                  <a:lnTo>
                    <a:pt x="4516" y="1180"/>
                  </a:lnTo>
                  <a:lnTo>
                    <a:pt x="4435" y="732"/>
                  </a:lnTo>
                  <a:lnTo>
                    <a:pt x="4394" y="570"/>
                  </a:lnTo>
                  <a:lnTo>
                    <a:pt x="4313" y="448"/>
                  </a:lnTo>
                  <a:lnTo>
                    <a:pt x="4231" y="325"/>
                  </a:lnTo>
                  <a:lnTo>
                    <a:pt x="4109" y="244"/>
                  </a:lnTo>
                  <a:lnTo>
                    <a:pt x="3865" y="244"/>
                  </a:lnTo>
                  <a:lnTo>
                    <a:pt x="3702" y="325"/>
                  </a:lnTo>
                  <a:lnTo>
                    <a:pt x="3580" y="448"/>
                  </a:lnTo>
                  <a:lnTo>
                    <a:pt x="3542" y="543"/>
                  </a:lnTo>
                  <a:lnTo>
                    <a:pt x="3540" y="529"/>
                  </a:lnTo>
                  <a:lnTo>
                    <a:pt x="3418" y="285"/>
                  </a:lnTo>
                  <a:lnTo>
                    <a:pt x="3377" y="163"/>
                  </a:lnTo>
                  <a:lnTo>
                    <a:pt x="3296" y="81"/>
                  </a:lnTo>
                  <a:lnTo>
                    <a:pt x="3174" y="41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5803762" y="303066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8B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5790720" y="2796103"/>
              <a:ext cx="817137" cy="599377"/>
            </a:xfrm>
            <a:custGeom>
              <a:avLst/>
              <a:gdLst/>
              <a:ahLst/>
              <a:cxnLst/>
              <a:rect l="l" t="t" r="r" b="b"/>
              <a:pathLst>
                <a:path w="17858" h="13099" extrusionOk="0">
                  <a:moveTo>
                    <a:pt x="1506" y="1"/>
                  </a:moveTo>
                  <a:lnTo>
                    <a:pt x="1424" y="82"/>
                  </a:lnTo>
                  <a:lnTo>
                    <a:pt x="1343" y="164"/>
                  </a:lnTo>
                  <a:lnTo>
                    <a:pt x="1221" y="367"/>
                  </a:lnTo>
                  <a:lnTo>
                    <a:pt x="1058" y="733"/>
                  </a:lnTo>
                  <a:lnTo>
                    <a:pt x="936" y="1059"/>
                  </a:lnTo>
                  <a:lnTo>
                    <a:pt x="652" y="1994"/>
                  </a:lnTo>
                  <a:lnTo>
                    <a:pt x="408" y="2970"/>
                  </a:lnTo>
                  <a:lnTo>
                    <a:pt x="204" y="3906"/>
                  </a:lnTo>
                  <a:lnTo>
                    <a:pt x="1" y="4882"/>
                  </a:lnTo>
                  <a:lnTo>
                    <a:pt x="41" y="4963"/>
                  </a:lnTo>
                  <a:lnTo>
                    <a:pt x="82" y="5085"/>
                  </a:lnTo>
                  <a:lnTo>
                    <a:pt x="163" y="5126"/>
                  </a:lnTo>
                  <a:lnTo>
                    <a:pt x="367" y="5126"/>
                  </a:lnTo>
                  <a:lnTo>
                    <a:pt x="733" y="5208"/>
                  </a:lnTo>
                  <a:lnTo>
                    <a:pt x="1872" y="5492"/>
                  </a:lnTo>
                  <a:lnTo>
                    <a:pt x="3174" y="5777"/>
                  </a:lnTo>
                  <a:lnTo>
                    <a:pt x="4475" y="6062"/>
                  </a:lnTo>
                  <a:lnTo>
                    <a:pt x="4801" y="6143"/>
                  </a:lnTo>
                  <a:lnTo>
                    <a:pt x="5167" y="6184"/>
                  </a:lnTo>
                  <a:lnTo>
                    <a:pt x="5207" y="7038"/>
                  </a:lnTo>
                  <a:lnTo>
                    <a:pt x="5289" y="7892"/>
                  </a:lnTo>
                  <a:lnTo>
                    <a:pt x="5533" y="9601"/>
                  </a:lnTo>
                  <a:lnTo>
                    <a:pt x="5817" y="11268"/>
                  </a:lnTo>
                  <a:lnTo>
                    <a:pt x="6143" y="12977"/>
                  </a:lnTo>
                  <a:lnTo>
                    <a:pt x="6184" y="13017"/>
                  </a:lnTo>
                  <a:lnTo>
                    <a:pt x="6224" y="13058"/>
                  </a:lnTo>
                  <a:lnTo>
                    <a:pt x="6346" y="13099"/>
                  </a:lnTo>
                  <a:lnTo>
                    <a:pt x="7729" y="13099"/>
                  </a:lnTo>
                  <a:lnTo>
                    <a:pt x="9153" y="13058"/>
                  </a:lnTo>
                  <a:lnTo>
                    <a:pt x="11919" y="13058"/>
                  </a:lnTo>
                  <a:lnTo>
                    <a:pt x="13261" y="13017"/>
                  </a:lnTo>
                  <a:lnTo>
                    <a:pt x="14604" y="12977"/>
                  </a:lnTo>
                  <a:lnTo>
                    <a:pt x="15946" y="12855"/>
                  </a:lnTo>
                  <a:lnTo>
                    <a:pt x="16597" y="12773"/>
                  </a:lnTo>
                  <a:lnTo>
                    <a:pt x="17247" y="12651"/>
                  </a:lnTo>
                  <a:lnTo>
                    <a:pt x="17695" y="12570"/>
                  </a:lnTo>
                  <a:lnTo>
                    <a:pt x="17817" y="12489"/>
                  </a:lnTo>
                  <a:lnTo>
                    <a:pt x="17858" y="12448"/>
                  </a:lnTo>
                  <a:lnTo>
                    <a:pt x="17858" y="12367"/>
                  </a:lnTo>
                  <a:lnTo>
                    <a:pt x="17654" y="10455"/>
                  </a:lnTo>
                  <a:lnTo>
                    <a:pt x="17492" y="8543"/>
                  </a:lnTo>
                  <a:lnTo>
                    <a:pt x="17329" y="6672"/>
                  </a:lnTo>
                  <a:lnTo>
                    <a:pt x="17207" y="5696"/>
                  </a:lnTo>
                  <a:lnTo>
                    <a:pt x="17044" y="4760"/>
                  </a:lnTo>
                  <a:lnTo>
                    <a:pt x="16881" y="3825"/>
                  </a:lnTo>
                  <a:lnTo>
                    <a:pt x="16637" y="2930"/>
                  </a:lnTo>
                  <a:lnTo>
                    <a:pt x="16556" y="2645"/>
                  </a:lnTo>
                  <a:lnTo>
                    <a:pt x="16393" y="2401"/>
                  </a:lnTo>
                  <a:lnTo>
                    <a:pt x="16190" y="2197"/>
                  </a:lnTo>
                  <a:lnTo>
                    <a:pt x="15946" y="1994"/>
                  </a:lnTo>
                  <a:lnTo>
                    <a:pt x="15620" y="1831"/>
                  </a:lnTo>
                  <a:lnTo>
                    <a:pt x="15254" y="1709"/>
                  </a:lnTo>
                  <a:lnTo>
                    <a:pt x="14929" y="1587"/>
                  </a:lnTo>
                  <a:lnTo>
                    <a:pt x="14563" y="1506"/>
                  </a:lnTo>
                  <a:lnTo>
                    <a:pt x="13790" y="1425"/>
                  </a:lnTo>
                  <a:lnTo>
                    <a:pt x="13058" y="1343"/>
                  </a:lnTo>
                  <a:lnTo>
                    <a:pt x="12041" y="1262"/>
                  </a:lnTo>
                  <a:lnTo>
                    <a:pt x="11024" y="1221"/>
                  </a:lnTo>
                  <a:lnTo>
                    <a:pt x="8990" y="1099"/>
                  </a:lnTo>
                  <a:lnTo>
                    <a:pt x="6956" y="977"/>
                  </a:lnTo>
                  <a:lnTo>
                    <a:pt x="5939" y="896"/>
                  </a:lnTo>
                  <a:lnTo>
                    <a:pt x="4923" y="733"/>
                  </a:lnTo>
                  <a:lnTo>
                    <a:pt x="3946" y="570"/>
                  </a:lnTo>
                  <a:lnTo>
                    <a:pt x="2970" y="367"/>
                  </a:lnTo>
                  <a:lnTo>
                    <a:pt x="2035" y="123"/>
                  </a:lnTo>
                  <a:lnTo>
                    <a:pt x="1791" y="42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6367737" y="3501565"/>
              <a:ext cx="115446" cy="61452"/>
            </a:xfrm>
            <a:custGeom>
              <a:avLst/>
              <a:gdLst/>
              <a:ahLst/>
              <a:cxnLst/>
              <a:rect l="l" t="t" r="r" b="b"/>
              <a:pathLst>
                <a:path w="2523" h="1343" extrusionOk="0">
                  <a:moveTo>
                    <a:pt x="2238" y="0"/>
                  </a:moveTo>
                  <a:lnTo>
                    <a:pt x="122" y="976"/>
                  </a:lnTo>
                  <a:lnTo>
                    <a:pt x="41" y="1058"/>
                  </a:lnTo>
                  <a:lnTo>
                    <a:pt x="0" y="1098"/>
                  </a:lnTo>
                  <a:lnTo>
                    <a:pt x="0" y="1180"/>
                  </a:lnTo>
                  <a:lnTo>
                    <a:pt x="41" y="1261"/>
                  </a:lnTo>
                  <a:lnTo>
                    <a:pt x="82" y="1343"/>
                  </a:lnTo>
                  <a:lnTo>
                    <a:pt x="326" y="1343"/>
                  </a:lnTo>
                  <a:lnTo>
                    <a:pt x="2441" y="366"/>
                  </a:lnTo>
                  <a:lnTo>
                    <a:pt x="2482" y="326"/>
                  </a:lnTo>
                  <a:lnTo>
                    <a:pt x="2522" y="244"/>
                  </a:lnTo>
                  <a:lnTo>
                    <a:pt x="2522" y="163"/>
                  </a:lnTo>
                  <a:lnTo>
                    <a:pt x="2522" y="82"/>
                  </a:lnTo>
                  <a:lnTo>
                    <a:pt x="2441" y="41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6425439" y="3570432"/>
              <a:ext cx="48411" cy="27958"/>
            </a:xfrm>
            <a:custGeom>
              <a:avLst/>
              <a:gdLst/>
              <a:ahLst/>
              <a:cxnLst/>
              <a:rect l="l" t="t" r="r" b="b"/>
              <a:pathLst>
                <a:path w="1058" h="611" extrusionOk="0">
                  <a:moveTo>
                    <a:pt x="82" y="0"/>
                  </a:move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6"/>
                  </a:lnTo>
                  <a:lnTo>
                    <a:pt x="773" y="610"/>
                  </a:lnTo>
                  <a:lnTo>
                    <a:pt x="855" y="610"/>
                  </a:lnTo>
                  <a:lnTo>
                    <a:pt x="936" y="570"/>
                  </a:lnTo>
                  <a:lnTo>
                    <a:pt x="1017" y="529"/>
                  </a:lnTo>
                  <a:lnTo>
                    <a:pt x="1058" y="448"/>
                  </a:lnTo>
                  <a:lnTo>
                    <a:pt x="1058" y="366"/>
                  </a:lnTo>
                  <a:lnTo>
                    <a:pt x="1017" y="326"/>
                  </a:lnTo>
                  <a:lnTo>
                    <a:pt x="977" y="244"/>
                  </a:lnTo>
                  <a:lnTo>
                    <a:pt x="895" y="20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6367737" y="2377319"/>
              <a:ext cx="57746" cy="24251"/>
            </a:xfrm>
            <a:custGeom>
              <a:avLst/>
              <a:gdLst/>
              <a:ahLst/>
              <a:cxnLst/>
              <a:rect l="l" t="t" r="r" b="b"/>
              <a:pathLst>
                <a:path w="1262" h="530" extrusionOk="0">
                  <a:moveTo>
                    <a:pt x="1058" y="1"/>
                  </a:moveTo>
                  <a:lnTo>
                    <a:pt x="204" y="123"/>
                  </a:lnTo>
                  <a:lnTo>
                    <a:pt x="122" y="123"/>
                  </a:lnTo>
                  <a:lnTo>
                    <a:pt x="82" y="164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82" y="448"/>
                  </a:lnTo>
                  <a:lnTo>
                    <a:pt x="122" y="530"/>
                  </a:lnTo>
                  <a:lnTo>
                    <a:pt x="204" y="530"/>
                  </a:lnTo>
                  <a:lnTo>
                    <a:pt x="1058" y="408"/>
                  </a:lnTo>
                  <a:lnTo>
                    <a:pt x="1139" y="408"/>
                  </a:lnTo>
                  <a:lnTo>
                    <a:pt x="1221" y="367"/>
                  </a:lnTo>
                  <a:lnTo>
                    <a:pt x="1261" y="286"/>
                  </a:lnTo>
                  <a:lnTo>
                    <a:pt x="1261" y="204"/>
                  </a:lnTo>
                  <a:lnTo>
                    <a:pt x="1261" y="123"/>
                  </a:lnTo>
                  <a:lnTo>
                    <a:pt x="1221" y="82"/>
                  </a:lnTo>
                  <a:lnTo>
                    <a:pt x="1139" y="4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6404939" y="2427608"/>
              <a:ext cx="48457" cy="20499"/>
            </a:xfrm>
            <a:custGeom>
              <a:avLst/>
              <a:gdLst/>
              <a:ahLst/>
              <a:cxnLst/>
              <a:rect l="l" t="t" r="r" b="b"/>
              <a:pathLst>
                <a:path w="1059" h="448" extrusionOk="0">
                  <a:moveTo>
                    <a:pt x="855" y="0"/>
                  </a:moveTo>
                  <a:lnTo>
                    <a:pt x="204" y="41"/>
                  </a:lnTo>
                  <a:lnTo>
                    <a:pt x="123" y="41"/>
                  </a:lnTo>
                  <a:lnTo>
                    <a:pt x="82" y="81"/>
                  </a:lnTo>
                  <a:lnTo>
                    <a:pt x="42" y="163"/>
                  </a:lnTo>
                  <a:lnTo>
                    <a:pt x="1" y="244"/>
                  </a:lnTo>
                  <a:lnTo>
                    <a:pt x="42" y="326"/>
                  </a:lnTo>
                  <a:lnTo>
                    <a:pt x="82" y="366"/>
                  </a:lnTo>
                  <a:lnTo>
                    <a:pt x="123" y="407"/>
                  </a:lnTo>
                  <a:lnTo>
                    <a:pt x="204" y="448"/>
                  </a:lnTo>
                  <a:lnTo>
                    <a:pt x="855" y="407"/>
                  </a:lnTo>
                  <a:lnTo>
                    <a:pt x="936" y="407"/>
                  </a:lnTo>
                  <a:lnTo>
                    <a:pt x="1018" y="366"/>
                  </a:lnTo>
                  <a:lnTo>
                    <a:pt x="1058" y="285"/>
                  </a:lnTo>
                  <a:lnTo>
                    <a:pt x="1058" y="204"/>
                  </a:lnTo>
                  <a:lnTo>
                    <a:pt x="1058" y="122"/>
                  </a:lnTo>
                  <a:lnTo>
                    <a:pt x="1018" y="81"/>
                  </a:lnTo>
                  <a:lnTo>
                    <a:pt x="936" y="41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6455228" y="2487140"/>
              <a:ext cx="42829" cy="20545"/>
            </a:xfrm>
            <a:custGeom>
              <a:avLst/>
              <a:gdLst/>
              <a:ahLst/>
              <a:cxnLst/>
              <a:rect l="l" t="t" r="r" b="b"/>
              <a:pathLst>
                <a:path w="936" h="449" extrusionOk="0">
                  <a:moveTo>
                    <a:pt x="732" y="1"/>
                  </a:moveTo>
                  <a:lnTo>
                    <a:pt x="204" y="41"/>
                  </a:lnTo>
                  <a:lnTo>
                    <a:pt x="122" y="82"/>
                  </a:lnTo>
                  <a:lnTo>
                    <a:pt x="41" y="123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122" y="448"/>
                  </a:lnTo>
                  <a:lnTo>
                    <a:pt x="204" y="448"/>
                  </a:lnTo>
                  <a:lnTo>
                    <a:pt x="732" y="408"/>
                  </a:lnTo>
                  <a:lnTo>
                    <a:pt x="814" y="408"/>
                  </a:lnTo>
                  <a:lnTo>
                    <a:pt x="895" y="326"/>
                  </a:lnTo>
                  <a:lnTo>
                    <a:pt x="936" y="285"/>
                  </a:lnTo>
                  <a:lnTo>
                    <a:pt x="936" y="204"/>
                  </a:lnTo>
                  <a:lnTo>
                    <a:pt x="936" y="123"/>
                  </a:lnTo>
                  <a:lnTo>
                    <a:pt x="895" y="8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5"/>
            <p:cNvSpPr/>
            <p:nvPr/>
          </p:nvSpPr>
          <p:spPr>
            <a:xfrm>
              <a:off x="6492430" y="2537429"/>
              <a:ext cx="33540" cy="20499"/>
            </a:xfrm>
            <a:custGeom>
              <a:avLst/>
              <a:gdLst/>
              <a:ahLst/>
              <a:cxnLst/>
              <a:rect l="l" t="t" r="r" b="b"/>
              <a:pathLst>
                <a:path w="733" h="448" extrusionOk="0">
                  <a:moveTo>
                    <a:pt x="489" y="0"/>
                  </a:moveTo>
                  <a:lnTo>
                    <a:pt x="163" y="41"/>
                  </a:lnTo>
                  <a:lnTo>
                    <a:pt x="82" y="81"/>
                  </a:lnTo>
                  <a:lnTo>
                    <a:pt x="41" y="163"/>
                  </a:lnTo>
                  <a:lnTo>
                    <a:pt x="1" y="203"/>
                  </a:lnTo>
                  <a:lnTo>
                    <a:pt x="1" y="285"/>
                  </a:lnTo>
                  <a:lnTo>
                    <a:pt x="41" y="366"/>
                  </a:lnTo>
                  <a:lnTo>
                    <a:pt x="82" y="407"/>
                  </a:lnTo>
                  <a:lnTo>
                    <a:pt x="163" y="447"/>
                  </a:lnTo>
                  <a:lnTo>
                    <a:pt x="245" y="447"/>
                  </a:lnTo>
                  <a:lnTo>
                    <a:pt x="570" y="366"/>
                  </a:lnTo>
                  <a:lnTo>
                    <a:pt x="651" y="366"/>
                  </a:lnTo>
                  <a:lnTo>
                    <a:pt x="692" y="285"/>
                  </a:lnTo>
                  <a:lnTo>
                    <a:pt x="733" y="203"/>
                  </a:lnTo>
                  <a:lnTo>
                    <a:pt x="733" y="122"/>
                  </a:lnTo>
                  <a:lnTo>
                    <a:pt x="692" y="81"/>
                  </a:lnTo>
                  <a:lnTo>
                    <a:pt x="611" y="4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5"/>
            <p:cNvSpPr/>
            <p:nvPr/>
          </p:nvSpPr>
          <p:spPr>
            <a:xfrm>
              <a:off x="6546425" y="2595084"/>
              <a:ext cx="33540" cy="16839"/>
            </a:xfrm>
            <a:custGeom>
              <a:avLst/>
              <a:gdLst/>
              <a:ahLst/>
              <a:cxnLst/>
              <a:rect l="l" t="t" r="r" b="b"/>
              <a:pathLst>
                <a:path w="733" h="368" extrusionOk="0">
                  <a:moveTo>
                    <a:pt x="122" y="1"/>
                  </a:moveTo>
                  <a:lnTo>
                    <a:pt x="82" y="4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4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610" y="367"/>
                  </a:lnTo>
                  <a:lnTo>
                    <a:pt x="692" y="326"/>
                  </a:lnTo>
                  <a:lnTo>
                    <a:pt x="732" y="245"/>
                  </a:lnTo>
                  <a:lnTo>
                    <a:pt x="732" y="204"/>
                  </a:lnTo>
                  <a:lnTo>
                    <a:pt x="732" y="123"/>
                  </a:lnTo>
                  <a:lnTo>
                    <a:pt x="692" y="42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5"/>
            <p:cNvSpPr/>
            <p:nvPr/>
          </p:nvSpPr>
          <p:spPr>
            <a:xfrm>
              <a:off x="6101559" y="4166027"/>
              <a:ext cx="286671" cy="161982"/>
            </a:xfrm>
            <a:custGeom>
              <a:avLst/>
              <a:gdLst/>
              <a:ahLst/>
              <a:cxnLst/>
              <a:rect l="l" t="t" r="r" b="b"/>
              <a:pathLst>
                <a:path w="6265" h="3540" extrusionOk="0">
                  <a:moveTo>
                    <a:pt x="2726" y="1"/>
                  </a:moveTo>
                  <a:lnTo>
                    <a:pt x="2645" y="41"/>
                  </a:lnTo>
                  <a:lnTo>
                    <a:pt x="2604" y="123"/>
                  </a:lnTo>
                  <a:lnTo>
                    <a:pt x="2604" y="245"/>
                  </a:lnTo>
                  <a:lnTo>
                    <a:pt x="2604" y="448"/>
                  </a:lnTo>
                  <a:lnTo>
                    <a:pt x="2645" y="611"/>
                  </a:lnTo>
                  <a:lnTo>
                    <a:pt x="2604" y="814"/>
                  </a:lnTo>
                  <a:lnTo>
                    <a:pt x="2523" y="977"/>
                  </a:lnTo>
                  <a:lnTo>
                    <a:pt x="2360" y="1140"/>
                  </a:lnTo>
                  <a:lnTo>
                    <a:pt x="2197" y="1262"/>
                  </a:lnTo>
                  <a:lnTo>
                    <a:pt x="1790" y="1506"/>
                  </a:lnTo>
                  <a:lnTo>
                    <a:pt x="1140" y="1953"/>
                  </a:lnTo>
                  <a:lnTo>
                    <a:pt x="529" y="2400"/>
                  </a:lnTo>
                  <a:lnTo>
                    <a:pt x="326" y="2604"/>
                  </a:lnTo>
                  <a:lnTo>
                    <a:pt x="123" y="2848"/>
                  </a:lnTo>
                  <a:lnTo>
                    <a:pt x="41" y="2970"/>
                  </a:lnTo>
                  <a:lnTo>
                    <a:pt x="1" y="3133"/>
                  </a:lnTo>
                  <a:lnTo>
                    <a:pt x="41" y="3255"/>
                  </a:lnTo>
                  <a:lnTo>
                    <a:pt x="123" y="3377"/>
                  </a:lnTo>
                  <a:lnTo>
                    <a:pt x="204" y="3458"/>
                  </a:lnTo>
                  <a:lnTo>
                    <a:pt x="285" y="3499"/>
                  </a:lnTo>
                  <a:lnTo>
                    <a:pt x="489" y="3539"/>
                  </a:lnTo>
                  <a:lnTo>
                    <a:pt x="692" y="3539"/>
                  </a:lnTo>
                  <a:lnTo>
                    <a:pt x="896" y="3499"/>
                  </a:lnTo>
                  <a:lnTo>
                    <a:pt x="2604" y="3173"/>
                  </a:lnTo>
                  <a:lnTo>
                    <a:pt x="3540" y="3011"/>
                  </a:lnTo>
                  <a:lnTo>
                    <a:pt x="4434" y="2807"/>
                  </a:lnTo>
                  <a:lnTo>
                    <a:pt x="5329" y="2563"/>
                  </a:lnTo>
                  <a:lnTo>
                    <a:pt x="5736" y="2400"/>
                  </a:lnTo>
                  <a:lnTo>
                    <a:pt x="6143" y="2238"/>
                  </a:lnTo>
                  <a:lnTo>
                    <a:pt x="6224" y="2156"/>
                  </a:lnTo>
                  <a:lnTo>
                    <a:pt x="6265" y="2075"/>
                  </a:lnTo>
                  <a:lnTo>
                    <a:pt x="6224" y="1262"/>
                  </a:lnTo>
                  <a:lnTo>
                    <a:pt x="6224" y="855"/>
                  </a:lnTo>
                  <a:lnTo>
                    <a:pt x="6183" y="448"/>
                  </a:lnTo>
                  <a:lnTo>
                    <a:pt x="6143" y="367"/>
                  </a:lnTo>
                  <a:lnTo>
                    <a:pt x="6061" y="326"/>
                  </a:lnTo>
                  <a:lnTo>
                    <a:pt x="6021" y="285"/>
                  </a:lnTo>
                  <a:lnTo>
                    <a:pt x="5939" y="285"/>
                  </a:lnTo>
                  <a:lnTo>
                    <a:pt x="4923" y="611"/>
                  </a:lnTo>
                  <a:lnTo>
                    <a:pt x="4231" y="773"/>
                  </a:lnTo>
                  <a:lnTo>
                    <a:pt x="3499" y="895"/>
                  </a:lnTo>
                  <a:lnTo>
                    <a:pt x="3417" y="611"/>
                  </a:lnTo>
                  <a:lnTo>
                    <a:pt x="3295" y="326"/>
                  </a:lnTo>
                  <a:lnTo>
                    <a:pt x="3214" y="204"/>
                  </a:lnTo>
                  <a:lnTo>
                    <a:pt x="3133" y="123"/>
                  </a:lnTo>
                  <a:lnTo>
                    <a:pt x="3011" y="41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6885176" y="382915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5"/>
            <p:cNvSpPr/>
            <p:nvPr/>
          </p:nvSpPr>
          <p:spPr>
            <a:xfrm>
              <a:off x="6823768" y="3816110"/>
              <a:ext cx="126565" cy="284795"/>
            </a:xfrm>
            <a:custGeom>
              <a:avLst/>
              <a:gdLst/>
              <a:ahLst/>
              <a:cxnLst/>
              <a:rect l="l" t="t" r="r" b="b"/>
              <a:pathLst>
                <a:path w="2766" h="6224" extrusionOk="0">
                  <a:moveTo>
                    <a:pt x="1505" y="0"/>
                  </a:moveTo>
                  <a:lnTo>
                    <a:pt x="1383" y="82"/>
                  </a:lnTo>
                  <a:lnTo>
                    <a:pt x="1342" y="163"/>
                  </a:lnTo>
                  <a:lnTo>
                    <a:pt x="1342" y="285"/>
                  </a:lnTo>
                  <a:lnTo>
                    <a:pt x="1342" y="407"/>
                  </a:lnTo>
                  <a:lnTo>
                    <a:pt x="1342" y="692"/>
                  </a:lnTo>
                  <a:lnTo>
                    <a:pt x="1261" y="1383"/>
                  </a:lnTo>
                  <a:lnTo>
                    <a:pt x="1180" y="2075"/>
                  </a:lnTo>
                  <a:lnTo>
                    <a:pt x="1098" y="2034"/>
                  </a:lnTo>
                  <a:lnTo>
                    <a:pt x="976" y="1994"/>
                  </a:lnTo>
                  <a:lnTo>
                    <a:pt x="814" y="1994"/>
                  </a:lnTo>
                  <a:lnTo>
                    <a:pt x="692" y="2034"/>
                  </a:lnTo>
                  <a:lnTo>
                    <a:pt x="488" y="2156"/>
                  </a:lnTo>
                  <a:lnTo>
                    <a:pt x="285" y="2319"/>
                  </a:lnTo>
                  <a:lnTo>
                    <a:pt x="122" y="2563"/>
                  </a:lnTo>
                  <a:lnTo>
                    <a:pt x="41" y="2766"/>
                  </a:lnTo>
                  <a:lnTo>
                    <a:pt x="0" y="2888"/>
                  </a:lnTo>
                  <a:lnTo>
                    <a:pt x="0" y="2970"/>
                  </a:lnTo>
                  <a:lnTo>
                    <a:pt x="41" y="3011"/>
                  </a:lnTo>
                  <a:lnTo>
                    <a:pt x="122" y="3092"/>
                  </a:lnTo>
                  <a:lnTo>
                    <a:pt x="285" y="3133"/>
                  </a:lnTo>
                  <a:lnTo>
                    <a:pt x="407" y="3255"/>
                  </a:lnTo>
                  <a:lnTo>
                    <a:pt x="488" y="3377"/>
                  </a:lnTo>
                  <a:lnTo>
                    <a:pt x="488" y="3539"/>
                  </a:lnTo>
                  <a:lnTo>
                    <a:pt x="488" y="3824"/>
                  </a:lnTo>
                  <a:lnTo>
                    <a:pt x="488" y="4109"/>
                  </a:lnTo>
                  <a:lnTo>
                    <a:pt x="529" y="4800"/>
                  </a:lnTo>
                  <a:lnTo>
                    <a:pt x="651" y="5492"/>
                  </a:lnTo>
                  <a:lnTo>
                    <a:pt x="692" y="5736"/>
                  </a:lnTo>
                  <a:lnTo>
                    <a:pt x="814" y="5939"/>
                  </a:lnTo>
                  <a:lnTo>
                    <a:pt x="936" y="6102"/>
                  </a:lnTo>
                  <a:lnTo>
                    <a:pt x="1017" y="6143"/>
                  </a:lnTo>
                  <a:lnTo>
                    <a:pt x="1139" y="6183"/>
                  </a:lnTo>
                  <a:lnTo>
                    <a:pt x="1302" y="6224"/>
                  </a:lnTo>
                  <a:lnTo>
                    <a:pt x="1464" y="6183"/>
                  </a:lnTo>
                  <a:lnTo>
                    <a:pt x="1627" y="6102"/>
                  </a:lnTo>
                  <a:lnTo>
                    <a:pt x="1790" y="5980"/>
                  </a:lnTo>
                  <a:lnTo>
                    <a:pt x="1871" y="5858"/>
                  </a:lnTo>
                  <a:lnTo>
                    <a:pt x="1952" y="5695"/>
                  </a:lnTo>
                  <a:lnTo>
                    <a:pt x="2075" y="5329"/>
                  </a:lnTo>
                  <a:lnTo>
                    <a:pt x="2115" y="4963"/>
                  </a:lnTo>
                  <a:lnTo>
                    <a:pt x="2156" y="4597"/>
                  </a:lnTo>
                  <a:lnTo>
                    <a:pt x="2278" y="3946"/>
                  </a:lnTo>
                  <a:lnTo>
                    <a:pt x="2441" y="3336"/>
                  </a:lnTo>
                  <a:lnTo>
                    <a:pt x="2603" y="2685"/>
                  </a:lnTo>
                  <a:lnTo>
                    <a:pt x="2725" y="2034"/>
                  </a:lnTo>
                  <a:lnTo>
                    <a:pt x="2766" y="1709"/>
                  </a:lnTo>
                  <a:lnTo>
                    <a:pt x="2766" y="1383"/>
                  </a:lnTo>
                  <a:lnTo>
                    <a:pt x="2725" y="1058"/>
                  </a:lnTo>
                  <a:lnTo>
                    <a:pt x="2603" y="733"/>
                  </a:lnTo>
                  <a:lnTo>
                    <a:pt x="2400" y="489"/>
                  </a:lnTo>
                  <a:lnTo>
                    <a:pt x="2156" y="285"/>
                  </a:lnTo>
                  <a:lnTo>
                    <a:pt x="1871" y="163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5211873" y="1569540"/>
              <a:ext cx="804097" cy="426277"/>
            </a:xfrm>
            <a:custGeom>
              <a:avLst/>
              <a:gdLst/>
              <a:ahLst/>
              <a:cxnLst/>
              <a:rect l="l" t="t" r="r" b="b"/>
              <a:pathLst>
                <a:path w="17573" h="9316" extrusionOk="0">
                  <a:moveTo>
                    <a:pt x="16352" y="0"/>
                  </a:moveTo>
                  <a:lnTo>
                    <a:pt x="16190" y="41"/>
                  </a:lnTo>
                  <a:lnTo>
                    <a:pt x="16068" y="82"/>
                  </a:lnTo>
                  <a:lnTo>
                    <a:pt x="15132" y="489"/>
                  </a:lnTo>
                  <a:lnTo>
                    <a:pt x="14196" y="977"/>
                  </a:lnTo>
                  <a:lnTo>
                    <a:pt x="12366" y="1994"/>
                  </a:lnTo>
                  <a:lnTo>
                    <a:pt x="11430" y="2482"/>
                  </a:lnTo>
                  <a:lnTo>
                    <a:pt x="10495" y="2929"/>
                  </a:lnTo>
                  <a:lnTo>
                    <a:pt x="9559" y="3336"/>
                  </a:lnTo>
                  <a:lnTo>
                    <a:pt x="8542" y="3702"/>
                  </a:lnTo>
                  <a:lnTo>
                    <a:pt x="7892" y="3865"/>
                  </a:lnTo>
                  <a:lnTo>
                    <a:pt x="7200" y="4027"/>
                  </a:lnTo>
                  <a:lnTo>
                    <a:pt x="6468" y="4109"/>
                  </a:lnTo>
                  <a:lnTo>
                    <a:pt x="5776" y="4068"/>
                  </a:lnTo>
                  <a:lnTo>
                    <a:pt x="5370" y="4027"/>
                  </a:lnTo>
                  <a:lnTo>
                    <a:pt x="5004" y="3905"/>
                  </a:lnTo>
                  <a:lnTo>
                    <a:pt x="4638" y="3783"/>
                  </a:lnTo>
                  <a:lnTo>
                    <a:pt x="4312" y="3621"/>
                  </a:lnTo>
                  <a:lnTo>
                    <a:pt x="3621" y="3214"/>
                  </a:lnTo>
                  <a:lnTo>
                    <a:pt x="2970" y="2766"/>
                  </a:lnTo>
                  <a:lnTo>
                    <a:pt x="1465" y="4312"/>
                  </a:lnTo>
                  <a:lnTo>
                    <a:pt x="0" y="5939"/>
                  </a:lnTo>
                  <a:lnTo>
                    <a:pt x="163" y="6143"/>
                  </a:lnTo>
                  <a:lnTo>
                    <a:pt x="611" y="6590"/>
                  </a:lnTo>
                  <a:lnTo>
                    <a:pt x="1302" y="7322"/>
                  </a:lnTo>
                  <a:lnTo>
                    <a:pt x="1872" y="7892"/>
                  </a:lnTo>
                  <a:lnTo>
                    <a:pt x="2197" y="8176"/>
                  </a:lnTo>
                  <a:lnTo>
                    <a:pt x="2522" y="8420"/>
                  </a:lnTo>
                  <a:lnTo>
                    <a:pt x="2888" y="8664"/>
                  </a:lnTo>
                  <a:lnTo>
                    <a:pt x="3255" y="8868"/>
                  </a:lnTo>
                  <a:lnTo>
                    <a:pt x="3621" y="9031"/>
                  </a:lnTo>
                  <a:lnTo>
                    <a:pt x="3987" y="9193"/>
                  </a:lnTo>
                  <a:lnTo>
                    <a:pt x="4312" y="9234"/>
                  </a:lnTo>
                  <a:lnTo>
                    <a:pt x="4638" y="9315"/>
                  </a:lnTo>
                  <a:lnTo>
                    <a:pt x="5288" y="9315"/>
                  </a:lnTo>
                  <a:lnTo>
                    <a:pt x="5899" y="9275"/>
                  </a:lnTo>
                  <a:lnTo>
                    <a:pt x="6549" y="9153"/>
                  </a:lnTo>
                  <a:lnTo>
                    <a:pt x="7200" y="8949"/>
                  </a:lnTo>
                  <a:lnTo>
                    <a:pt x="7851" y="8705"/>
                  </a:lnTo>
                  <a:lnTo>
                    <a:pt x="9112" y="8176"/>
                  </a:lnTo>
                  <a:lnTo>
                    <a:pt x="10454" y="7688"/>
                  </a:lnTo>
                  <a:lnTo>
                    <a:pt x="11105" y="7403"/>
                  </a:lnTo>
                  <a:lnTo>
                    <a:pt x="11715" y="7078"/>
                  </a:lnTo>
                  <a:lnTo>
                    <a:pt x="13098" y="6387"/>
                  </a:lnTo>
                  <a:lnTo>
                    <a:pt x="14481" y="5654"/>
                  </a:lnTo>
                  <a:lnTo>
                    <a:pt x="15824" y="4882"/>
                  </a:lnTo>
                  <a:lnTo>
                    <a:pt x="16474" y="4434"/>
                  </a:lnTo>
                  <a:lnTo>
                    <a:pt x="17084" y="3987"/>
                  </a:lnTo>
                  <a:lnTo>
                    <a:pt x="17288" y="3865"/>
                  </a:lnTo>
                  <a:lnTo>
                    <a:pt x="17451" y="3661"/>
                  </a:lnTo>
                  <a:lnTo>
                    <a:pt x="17532" y="3458"/>
                  </a:lnTo>
                  <a:lnTo>
                    <a:pt x="17532" y="3377"/>
                  </a:lnTo>
                  <a:lnTo>
                    <a:pt x="17491" y="3255"/>
                  </a:lnTo>
                  <a:lnTo>
                    <a:pt x="17410" y="3173"/>
                  </a:lnTo>
                  <a:lnTo>
                    <a:pt x="17288" y="3092"/>
                  </a:lnTo>
                  <a:lnTo>
                    <a:pt x="17166" y="3051"/>
                  </a:lnTo>
                  <a:lnTo>
                    <a:pt x="17057" y="3015"/>
                  </a:lnTo>
                  <a:lnTo>
                    <a:pt x="17247" y="2888"/>
                  </a:lnTo>
                  <a:lnTo>
                    <a:pt x="17451" y="2726"/>
                  </a:lnTo>
                  <a:lnTo>
                    <a:pt x="17491" y="2604"/>
                  </a:lnTo>
                  <a:lnTo>
                    <a:pt x="17532" y="2482"/>
                  </a:lnTo>
                  <a:lnTo>
                    <a:pt x="17573" y="2360"/>
                  </a:lnTo>
                  <a:lnTo>
                    <a:pt x="17532" y="2197"/>
                  </a:lnTo>
                  <a:lnTo>
                    <a:pt x="17491" y="2075"/>
                  </a:lnTo>
                  <a:lnTo>
                    <a:pt x="17451" y="1994"/>
                  </a:lnTo>
                  <a:lnTo>
                    <a:pt x="17369" y="1912"/>
                  </a:lnTo>
                  <a:lnTo>
                    <a:pt x="17247" y="1831"/>
                  </a:lnTo>
                  <a:lnTo>
                    <a:pt x="17084" y="1831"/>
                  </a:lnTo>
                  <a:lnTo>
                    <a:pt x="16962" y="1872"/>
                  </a:lnTo>
                  <a:lnTo>
                    <a:pt x="16718" y="1953"/>
                  </a:lnTo>
                  <a:lnTo>
                    <a:pt x="16474" y="2116"/>
                  </a:lnTo>
                  <a:lnTo>
                    <a:pt x="16312" y="2197"/>
                  </a:lnTo>
                  <a:lnTo>
                    <a:pt x="16190" y="2238"/>
                  </a:lnTo>
                  <a:lnTo>
                    <a:pt x="16190" y="2238"/>
                  </a:lnTo>
                  <a:lnTo>
                    <a:pt x="16515" y="2034"/>
                  </a:lnTo>
                  <a:lnTo>
                    <a:pt x="16840" y="1872"/>
                  </a:lnTo>
                  <a:lnTo>
                    <a:pt x="17003" y="1750"/>
                  </a:lnTo>
                  <a:lnTo>
                    <a:pt x="17125" y="1627"/>
                  </a:lnTo>
                  <a:lnTo>
                    <a:pt x="17247" y="1505"/>
                  </a:lnTo>
                  <a:lnTo>
                    <a:pt x="17329" y="1343"/>
                  </a:lnTo>
                  <a:lnTo>
                    <a:pt x="17369" y="1139"/>
                  </a:lnTo>
                  <a:lnTo>
                    <a:pt x="17329" y="977"/>
                  </a:lnTo>
                  <a:lnTo>
                    <a:pt x="17206" y="814"/>
                  </a:lnTo>
                  <a:lnTo>
                    <a:pt x="17084" y="733"/>
                  </a:lnTo>
                  <a:lnTo>
                    <a:pt x="16922" y="692"/>
                  </a:lnTo>
                  <a:lnTo>
                    <a:pt x="16800" y="733"/>
                  </a:lnTo>
                  <a:lnTo>
                    <a:pt x="16556" y="855"/>
                  </a:lnTo>
                  <a:lnTo>
                    <a:pt x="15573" y="1317"/>
                  </a:lnTo>
                  <a:lnTo>
                    <a:pt x="15864" y="1099"/>
                  </a:lnTo>
                  <a:lnTo>
                    <a:pt x="16149" y="855"/>
                  </a:lnTo>
                  <a:lnTo>
                    <a:pt x="16434" y="570"/>
                  </a:lnTo>
                  <a:lnTo>
                    <a:pt x="16515" y="448"/>
                  </a:lnTo>
                  <a:lnTo>
                    <a:pt x="16596" y="326"/>
                  </a:lnTo>
                  <a:lnTo>
                    <a:pt x="16596" y="204"/>
                  </a:lnTo>
                  <a:lnTo>
                    <a:pt x="16556" y="82"/>
                  </a:lnTo>
                  <a:lnTo>
                    <a:pt x="16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5202584" y="1560251"/>
              <a:ext cx="822674" cy="444854"/>
            </a:xfrm>
            <a:custGeom>
              <a:avLst/>
              <a:gdLst/>
              <a:ahLst/>
              <a:cxnLst/>
              <a:rect l="l" t="t" r="r" b="b"/>
              <a:pathLst>
                <a:path w="17979" h="9722" extrusionOk="0">
                  <a:moveTo>
                    <a:pt x="16515" y="407"/>
                  </a:moveTo>
                  <a:lnTo>
                    <a:pt x="16555" y="447"/>
                  </a:lnTo>
                  <a:lnTo>
                    <a:pt x="16596" y="447"/>
                  </a:lnTo>
                  <a:lnTo>
                    <a:pt x="16555" y="570"/>
                  </a:lnTo>
                  <a:lnTo>
                    <a:pt x="16393" y="773"/>
                  </a:lnTo>
                  <a:lnTo>
                    <a:pt x="16067" y="1058"/>
                  </a:lnTo>
                  <a:lnTo>
                    <a:pt x="15701" y="1302"/>
                  </a:lnTo>
                  <a:lnTo>
                    <a:pt x="15294" y="1546"/>
                  </a:lnTo>
                  <a:lnTo>
                    <a:pt x="15213" y="1586"/>
                  </a:lnTo>
                  <a:lnTo>
                    <a:pt x="15172" y="1668"/>
                  </a:lnTo>
                  <a:lnTo>
                    <a:pt x="15172" y="1749"/>
                  </a:lnTo>
                  <a:lnTo>
                    <a:pt x="15213" y="1790"/>
                  </a:lnTo>
                  <a:lnTo>
                    <a:pt x="15254" y="1871"/>
                  </a:lnTo>
                  <a:lnTo>
                    <a:pt x="15335" y="1912"/>
                  </a:lnTo>
                  <a:lnTo>
                    <a:pt x="15416" y="1912"/>
                  </a:lnTo>
                  <a:lnTo>
                    <a:pt x="15498" y="1871"/>
                  </a:lnTo>
                  <a:lnTo>
                    <a:pt x="15864" y="1708"/>
                  </a:lnTo>
                  <a:lnTo>
                    <a:pt x="15881" y="1697"/>
                  </a:lnTo>
                  <a:lnTo>
                    <a:pt x="16393" y="1464"/>
                  </a:lnTo>
                  <a:lnTo>
                    <a:pt x="16840" y="1220"/>
                  </a:lnTo>
                  <a:lnTo>
                    <a:pt x="17084" y="1098"/>
                  </a:lnTo>
                  <a:lnTo>
                    <a:pt x="17206" y="1098"/>
                  </a:lnTo>
                  <a:lnTo>
                    <a:pt x="17287" y="1139"/>
                  </a:lnTo>
                  <a:lnTo>
                    <a:pt x="17369" y="1220"/>
                  </a:lnTo>
                  <a:lnTo>
                    <a:pt x="17369" y="1342"/>
                  </a:lnTo>
                  <a:lnTo>
                    <a:pt x="17369" y="1424"/>
                  </a:lnTo>
                  <a:lnTo>
                    <a:pt x="17328" y="1505"/>
                  </a:lnTo>
                  <a:lnTo>
                    <a:pt x="17206" y="1668"/>
                  </a:lnTo>
                  <a:lnTo>
                    <a:pt x="17043" y="1830"/>
                  </a:lnTo>
                  <a:lnTo>
                    <a:pt x="16677" y="2034"/>
                  </a:lnTo>
                  <a:lnTo>
                    <a:pt x="16393" y="2224"/>
                  </a:lnTo>
                  <a:lnTo>
                    <a:pt x="16352" y="2237"/>
                  </a:lnTo>
                  <a:lnTo>
                    <a:pt x="16357" y="2248"/>
                  </a:lnTo>
                  <a:lnTo>
                    <a:pt x="16311" y="2278"/>
                  </a:lnTo>
                  <a:lnTo>
                    <a:pt x="16230" y="2319"/>
                  </a:lnTo>
                  <a:lnTo>
                    <a:pt x="16230" y="2400"/>
                  </a:lnTo>
                  <a:lnTo>
                    <a:pt x="16230" y="2522"/>
                  </a:lnTo>
                  <a:lnTo>
                    <a:pt x="16311" y="2603"/>
                  </a:lnTo>
                  <a:lnTo>
                    <a:pt x="16352" y="2644"/>
                  </a:lnTo>
                  <a:lnTo>
                    <a:pt x="16433" y="2644"/>
                  </a:lnTo>
                  <a:lnTo>
                    <a:pt x="16759" y="2522"/>
                  </a:lnTo>
                  <a:lnTo>
                    <a:pt x="17003" y="2359"/>
                  </a:lnTo>
                  <a:lnTo>
                    <a:pt x="17165" y="2278"/>
                  </a:lnTo>
                  <a:lnTo>
                    <a:pt x="17287" y="2237"/>
                  </a:lnTo>
                  <a:lnTo>
                    <a:pt x="17450" y="2278"/>
                  </a:lnTo>
                  <a:lnTo>
                    <a:pt x="17491" y="2319"/>
                  </a:lnTo>
                  <a:lnTo>
                    <a:pt x="17532" y="2400"/>
                  </a:lnTo>
                  <a:lnTo>
                    <a:pt x="17572" y="2563"/>
                  </a:lnTo>
                  <a:lnTo>
                    <a:pt x="17532" y="2725"/>
                  </a:lnTo>
                  <a:lnTo>
                    <a:pt x="17450" y="2847"/>
                  </a:lnTo>
                  <a:lnTo>
                    <a:pt x="17287" y="2969"/>
                  </a:lnTo>
                  <a:lnTo>
                    <a:pt x="17003" y="3112"/>
                  </a:lnTo>
                  <a:lnTo>
                    <a:pt x="17003" y="3112"/>
                  </a:lnTo>
                  <a:lnTo>
                    <a:pt x="16921" y="3132"/>
                  </a:lnTo>
                  <a:lnTo>
                    <a:pt x="16840" y="3167"/>
                  </a:lnTo>
                  <a:lnTo>
                    <a:pt x="16840" y="3167"/>
                  </a:lnTo>
                  <a:lnTo>
                    <a:pt x="16677" y="3213"/>
                  </a:lnTo>
                  <a:lnTo>
                    <a:pt x="16684" y="3234"/>
                  </a:lnTo>
                  <a:lnTo>
                    <a:pt x="16684" y="3234"/>
                  </a:lnTo>
                  <a:lnTo>
                    <a:pt x="16637" y="3254"/>
                  </a:lnTo>
                  <a:lnTo>
                    <a:pt x="16555" y="3295"/>
                  </a:lnTo>
                  <a:lnTo>
                    <a:pt x="16515" y="3376"/>
                  </a:lnTo>
                  <a:lnTo>
                    <a:pt x="16555" y="3498"/>
                  </a:lnTo>
                  <a:lnTo>
                    <a:pt x="16637" y="3580"/>
                  </a:lnTo>
                  <a:lnTo>
                    <a:pt x="16677" y="3620"/>
                  </a:lnTo>
                  <a:lnTo>
                    <a:pt x="16759" y="3620"/>
                  </a:lnTo>
                  <a:lnTo>
                    <a:pt x="17247" y="3458"/>
                  </a:lnTo>
                  <a:lnTo>
                    <a:pt x="17307" y="3422"/>
                  </a:lnTo>
                  <a:lnTo>
                    <a:pt x="17307" y="3422"/>
                  </a:lnTo>
                  <a:lnTo>
                    <a:pt x="17450" y="3458"/>
                  </a:lnTo>
                  <a:lnTo>
                    <a:pt x="17491" y="3539"/>
                  </a:lnTo>
                  <a:lnTo>
                    <a:pt x="17532" y="3620"/>
                  </a:lnTo>
                  <a:lnTo>
                    <a:pt x="17491" y="3702"/>
                  </a:lnTo>
                  <a:lnTo>
                    <a:pt x="17450" y="3783"/>
                  </a:lnTo>
                  <a:lnTo>
                    <a:pt x="17328" y="3905"/>
                  </a:lnTo>
                  <a:lnTo>
                    <a:pt x="17206" y="4027"/>
                  </a:lnTo>
                  <a:lnTo>
                    <a:pt x="16311" y="4637"/>
                  </a:lnTo>
                  <a:lnTo>
                    <a:pt x="15376" y="5207"/>
                  </a:lnTo>
                  <a:lnTo>
                    <a:pt x="14440" y="5776"/>
                  </a:lnTo>
                  <a:lnTo>
                    <a:pt x="13464" y="6264"/>
                  </a:lnTo>
                  <a:lnTo>
                    <a:pt x="12528" y="6793"/>
                  </a:lnTo>
                  <a:lnTo>
                    <a:pt x="11552" y="7240"/>
                  </a:lnTo>
                  <a:lnTo>
                    <a:pt x="10535" y="7688"/>
                  </a:lnTo>
                  <a:lnTo>
                    <a:pt x="9559" y="8095"/>
                  </a:lnTo>
                  <a:lnTo>
                    <a:pt x="8542" y="8501"/>
                  </a:lnTo>
                  <a:lnTo>
                    <a:pt x="7525" y="8908"/>
                  </a:lnTo>
                  <a:lnTo>
                    <a:pt x="6996" y="9071"/>
                  </a:lnTo>
                  <a:lnTo>
                    <a:pt x="6468" y="9193"/>
                  </a:lnTo>
                  <a:lnTo>
                    <a:pt x="5939" y="9315"/>
                  </a:lnTo>
                  <a:lnTo>
                    <a:pt x="4841" y="9315"/>
                  </a:lnTo>
                  <a:lnTo>
                    <a:pt x="4352" y="9193"/>
                  </a:lnTo>
                  <a:lnTo>
                    <a:pt x="3864" y="9030"/>
                  </a:lnTo>
                  <a:lnTo>
                    <a:pt x="3417" y="8827"/>
                  </a:lnTo>
                  <a:lnTo>
                    <a:pt x="2969" y="8583"/>
                  </a:lnTo>
                  <a:lnTo>
                    <a:pt x="2563" y="8257"/>
                  </a:lnTo>
                  <a:lnTo>
                    <a:pt x="2197" y="7932"/>
                  </a:lnTo>
                  <a:lnTo>
                    <a:pt x="1790" y="7566"/>
                  </a:lnTo>
                  <a:lnTo>
                    <a:pt x="1058" y="6793"/>
                  </a:lnTo>
                  <a:lnTo>
                    <a:pt x="610" y="6305"/>
                  </a:lnTo>
                  <a:lnTo>
                    <a:pt x="461" y="6118"/>
                  </a:lnTo>
                  <a:lnTo>
                    <a:pt x="461" y="6118"/>
                  </a:lnTo>
                  <a:lnTo>
                    <a:pt x="1790" y="4678"/>
                  </a:lnTo>
                  <a:lnTo>
                    <a:pt x="3232" y="3235"/>
                  </a:lnTo>
                  <a:lnTo>
                    <a:pt x="3702" y="3580"/>
                  </a:lnTo>
                  <a:lnTo>
                    <a:pt x="4352" y="3946"/>
                  </a:lnTo>
                  <a:lnTo>
                    <a:pt x="4678" y="4108"/>
                  </a:lnTo>
                  <a:lnTo>
                    <a:pt x="5044" y="4271"/>
                  </a:lnTo>
                  <a:lnTo>
                    <a:pt x="5369" y="4393"/>
                  </a:lnTo>
                  <a:lnTo>
                    <a:pt x="5776" y="4474"/>
                  </a:lnTo>
                  <a:lnTo>
                    <a:pt x="6183" y="4515"/>
                  </a:lnTo>
                  <a:lnTo>
                    <a:pt x="6590" y="4515"/>
                  </a:lnTo>
                  <a:lnTo>
                    <a:pt x="6996" y="4474"/>
                  </a:lnTo>
                  <a:lnTo>
                    <a:pt x="7444" y="4434"/>
                  </a:lnTo>
                  <a:lnTo>
                    <a:pt x="8257" y="4271"/>
                  </a:lnTo>
                  <a:lnTo>
                    <a:pt x="9071" y="4027"/>
                  </a:lnTo>
                  <a:lnTo>
                    <a:pt x="9803" y="3742"/>
                  </a:lnTo>
                  <a:lnTo>
                    <a:pt x="10576" y="3417"/>
                  </a:lnTo>
                  <a:lnTo>
                    <a:pt x="11308" y="3091"/>
                  </a:lnTo>
                  <a:lnTo>
                    <a:pt x="12000" y="2725"/>
                  </a:lnTo>
                  <a:lnTo>
                    <a:pt x="13423" y="1953"/>
                  </a:lnTo>
                  <a:lnTo>
                    <a:pt x="14847" y="1180"/>
                  </a:lnTo>
                  <a:lnTo>
                    <a:pt x="15660" y="773"/>
                  </a:lnTo>
                  <a:lnTo>
                    <a:pt x="16067" y="570"/>
                  </a:lnTo>
                  <a:lnTo>
                    <a:pt x="16271" y="488"/>
                  </a:lnTo>
                  <a:lnTo>
                    <a:pt x="16393" y="447"/>
                  </a:lnTo>
                  <a:lnTo>
                    <a:pt x="16515" y="407"/>
                  </a:lnTo>
                  <a:close/>
                  <a:moveTo>
                    <a:pt x="16555" y="0"/>
                  </a:moveTo>
                  <a:lnTo>
                    <a:pt x="16352" y="41"/>
                  </a:lnTo>
                  <a:lnTo>
                    <a:pt x="16189" y="81"/>
                  </a:lnTo>
                  <a:lnTo>
                    <a:pt x="15864" y="244"/>
                  </a:lnTo>
                  <a:lnTo>
                    <a:pt x="15091" y="610"/>
                  </a:lnTo>
                  <a:lnTo>
                    <a:pt x="13505" y="1464"/>
                  </a:lnTo>
                  <a:lnTo>
                    <a:pt x="11959" y="2278"/>
                  </a:lnTo>
                  <a:lnTo>
                    <a:pt x="11227" y="2685"/>
                  </a:lnTo>
                  <a:lnTo>
                    <a:pt x="10454" y="3051"/>
                  </a:lnTo>
                  <a:lnTo>
                    <a:pt x="9559" y="3417"/>
                  </a:lnTo>
                  <a:lnTo>
                    <a:pt x="8664" y="3742"/>
                  </a:lnTo>
                  <a:lnTo>
                    <a:pt x="8217" y="3864"/>
                  </a:lnTo>
                  <a:lnTo>
                    <a:pt x="7769" y="3946"/>
                  </a:lnTo>
                  <a:lnTo>
                    <a:pt x="7281" y="4027"/>
                  </a:lnTo>
                  <a:lnTo>
                    <a:pt x="6834" y="4108"/>
                  </a:lnTo>
                  <a:lnTo>
                    <a:pt x="6305" y="4108"/>
                  </a:lnTo>
                  <a:lnTo>
                    <a:pt x="5817" y="4068"/>
                  </a:lnTo>
                  <a:lnTo>
                    <a:pt x="5329" y="3946"/>
                  </a:lnTo>
                  <a:lnTo>
                    <a:pt x="4841" y="3783"/>
                  </a:lnTo>
                  <a:lnTo>
                    <a:pt x="4434" y="3580"/>
                  </a:lnTo>
                  <a:lnTo>
                    <a:pt x="4027" y="3335"/>
                  </a:lnTo>
                  <a:lnTo>
                    <a:pt x="3295" y="2807"/>
                  </a:lnTo>
                  <a:lnTo>
                    <a:pt x="3214" y="2766"/>
                  </a:lnTo>
                  <a:lnTo>
                    <a:pt x="3173" y="2766"/>
                  </a:lnTo>
                  <a:lnTo>
                    <a:pt x="3051" y="2847"/>
                  </a:lnTo>
                  <a:lnTo>
                    <a:pt x="2034" y="3824"/>
                  </a:lnTo>
                  <a:lnTo>
                    <a:pt x="1058" y="4881"/>
                  </a:lnTo>
                  <a:lnTo>
                    <a:pt x="163" y="5857"/>
                  </a:lnTo>
                  <a:lnTo>
                    <a:pt x="41" y="6020"/>
                  </a:lnTo>
                  <a:lnTo>
                    <a:pt x="0" y="6101"/>
                  </a:lnTo>
                  <a:lnTo>
                    <a:pt x="41" y="6224"/>
                  </a:lnTo>
                  <a:lnTo>
                    <a:pt x="122" y="6346"/>
                  </a:lnTo>
                  <a:lnTo>
                    <a:pt x="570" y="6834"/>
                  </a:lnTo>
                  <a:lnTo>
                    <a:pt x="1017" y="7322"/>
                  </a:lnTo>
                  <a:lnTo>
                    <a:pt x="1586" y="7891"/>
                  </a:lnTo>
                  <a:lnTo>
                    <a:pt x="2197" y="8461"/>
                  </a:lnTo>
                  <a:lnTo>
                    <a:pt x="2685" y="8827"/>
                  </a:lnTo>
                  <a:lnTo>
                    <a:pt x="3173" y="9152"/>
                  </a:lnTo>
                  <a:lnTo>
                    <a:pt x="3742" y="9437"/>
                  </a:lnTo>
                  <a:lnTo>
                    <a:pt x="4027" y="9518"/>
                  </a:lnTo>
                  <a:lnTo>
                    <a:pt x="4312" y="9600"/>
                  </a:lnTo>
                  <a:lnTo>
                    <a:pt x="4637" y="9681"/>
                  </a:lnTo>
                  <a:lnTo>
                    <a:pt x="5003" y="9722"/>
                  </a:lnTo>
                  <a:lnTo>
                    <a:pt x="5654" y="9722"/>
                  </a:lnTo>
                  <a:lnTo>
                    <a:pt x="6346" y="9640"/>
                  </a:lnTo>
                  <a:lnTo>
                    <a:pt x="6996" y="9478"/>
                  </a:lnTo>
                  <a:lnTo>
                    <a:pt x="7607" y="9274"/>
                  </a:lnTo>
                  <a:lnTo>
                    <a:pt x="8257" y="9030"/>
                  </a:lnTo>
                  <a:lnTo>
                    <a:pt x="9518" y="8501"/>
                  </a:lnTo>
                  <a:lnTo>
                    <a:pt x="10779" y="8013"/>
                  </a:lnTo>
                  <a:lnTo>
                    <a:pt x="11430" y="7769"/>
                  </a:lnTo>
                  <a:lnTo>
                    <a:pt x="12040" y="7484"/>
                  </a:lnTo>
                  <a:lnTo>
                    <a:pt x="13423" y="6752"/>
                  </a:lnTo>
                  <a:lnTo>
                    <a:pt x="14766" y="6020"/>
                  </a:lnTo>
                  <a:lnTo>
                    <a:pt x="16108" y="5247"/>
                  </a:lnTo>
                  <a:lnTo>
                    <a:pt x="17409" y="4393"/>
                  </a:lnTo>
                  <a:lnTo>
                    <a:pt x="17654" y="4149"/>
                  </a:lnTo>
                  <a:lnTo>
                    <a:pt x="17735" y="4027"/>
                  </a:lnTo>
                  <a:lnTo>
                    <a:pt x="17857" y="3905"/>
                  </a:lnTo>
                  <a:lnTo>
                    <a:pt x="17898" y="3742"/>
                  </a:lnTo>
                  <a:lnTo>
                    <a:pt x="17938" y="3620"/>
                  </a:lnTo>
                  <a:lnTo>
                    <a:pt x="17898" y="3458"/>
                  </a:lnTo>
                  <a:lnTo>
                    <a:pt x="17816" y="3295"/>
                  </a:lnTo>
                  <a:lnTo>
                    <a:pt x="17694" y="3173"/>
                  </a:lnTo>
                  <a:lnTo>
                    <a:pt x="17670" y="3157"/>
                  </a:lnTo>
                  <a:lnTo>
                    <a:pt x="17670" y="3157"/>
                  </a:lnTo>
                  <a:lnTo>
                    <a:pt x="17816" y="3010"/>
                  </a:lnTo>
                  <a:lnTo>
                    <a:pt x="17938" y="2807"/>
                  </a:lnTo>
                  <a:lnTo>
                    <a:pt x="17979" y="2563"/>
                  </a:lnTo>
                  <a:lnTo>
                    <a:pt x="17938" y="2278"/>
                  </a:lnTo>
                  <a:lnTo>
                    <a:pt x="17816" y="2115"/>
                  </a:lnTo>
                  <a:lnTo>
                    <a:pt x="17694" y="1953"/>
                  </a:lnTo>
                  <a:lnTo>
                    <a:pt x="17552" y="1881"/>
                  </a:lnTo>
                  <a:lnTo>
                    <a:pt x="17694" y="1668"/>
                  </a:lnTo>
                  <a:lnTo>
                    <a:pt x="17735" y="1424"/>
                  </a:lnTo>
                  <a:lnTo>
                    <a:pt x="17735" y="1180"/>
                  </a:lnTo>
                  <a:lnTo>
                    <a:pt x="17694" y="1058"/>
                  </a:lnTo>
                  <a:lnTo>
                    <a:pt x="17654" y="976"/>
                  </a:lnTo>
                  <a:lnTo>
                    <a:pt x="17532" y="854"/>
                  </a:lnTo>
                  <a:lnTo>
                    <a:pt x="17450" y="773"/>
                  </a:lnTo>
                  <a:lnTo>
                    <a:pt x="17328" y="732"/>
                  </a:lnTo>
                  <a:lnTo>
                    <a:pt x="16962" y="732"/>
                  </a:lnTo>
                  <a:lnTo>
                    <a:pt x="16910" y="750"/>
                  </a:lnTo>
                  <a:lnTo>
                    <a:pt x="16921" y="732"/>
                  </a:lnTo>
                  <a:lnTo>
                    <a:pt x="16962" y="610"/>
                  </a:lnTo>
                  <a:lnTo>
                    <a:pt x="17003" y="447"/>
                  </a:lnTo>
                  <a:lnTo>
                    <a:pt x="16962" y="325"/>
                  </a:lnTo>
                  <a:lnTo>
                    <a:pt x="16921" y="203"/>
                  </a:lnTo>
                  <a:lnTo>
                    <a:pt x="16840" y="81"/>
                  </a:lnTo>
                  <a:lnTo>
                    <a:pt x="16718" y="41"/>
                  </a:lnTo>
                  <a:lnTo>
                    <a:pt x="16555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4495292" y="1385270"/>
              <a:ext cx="887833" cy="677531"/>
            </a:xfrm>
            <a:custGeom>
              <a:avLst/>
              <a:gdLst/>
              <a:ahLst/>
              <a:cxnLst/>
              <a:rect l="l" t="t" r="r" b="b"/>
              <a:pathLst>
                <a:path w="19403" h="14807" extrusionOk="0">
                  <a:moveTo>
                    <a:pt x="9925" y="1"/>
                  </a:moveTo>
                  <a:lnTo>
                    <a:pt x="9152" y="41"/>
                  </a:lnTo>
                  <a:lnTo>
                    <a:pt x="8379" y="82"/>
                  </a:lnTo>
                  <a:lnTo>
                    <a:pt x="7647" y="204"/>
                  </a:lnTo>
                  <a:lnTo>
                    <a:pt x="6874" y="407"/>
                  </a:lnTo>
                  <a:lnTo>
                    <a:pt x="6142" y="611"/>
                  </a:lnTo>
                  <a:lnTo>
                    <a:pt x="5491" y="814"/>
                  </a:lnTo>
                  <a:lnTo>
                    <a:pt x="4881" y="1058"/>
                  </a:lnTo>
                  <a:lnTo>
                    <a:pt x="4597" y="1221"/>
                  </a:lnTo>
                  <a:lnTo>
                    <a:pt x="4312" y="1424"/>
                  </a:lnTo>
                  <a:lnTo>
                    <a:pt x="4068" y="1668"/>
                  </a:lnTo>
                  <a:lnTo>
                    <a:pt x="3824" y="1912"/>
                  </a:lnTo>
                  <a:lnTo>
                    <a:pt x="3417" y="2441"/>
                  </a:lnTo>
                  <a:lnTo>
                    <a:pt x="3092" y="3011"/>
                  </a:lnTo>
                  <a:lnTo>
                    <a:pt x="2847" y="3621"/>
                  </a:lnTo>
                  <a:lnTo>
                    <a:pt x="2603" y="4231"/>
                  </a:lnTo>
                  <a:lnTo>
                    <a:pt x="2115" y="5777"/>
                  </a:lnTo>
                  <a:lnTo>
                    <a:pt x="1668" y="7282"/>
                  </a:lnTo>
                  <a:lnTo>
                    <a:pt x="1220" y="9112"/>
                  </a:lnTo>
                  <a:lnTo>
                    <a:pt x="773" y="10902"/>
                  </a:lnTo>
                  <a:lnTo>
                    <a:pt x="0" y="14563"/>
                  </a:lnTo>
                  <a:lnTo>
                    <a:pt x="0" y="14644"/>
                  </a:lnTo>
                  <a:lnTo>
                    <a:pt x="41" y="14725"/>
                  </a:lnTo>
                  <a:lnTo>
                    <a:pt x="122" y="14807"/>
                  </a:lnTo>
                  <a:lnTo>
                    <a:pt x="2807" y="14807"/>
                  </a:lnTo>
                  <a:lnTo>
                    <a:pt x="5369" y="14725"/>
                  </a:lnTo>
                  <a:lnTo>
                    <a:pt x="7973" y="14685"/>
                  </a:lnTo>
                  <a:lnTo>
                    <a:pt x="10535" y="14603"/>
                  </a:lnTo>
                  <a:lnTo>
                    <a:pt x="13505" y="14481"/>
                  </a:lnTo>
                  <a:lnTo>
                    <a:pt x="13627" y="14441"/>
                  </a:lnTo>
                  <a:lnTo>
                    <a:pt x="13708" y="14359"/>
                  </a:lnTo>
                  <a:lnTo>
                    <a:pt x="13911" y="13627"/>
                  </a:lnTo>
                  <a:lnTo>
                    <a:pt x="14359" y="11878"/>
                  </a:lnTo>
                  <a:lnTo>
                    <a:pt x="14603" y="11024"/>
                  </a:lnTo>
                  <a:lnTo>
                    <a:pt x="14847" y="10170"/>
                  </a:lnTo>
                  <a:lnTo>
                    <a:pt x="15457" y="10414"/>
                  </a:lnTo>
                  <a:lnTo>
                    <a:pt x="15783" y="10576"/>
                  </a:lnTo>
                  <a:lnTo>
                    <a:pt x="16149" y="10698"/>
                  </a:lnTo>
                  <a:lnTo>
                    <a:pt x="16433" y="10698"/>
                  </a:lnTo>
                  <a:lnTo>
                    <a:pt x="16555" y="10617"/>
                  </a:lnTo>
                  <a:lnTo>
                    <a:pt x="16718" y="10536"/>
                  </a:lnTo>
                  <a:lnTo>
                    <a:pt x="16962" y="10292"/>
                  </a:lnTo>
                  <a:lnTo>
                    <a:pt x="17165" y="10088"/>
                  </a:lnTo>
                  <a:lnTo>
                    <a:pt x="17776" y="9437"/>
                  </a:lnTo>
                  <a:lnTo>
                    <a:pt x="18345" y="8787"/>
                  </a:lnTo>
                  <a:lnTo>
                    <a:pt x="18874" y="8095"/>
                  </a:lnTo>
                  <a:lnTo>
                    <a:pt x="19362" y="7363"/>
                  </a:lnTo>
                  <a:lnTo>
                    <a:pt x="19403" y="7241"/>
                  </a:lnTo>
                  <a:lnTo>
                    <a:pt x="19321" y="7119"/>
                  </a:lnTo>
                  <a:lnTo>
                    <a:pt x="14440" y="2197"/>
                  </a:lnTo>
                  <a:lnTo>
                    <a:pt x="13952" y="1709"/>
                  </a:lnTo>
                  <a:lnTo>
                    <a:pt x="13423" y="1180"/>
                  </a:lnTo>
                  <a:lnTo>
                    <a:pt x="12854" y="733"/>
                  </a:lnTo>
                  <a:lnTo>
                    <a:pt x="12528" y="529"/>
                  </a:lnTo>
                  <a:lnTo>
                    <a:pt x="12203" y="367"/>
                  </a:lnTo>
                  <a:lnTo>
                    <a:pt x="11837" y="245"/>
                  </a:lnTo>
                  <a:lnTo>
                    <a:pt x="11471" y="123"/>
                  </a:lnTo>
                  <a:lnTo>
                    <a:pt x="11105" y="82"/>
                  </a:lnTo>
                  <a:lnTo>
                    <a:pt x="10698" y="41"/>
                  </a:lnTo>
                  <a:lnTo>
                    <a:pt x="9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3099332" y="1846884"/>
              <a:ext cx="2414028" cy="2473605"/>
            </a:xfrm>
            <a:custGeom>
              <a:avLst/>
              <a:gdLst/>
              <a:ahLst/>
              <a:cxnLst/>
              <a:rect l="l" t="t" r="r" b="b"/>
              <a:pathLst>
                <a:path w="52757" h="54059" extrusionOk="0">
                  <a:moveTo>
                    <a:pt x="49584" y="0"/>
                  </a:moveTo>
                  <a:lnTo>
                    <a:pt x="44418" y="82"/>
                  </a:lnTo>
                  <a:lnTo>
                    <a:pt x="39253" y="163"/>
                  </a:lnTo>
                  <a:lnTo>
                    <a:pt x="34087" y="285"/>
                  </a:lnTo>
                  <a:lnTo>
                    <a:pt x="28921" y="448"/>
                  </a:lnTo>
                  <a:lnTo>
                    <a:pt x="23755" y="651"/>
                  </a:lnTo>
                  <a:lnTo>
                    <a:pt x="18589" y="895"/>
                  </a:lnTo>
                  <a:lnTo>
                    <a:pt x="13423" y="1180"/>
                  </a:lnTo>
                  <a:lnTo>
                    <a:pt x="8257" y="1505"/>
                  </a:lnTo>
                  <a:lnTo>
                    <a:pt x="7810" y="2278"/>
                  </a:lnTo>
                  <a:lnTo>
                    <a:pt x="7484" y="3132"/>
                  </a:lnTo>
                  <a:lnTo>
                    <a:pt x="7322" y="3539"/>
                  </a:lnTo>
                  <a:lnTo>
                    <a:pt x="7200" y="3986"/>
                  </a:lnTo>
                  <a:lnTo>
                    <a:pt x="7118" y="4434"/>
                  </a:lnTo>
                  <a:lnTo>
                    <a:pt x="7037" y="4881"/>
                  </a:lnTo>
                  <a:lnTo>
                    <a:pt x="6915" y="6305"/>
                  </a:lnTo>
                  <a:lnTo>
                    <a:pt x="6793" y="7688"/>
                  </a:lnTo>
                  <a:lnTo>
                    <a:pt x="6590" y="10535"/>
                  </a:lnTo>
                  <a:lnTo>
                    <a:pt x="6427" y="13342"/>
                  </a:lnTo>
                  <a:lnTo>
                    <a:pt x="6264" y="16189"/>
                  </a:lnTo>
                  <a:lnTo>
                    <a:pt x="6101" y="17938"/>
                  </a:lnTo>
                  <a:lnTo>
                    <a:pt x="6020" y="18793"/>
                  </a:lnTo>
                  <a:lnTo>
                    <a:pt x="5857" y="19687"/>
                  </a:lnTo>
                  <a:lnTo>
                    <a:pt x="5695" y="20542"/>
                  </a:lnTo>
                  <a:lnTo>
                    <a:pt x="5491" y="21396"/>
                  </a:lnTo>
                  <a:lnTo>
                    <a:pt x="5247" y="22250"/>
                  </a:lnTo>
                  <a:lnTo>
                    <a:pt x="4963" y="23064"/>
                  </a:lnTo>
                  <a:lnTo>
                    <a:pt x="4678" y="23877"/>
                  </a:lnTo>
                  <a:lnTo>
                    <a:pt x="4312" y="24650"/>
                  </a:lnTo>
                  <a:lnTo>
                    <a:pt x="3905" y="25423"/>
                  </a:lnTo>
                  <a:lnTo>
                    <a:pt x="3458" y="26155"/>
                  </a:lnTo>
                  <a:lnTo>
                    <a:pt x="2969" y="26846"/>
                  </a:lnTo>
                  <a:lnTo>
                    <a:pt x="2441" y="27457"/>
                  </a:lnTo>
                  <a:lnTo>
                    <a:pt x="1830" y="28067"/>
                  </a:lnTo>
                  <a:lnTo>
                    <a:pt x="1180" y="28636"/>
                  </a:lnTo>
                  <a:lnTo>
                    <a:pt x="895" y="28840"/>
                  </a:lnTo>
                  <a:lnTo>
                    <a:pt x="651" y="29124"/>
                  </a:lnTo>
                  <a:lnTo>
                    <a:pt x="407" y="29368"/>
                  </a:lnTo>
                  <a:lnTo>
                    <a:pt x="203" y="29653"/>
                  </a:lnTo>
                  <a:lnTo>
                    <a:pt x="41" y="29978"/>
                  </a:lnTo>
                  <a:lnTo>
                    <a:pt x="0" y="30263"/>
                  </a:lnTo>
                  <a:lnTo>
                    <a:pt x="0" y="30385"/>
                  </a:lnTo>
                  <a:lnTo>
                    <a:pt x="41" y="30548"/>
                  </a:lnTo>
                  <a:lnTo>
                    <a:pt x="81" y="30670"/>
                  </a:lnTo>
                  <a:lnTo>
                    <a:pt x="163" y="30792"/>
                  </a:lnTo>
                  <a:lnTo>
                    <a:pt x="285" y="30914"/>
                  </a:lnTo>
                  <a:lnTo>
                    <a:pt x="407" y="30995"/>
                  </a:lnTo>
                  <a:lnTo>
                    <a:pt x="732" y="31077"/>
                  </a:lnTo>
                  <a:lnTo>
                    <a:pt x="1058" y="31117"/>
                  </a:lnTo>
                  <a:lnTo>
                    <a:pt x="1342" y="31117"/>
                  </a:lnTo>
                  <a:lnTo>
                    <a:pt x="2400" y="31077"/>
                  </a:lnTo>
                  <a:lnTo>
                    <a:pt x="3458" y="31036"/>
                  </a:lnTo>
                  <a:lnTo>
                    <a:pt x="4515" y="30914"/>
                  </a:lnTo>
                  <a:lnTo>
                    <a:pt x="5532" y="30751"/>
                  </a:lnTo>
                  <a:lnTo>
                    <a:pt x="5532" y="31524"/>
                  </a:lnTo>
                  <a:lnTo>
                    <a:pt x="5532" y="33233"/>
                  </a:lnTo>
                  <a:lnTo>
                    <a:pt x="5451" y="36161"/>
                  </a:lnTo>
                  <a:lnTo>
                    <a:pt x="5491" y="36893"/>
                  </a:lnTo>
                  <a:lnTo>
                    <a:pt x="5573" y="37626"/>
                  </a:lnTo>
                  <a:lnTo>
                    <a:pt x="5695" y="38317"/>
                  </a:lnTo>
                  <a:lnTo>
                    <a:pt x="5939" y="39049"/>
                  </a:lnTo>
                  <a:lnTo>
                    <a:pt x="6223" y="39700"/>
                  </a:lnTo>
                  <a:lnTo>
                    <a:pt x="6590" y="40351"/>
                  </a:lnTo>
                  <a:lnTo>
                    <a:pt x="6996" y="40961"/>
                  </a:lnTo>
                  <a:lnTo>
                    <a:pt x="7484" y="41530"/>
                  </a:lnTo>
                  <a:lnTo>
                    <a:pt x="8135" y="42100"/>
                  </a:lnTo>
                  <a:lnTo>
                    <a:pt x="8827" y="42629"/>
                  </a:lnTo>
                  <a:lnTo>
                    <a:pt x="9559" y="43076"/>
                  </a:lnTo>
                  <a:lnTo>
                    <a:pt x="10332" y="43483"/>
                  </a:lnTo>
                  <a:lnTo>
                    <a:pt x="11105" y="43768"/>
                  </a:lnTo>
                  <a:lnTo>
                    <a:pt x="11959" y="44052"/>
                  </a:lnTo>
                  <a:lnTo>
                    <a:pt x="12813" y="44256"/>
                  </a:lnTo>
                  <a:lnTo>
                    <a:pt x="13667" y="44418"/>
                  </a:lnTo>
                  <a:lnTo>
                    <a:pt x="14521" y="44500"/>
                  </a:lnTo>
                  <a:lnTo>
                    <a:pt x="15376" y="44581"/>
                  </a:lnTo>
                  <a:lnTo>
                    <a:pt x="16230" y="44622"/>
                  </a:lnTo>
                  <a:lnTo>
                    <a:pt x="17125" y="44622"/>
                  </a:lnTo>
                  <a:lnTo>
                    <a:pt x="18833" y="44540"/>
                  </a:lnTo>
                  <a:lnTo>
                    <a:pt x="20582" y="44418"/>
                  </a:lnTo>
                  <a:lnTo>
                    <a:pt x="20582" y="44418"/>
                  </a:lnTo>
                  <a:lnTo>
                    <a:pt x="20501" y="44459"/>
                  </a:lnTo>
                  <a:lnTo>
                    <a:pt x="20460" y="44540"/>
                  </a:lnTo>
                  <a:lnTo>
                    <a:pt x="20379" y="44825"/>
                  </a:lnTo>
                  <a:lnTo>
                    <a:pt x="20297" y="45273"/>
                  </a:lnTo>
                  <a:lnTo>
                    <a:pt x="20257" y="45842"/>
                  </a:lnTo>
                  <a:lnTo>
                    <a:pt x="20216" y="47306"/>
                  </a:lnTo>
                  <a:lnTo>
                    <a:pt x="20216" y="49015"/>
                  </a:lnTo>
                  <a:lnTo>
                    <a:pt x="20297" y="52269"/>
                  </a:lnTo>
                  <a:lnTo>
                    <a:pt x="20379" y="54059"/>
                  </a:lnTo>
                  <a:lnTo>
                    <a:pt x="48079" y="52920"/>
                  </a:lnTo>
                  <a:lnTo>
                    <a:pt x="47998" y="51252"/>
                  </a:lnTo>
                  <a:lnTo>
                    <a:pt x="47998" y="49584"/>
                  </a:lnTo>
                  <a:lnTo>
                    <a:pt x="47998" y="47917"/>
                  </a:lnTo>
                  <a:lnTo>
                    <a:pt x="48039" y="46249"/>
                  </a:lnTo>
                  <a:lnTo>
                    <a:pt x="48079" y="44540"/>
                  </a:lnTo>
                  <a:lnTo>
                    <a:pt x="48161" y="42873"/>
                  </a:lnTo>
                  <a:lnTo>
                    <a:pt x="48283" y="41205"/>
                  </a:lnTo>
                  <a:lnTo>
                    <a:pt x="48445" y="39537"/>
                  </a:lnTo>
                  <a:lnTo>
                    <a:pt x="48730" y="36243"/>
                  </a:lnTo>
                  <a:lnTo>
                    <a:pt x="48893" y="34575"/>
                  </a:lnTo>
                  <a:lnTo>
                    <a:pt x="49137" y="32866"/>
                  </a:lnTo>
                  <a:lnTo>
                    <a:pt x="49381" y="31199"/>
                  </a:lnTo>
                  <a:lnTo>
                    <a:pt x="49666" y="29531"/>
                  </a:lnTo>
                  <a:lnTo>
                    <a:pt x="50072" y="27904"/>
                  </a:lnTo>
                  <a:lnTo>
                    <a:pt x="50276" y="27090"/>
                  </a:lnTo>
                  <a:lnTo>
                    <a:pt x="50520" y="26318"/>
                  </a:lnTo>
                  <a:lnTo>
                    <a:pt x="50967" y="24935"/>
                  </a:lnTo>
                  <a:lnTo>
                    <a:pt x="51374" y="23592"/>
                  </a:lnTo>
                  <a:lnTo>
                    <a:pt x="51740" y="22250"/>
                  </a:lnTo>
                  <a:lnTo>
                    <a:pt x="52066" y="20908"/>
                  </a:lnTo>
                  <a:lnTo>
                    <a:pt x="52350" y="19525"/>
                  </a:lnTo>
                  <a:lnTo>
                    <a:pt x="52554" y="18142"/>
                  </a:lnTo>
                  <a:lnTo>
                    <a:pt x="52676" y="16718"/>
                  </a:lnTo>
                  <a:lnTo>
                    <a:pt x="52757" y="15254"/>
                  </a:lnTo>
                  <a:lnTo>
                    <a:pt x="52716" y="13749"/>
                  </a:lnTo>
                  <a:lnTo>
                    <a:pt x="52676" y="12203"/>
                  </a:lnTo>
                  <a:lnTo>
                    <a:pt x="52554" y="10739"/>
                  </a:lnTo>
                  <a:lnTo>
                    <a:pt x="52350" y="9234"/>
                  </a:lnTo>
                  <a:lnTo>
                    <a:pt x="52106" y="7729"/>
                  </a:lnTo>
                  <a:lnTo>
                    <a:pt x="51781" y="6264"/>
                  </a:lnTo>
                  <a:lnTo>
                    <a:pt x="51415" y="4800"/>
                  </a:lnTo>
                  <a:lnTo>
                    <a:pt x="51008" y="3336"/>
                  </a:lnTo>
                  <a:lnTo>
                    <a:pt x="50683" y="2481"/>
                  </a:lnTo>
                  <a:lnTo>
                    <a:pt x="50357" y="1627"/>
                  </a:lnTo>
                  <a:lnTo>
                    <a:pt x="49991" y="814"/>
                  </a:lnTo>
                  <a:lnTo>
                    <a:pt x="49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3089997" y="1837549"/>
              <a:ext cx="2430821" cy="2492274"/>
            </a:xfrm>
            <a:custGeom>
              <a:avLst/>
              <a:gdLst/>
              <a:ahLst/>
              <a:cxnLst/>
              <a:rect l="l" t="t" r="r" b="b"/>
              <a:pathLst>
                <a:path w="53124" h="54467" extrusionOk="0">
                  <a:moveTo>
                    <a:pt x="49667" y="410"/>
                  </a:moveTo>
                  <a:lnTo>
                    <a:pt x="49910" y="896"/>
                  </a:lnTo>
                  <a:lnTo>
                    <a:pt x="50195" y="1465"/>
                  </a:lnTo>
                  <a:lnTo>
                    <a:pt x="50480" y="2075"/>
                  </a:lnTo>
                  <a:lnTo>
                    <a:pt x="50683" y="2685"/>
                  </a:lnTo>
                  <a:lnTo>
                    <a:pt x="51090" y="3906"/>
                  </a:lnTo>
                  <a:lnTo>
                    <a:pt x="51456" y="5167"/>
                  </a:lnTo>
                  <a:lnTo>
                    <a:pt x="51781" y="6468"/>
                  </a:lnTo>
                  <a:lnTo>
                    <a:pt x="52066" y="7770"/>
                  </a:lnTo>
                  <a:lnTo>
                    <a:pt x="52310" y="9112"/>
                  </a:lnTo>
                  <a:lnTo>
                    <a:pt x="52473" y="10455"/>
                  </a:lnTo>
                  <a:lnTo>
                    <a:pt x="52636" y="11756"/>
                  </a:lnTo>
                  <a:lnTo>
                    <a:pt x="52717" y="13058"/>
                  </a:lnTo>
                  <a:lnTo>
                    <a:pt x="52758" y="14359"/>
                  </a:lnTo>
                  <a:lnTo>
                    <a:pt x="52758" y="15661"/>
                  </a:lnTo>
                  <a:lnTo>
                    <a:pt x="52676" y="16963"/>
                  </a:lnTo>
                  <a:lnTo>
                    <a:pt x="52554" y="18264"/>
                  </a:lnTo>
                  <a:lnTo>
                    <a:pt x="52392" y="19566"/>
                  </a:lnTo>
                  <a:lnTo>
                    <a:pt x="52147" y="20868"/>
                  </a:lnTo>
                  <a:lnTo>
                    <a:pt x="51863" y="22088"/>
                  </a:lnTo>
                  <a:lnTo>
                    <a:pt x="51537" y="23308"/>
                  </a:lnTo>
                  <a:lnTo>
                    <a:pt x="51171" y="24488"/>
                  </a:lnTo>
                  <a:lnTo>
                    <a:pt x="50805" y="25667"/>
                  </a:lnTo>
                  <a:lnTo>
                    <a:pt x="50439" y="26888"/>
                  </a:lnTo>
                  <a:lnTo>
                    <a:pt x="50073" y="28067"/>
                  </a:lnTo>
                  <a:lnTo>
                    <a:pt x="49788" y="29288"/>
                  </a:lnTo>
                  <a:lnTo>
                    <a:pt x="49544" y="30508"/>
                  </a:lnTo>
                  <a:lnTo>
                    <a:pt x="49300" y="31769"/>
                  </a:lnTo>
                  <a:lnTo>
                    <a:pt x="49137" y="33030"/>
                  </a:lnTo>
                  <a:lnTo>
                    <a:pt x="48812" y="35552"/>
                  </a:lnTo>
                  <a:lnTo>
                    <a:pt x="48568" y="38074"/>
                  </a:lnTo>
                  <a:lnTo>
                    <a:pt x="48365" y="40596"/>
                  </a:lnTo>
                  <a:lnTo>
                    <a:pt x="48161" y="43402"/>
                  </a:lnTo>
                  <a:lnTo>
                    <a:pt x="48039" y="46168"/>
                  </a:lnTo>
                  <a:lnTo>
                    <a:pt x="47999" y="48934"/>
                  </a:lnTo>
                  <a:lnTo>
                    <a:pt x="48039" y="51741"/>
                  </a:lnTo>
                  <a:lnTo>
                    <a:pt x="48074" y="52929"/>
                  </a:lnTo>
                  <a:lnTo>
                    <a:pt x="48074" y="52929"/>
                  </a:lnTo>
                  <a:lnTo>
                    <a:pt x="37504" y="53368"/>
                  </a:lnTo>
                  <a:lnTo>
                    <a:pt x="26684" y="53815"/>
                  </a:lnTo>
                  <a:lnTo>
                    <a:pt x="20778" y="54052"/>
                  </a:lnTo>
                  <a:lnTo>
                    <a:pt x="20778" y="54052"/>
                  </a:lnTo>
                  <a:lnTo>
                    <a:pt x="20623" y="50073"/>
                  </a:lnTo>
                  <a:lnTo>
                    <a:pt x="20583" y="47999"/>
                  </a:lnTo>
                  <a:lnTo>
                    <a:pt x="20583" y="46941"/>
                  </a:lnTo>
                  <a:lnTo>
                    <a:pt x="20664" y="45924"/>
                  </a:lnTo>
                  <a:lnTo>
                    <a:pt x="20705" y="45517"/>
                  </a:lnTo>
                  <a:lnTo>
                    <a:pt x="20745" y="45111"/>
                  </a:lnTo>
                  <a:lnTo>
                    <a:pt x="20827" y="44826"/>
                  </a:lnTo>
                  <a:lnTo>
                    <a:pt x="20827" y="44785"/>
                  </a:lnTo>
                  <a:lnTo>
                    <a:pt x="20868" y="44785"/>
                  </a:lnTo>
                  <a:lnTo>
                    <a:pt x="20908" y="44744"/>
                  </a:lnTo>
                  <a:lnTo>
                    <a:pt x="20949" y="44663"/>
                  </a:lnTo>
                  <a:lnTo>
                    <a:pt x="20949" y="44582"/>
                  </a:lnTo>
                  <a:lnTo>
                    <a:pt x="20949" y="44541"/>
                  </a:lnTo>
                  <a:lnTo>
                    <a:pt x="20908" y="44460"/>
                  </a:lnTo>
                  <a:lnTo>
                    <a:pt x="20868" y="44419"/>
                  </a:lnTo>
                  <a:lnTo>
                    <a:pt x="20786" y="44419"/>
                  </a:lnTo>
                  <a:lnTo>
                    <a:pt x="18874" y="44541"/>
                  </a:lnTo>
                  <a:lnTo>
                    <a:pt x="17939" y="44582"/>
                  </a:lnTo>
                  <a:lnTo>
                    <a:pt x="17003" y="44622"/>
                  </a:lnTo>
                  <a:lnTo>
                    <a:pt x="16027" y="44622"/>
                  </a:lnTo>
                  <a:lnTo>
                    <a:pt x="15092" y="44541"/>
                  </a:lnTo>
                  <a:lnTo>
                    <a:pt x="14156" y="44460"/>
                  </a:lnTo>
                  <a:lnTo>
                    <a:pt x="13220" y="44297"/>
                  </a:lnTo>
                  <a:lnTo>
                    <a:pt x="12407" y="44134"/>
                  </a:lnTo>
                  <a:lnTo>
                    <a:pt x="11634" y="43890"/>
                  </a:lnTo>
                  <a:lnTo>
                    <a:pt x="10861" y="43606"/>
                  </a:lnTo>
                  <a:lnTo>
                    <a:pt x="10129" y="43280"/>
                  </a:lnTo>
                  <a:lnTo>
                    <a:pt x="9438" y="42873"/>
                  </a:lnTo>
                  <a:lnTo>
                    <a:pt x="8746" y="42385"/>
                  </a:lnTo>
                  <a:lnTo>
                    <a:pt x="8136" y="41856"/>
                  </a:lnTo>
                  <a:lnTo>
                    <a:pt x="7566" y="41287"/>
                  </a:lnTo>
                  <a:lnTo>
                    <a:pt x="7322" y="40962"/>
                  </a:lnTo>
                  <a:lnTo>
                    <a:pt x="7078" y="40636"/>
                  </a:lnTo>
                  <a:lnTo>
                    <a:pt x="6672" y="39904"/>
                  </a:lnTo>
                  <a:lnTo>
                    <a:pt x="6346" y="39172"/>
                  </a:lnTo>
                  <a:lnTo>
                    <a:pt x="6061" y="38399"/>
                  </a:lnTo>
                  <a:lnTo>
                    <a:pt x="5980" y="37830"/>
                  </a:lnTo>
                  <a:lnTo>
                    <a:pt x="5899" y="37219"/>
                  </a:lnTo>
                  <a:lnTo>
                    <a:pt x="5858" y="36650"/>
                  </a:lnTo>
                  <a:lnTo>
                    <a:pt x="5858" y="36040"/>
                  </a:lnTo>
                  <a:lnTo>
                    <a:pt x="5939" y="32379"/>
                  </a:lnTo>
                  <a:lnTo>
                    <a:pt x="5939" y="31728"/>
                  </a:lnTo>
                  <a:lnTo>
                    <a:pt x="5939" y="31077"/>
                  </a:lnTo>
                  <a:lnTo>
                    <a:pt x="5939" y="30955"/>
                  </a:lnTo>
                  <a:lnTo>
                    <a:pt x="5899" y="30833"/>
                  </a:lnTo>
                  <a:lnTo>
                    <a:pt x="5817" y="30793"/>
                  </a:lnTo>
                  <a:lnTo>
                    <a:pt x="5451" y="30793"/>
                  </a:lnTo>
                  <a:lnTo>
                    <a:pt x="5207" y="30833"/>
                  </a:lnTo>
                  <a:lnTo>
                    <a:pt x="4719" y="30915"/>
                  </a:lnTo>
                  <a:lnTo>
                    <a:pt x="3702" y="31037"/>
                  </a:lnTo>
                  <a:lnTo>
                    <a:pt x="2726" y="31077"/>
                  </a:lnTo>
                  <a:lnTo>
                    <a:pt x="1790" y="31118"/>
                  </a:lnTo>
                  <a:lnTo>
                    <a:pt x="977" y="31118"/>
                  </a:lnTo>
                  <a:lnTo>
                    <a:pt x="814" y="31037"/>
                  </a:lnTo>
                  <a:lnTo>
                    <a:pt x="611" y="30955"/>
                  </a:lnTo>
                  <a:lnTo>
                    <a:pt x="489" y="30833"/>
                  </a:lnTo>
                  <a:lnTo>
                    <a:pt x="407" y="30671"/>
                  </a:lnTo>
                  <a:lnTo>
                    <a:pt x="367" y="30467"/>
                  </a:lnTo>
                  <a:lnTo>
                    <a:pt x="407" y="30304"/>
                  </a:lnTo>
                  <a:lnTo>
                    <a:pt x="448" y="30142"/>
                  </a:lnTo>
                  <a:lnTo>
                    <a:pt x="529" y="29979"/>
                  </a:lnTo>
                  <a:lnTo>
                    <a:pt x="774" y="29654"/>
                  </a:lnTo>
                  <a:lnTo>
                    <a:pt x="1018" y="29410"/>
                  </a:lnTo>
                  <a:lnTo>
                    <a:pt x="1262" y="29166"/>
                  </a:lnTo>
                  <a:lnTo>
                    <a:pt x="1546" y="28921"/>
                  </a:lnTo>
                  <a:lnTo>
                    <a:pt x="2116" y="28474"/>
                  </a:lnTo>
                  <a:lnTo>
                    <a:pt x="2645" y="27945"/>
                  </a:lnTo>
                  <a:lnTo>
                    <a:pt x="3133" y="27416"/>
                  </a:lnTo>
                  <a:lnTo>
                    <a:pt x="3580" y="26847"/>
                  </a:lnTo>
                  <a:lnTo>
                    <a:pt x="3987" y="26237"/>
                  </a:lnTo>
                  <a:lnTo>
                    <a:pt x="4353" y="25627"/>
                  </a:lnTo>
                  <a:lnTo>
                    <a:pt x="4678" y="24976"/>
                  </a:lnTo>
                  <a:lnTo>
                    <a:pt x="5004" y="24325"/>
                  </a:lnTo>
                  <a:lnTo>
                    <a:pt x="5248" y="23674"/>
                  </a:lnTo>
                  <a:lnTo>
                    <a:pt x="5492" y="22983"/>
                  </a:lnTo>
                  <a:lnTo>
                    <a:pt x="5736" y="22251"/>
                  </a:lnTo>
                  <a:lnTo>
                    <a:pt x="5899" y="21559"/>
                  </a:lnTo>
                  <a:lnTo>
                    <a:pt x="6061" y="20868"/>
                  </a:lnTo>
                  <a:lnTo>
                    <a:pt x="6346" y="19403"/>
                  </a:lnTo>
                  <a:lnTo>
                    <a:pt x="6550" y="17980"/>
                  </a:lnTo>
                  <a:lnTo>
                    <a:pt x="6712" y="16190"/>
                  </a:lnTo>
                  <a:lnTo>
                    <a:pt x="6794" y="14400"/>
                  </a:lnTo>
                  <a:lnTo>
                    <a:pt x="6997" y="10780"/>
                  </a:lnTo>
                  <a:lnTo>
                    <a:pt x="7119" y="8868"/>
                  </a:lnTo>
                  <a:lnTo>
                    <a:pt x="7282" y="6916"/>
                  </a:lnTo>
                  <a:lnTo>
                    <a:pt x="7363" y="6021"/>
                  </a:lnTo>
                  <a:lnTo>
                    <a:pt x="7444" y="5126"/>
                  </a:lnTo>
                  <a:lnTo>
                    <a:pt x="7607" y="4231"/>
                  </a:lnTo>
                  <a:lnTo>
                    <a:pt x="7729" y="3784"/>
                  </a:lnTo>
                  <a:lnTo>
                    <a:pt x="7892" y="3336"/>
                  </a:lnTo>
                  <a:lnTo>
                    <a:pt x="8217" y="2563"/>
                  </a:lnTo>
                  <a:lnTo>
                    <a:pt x="8600" y="1903"/>
                  </a:lnTo>
                  <a:lnTo>
                    <a:pt x="8600" y="1903"/>
                  </a:lnTo>
                  <a:lnTo>
                    <a:pt x="12488" y="1628"/>
                  </a:lnTo>
                  <a:lnTo>
                    <a:pt x="16515" y="1424"/>
                  </a:lnTo>
                  <a:lnTo>
                    <a:pt x="20542" y="1221"/>
                  </a:lnTo>
                  <a:lnTo>
                    <a:pt x="24569" y="1018"/>
                  </a:lnTo>
                  <a:lnTo>
                    <a:pt x="32623" y="733"/>
                  </a:lnTo>
                  <a:lnTo>
                    <a:pt x="40717" y="570"/>
                  </a:lnTo>
                  <a:lnTo>
                    <a:pt x="49667" y="410"/>
                  </a:lnTo>
                  <a:close/>
                  <a:moveTo>
                    <a:pt x="49788" y="1"/>
                  </a:moveTo>
                  <a:lnTo>
                    <a:pt x="41287" y="123"/>
                  </a:lnTo>
                  <a:lnTo>
                    <a:pt x="32826" y="326"/>
                  </a:lnTo>
                  <a:lnTo>
                    <a:pt x="28596" y="489"/>
                  </a:lnTo>
                  <a:lnTo>
                    <a:pt x="24366" y="652"/>
                  </a:lnTo>
                  <a:lnTo>
                    <a:pt x="20095" y="814"/>
                  </a:lnTo>
                  <a:lnTo>
                    <a:pt x="15864" y="1058"/>
                  </a:lnTo>
                  <a:lnTo>
                    <a:pt x="11634" y="1302"/>
                  </a:lnTo>
                  <a:lnTo>
                    <a:pt x="9560" y="1424"/>
                  </a:lnTo>
                  <a:lnTo>
                    <a:pt x="9031" y="1465"/>
                  </a:lnTo>
                  <a:lnTo>
                    <a:pt x="8746" y="1465"/>
                  </a:lnTo>
                  <a:lnTo>
                    <a:pt x="8461" y="1506"/>
                  </a:lnTo>
                  <a:lnTo>
                    <a:pt x="8339" y="1587"/>
                  </a:lnTo>
                  <a:lnTo>
                    <a:pt x="8217" y="1750"/>
                  </a:lnTo>
                  <a:lnTo>
                    <a:pt x="8014" y="2075"/>
                  </a:lnTo>
                  <a:lnTo>
                    <a:pt x="7810" y="2482"/>
                  </a:lnTo>
                  <a:lnTo>
                    <a:pt x="7648" y="2889"/>
                  </a:lnTo>
                  <a:lnTo>
                    <a:pt x="7322" y="3743"/>
                  </a:lnTo>
                  <a:lnTo>
                    <a:pt x="7119" y="4597"/>
                  </a:lnTo>
                  <a:lnTo>
                    <a:pt x="6997" y="5492"/>
                  </a:lnTo>
                  <a:lnTo>
                    <a:pt x="6794" y="7607"/>
                  </a:lnTo>
                  <a:lnTo>
                    <a:pt x="6672" y="9722"/>
                  </a:lnTo>
                  <a:lnTo>
                    <a:pt x="6468" y="13709"/>
                  </a:lnTo>
                  <a:lnTo>
                    <a:pt x="6346" y="15702"/>
                  </a:lnTo>
                  <a:lnTo>
                    <a:pt x="6183" y="17654"/>
                  </a:lnTo>
                  <a:lnTo>
                    <a:pt x="5980" y="19281"/>
                  </a:lnTo>
                  <a:lnTo>
                    <a:pt x="5817" y="20054"/>
                  </a:lnTo>
                  <a:lnTo>
                    <a:pt x="5655" y="20868"/>
                  </a:lnTo>
                  <a:lnTo>
                    <a:pt x="5492" y="21640"/>
                  </a:lnTo>
                  <a:lnTo>
                    <a:pt x="5248" y="22413"/>
                  </a:lnTo>
                  <a:lnTo>
                    <a:pt x="5004" y="23186"/>
                  </a:lnTo>
                  <a:lnTo>
                    <a:pt x="4719" y="23918"/>
                  </a:lnTo>
                  <a:lnTo>
                    <a:pt x="4394" y="24651"/>
                  </a:lnTo>
                  <a:lnTo>
                    <a:pt x="4068" y="25342"/>
                  </a:lnTo>
                  <a:lnTo>
                    <a:pt x="3662" y="25993"/>
                  </a:lnTo>
                  <a:lnTo>
                    <a:pt x="3214" y="26644"/>
                  </a:lnTo>
                  <a:lnTo>
                    <a:pt x="2726" y="27254"/>
                  </a:lnTo>
                  <a:lnTo>
                    <a:pt x="2197" y="27864"/>
                  </a:lnTo>
                  <a:lnTo>
                    <a:pt x="1587" y="28393"/>
                  </a:lnTo>
                  <a:lnTo>
                    <a:pt x="977" y="28881"/>
                  </a:lnTo>
                  <a:lnTo>
                    <a:pt x="774" y="29125"/>
                  </a:lnTo>
                  <a:lnTo>
                    <a:pt x="529" y="29369"/>
                  </a:lnTo>
                  <a:lnTo>
                    <a:pt x="285" y="29654"/>
                  </a:lnTo>
                  <a:lnTo>
                    <a:pt x="123" y="29938"/>
                  </a:lnTo>
                  <a:lnTo>
                    <a:pt x="1" y="30264"/>
                  </a:lnTo>
                  <a:lnTo>
                    <a:pt x="1" y="30427"/>
                  </a:lnTo>
                  <a:lnTo>
                    <a:pt x="1" y="30589"/>
                  </a:lnTo>
                  <a:lnTo>
                    <a:pt x="1" y="30752"/>
                  </a:lnTo>
                  <a:lnTo>
                    <a:pt x="82" y="30915"/>
                  </a:lnTo>
                  <a:lnTo>
                    <a:pt x="163" y="31037"/>
                  </a:lnTo>
                  <a:lnTo>
                    <a:pt x="285" y="31199"/>
                  </a:lnTo>
                  <a:lnTo>
                    <a:pt x="448" y="31321"/>
                  </a:lnTo>
                  <a:lnTo>
                    <a:pt x="611" y="31403"/>
                  </a:lnTo>
                  <a:lnTo>
                    <a:pt x="814" y="31484"/>
                  </a:lnTo>
                  <a:lnTo>
                    <a:pt x="977" y="31484"/>
                  </a:lnTo>
                  <a:lnTo>
                    <a:pt x="1384" y="31525"/>
                  </a:lnTo>
                  <a:lnTo>
                    <a:pt x="1790" y="31525"/>
                  </a:lnTo>
                  <a:lnTo>
                    <a:pt x="2807" y="31484"/>
                  </a:lnTo>
                  <a:lnTo>
                    <a:pt x="3824" y="31403"/>
                  </a:lnTo>
                  <a:lnTo>
                    <a:pt x="4800" y="31321"/>
                  </a:lnTo>
                  <a:lnTo>
                    <a:pt x="5565" y="31199"/>
                  </a:lnTo>
                  <a:lnTo>
                    <a:pt x="5565" y="31199"/>
                  </a:lnTo>
                  <a:lnTo>
                    <a:pt x="5573" y="31240"/>
                  </a:lnTo>
                  <a:lnTo>
                    <a:pt x="5573" y="31850"/>
                  </a:lnTo>
                  <a:lnTo>
                    <a:pt x="5533" y="33640"/>
                  </a:lnTo>
                  <a:lnTo>
                    <a:pt x="5492" y="35186"/>
                  </a:lnTo>
                  <a:lnTo>
                    <a:pt x="5451" y="36731"/>
                  </a:lnTo>
                  <a:lnTo>
                    <a:pt x="5492" y="37504"/>
                  </a:lnTo>
                  <a:lnTo>
                    <a:pt x="5614" y="38236"/>
                  </a:lnTo>
                  <a:lnTo>
                    <a:pt x="5817" y="38928"/>
                  </a:lnTo>
                  <a:lnTo>
                    <a:pt x="6061" y="39619"/>
                  </a:lnTo>
                  <a:lnTo>
                    <a:pt x="6387" y="40270"/>
                  </a:lnTo>
                  <a:lnTo>
                    <a:pt x="6794" y="40921"/>
                  </a:lnTo>
                  <a:lnTo>
                    <a:pt x="7241" y="41490"/>
                  </a:lnTo>
                  <a:lnTo>
                    <a:pt x="7729" y="42060"/>
                  </a:lnTo>
                  <a:lnTo>
                    <a:pt x="8299" y="42548"/>
                  </a:lnTo>
                  <a:lnTo>
                    <a:pt x="8868" y="42995"/>
                  </a:lnTo>
                  <a:lnTo>
                    <a:pt x="9519" y="43362"/>
                  </a:lnTo>
                  <a:lnTo>
                    <a:pt x="10170" y="43728"/>
                  </a:lnTo>
                  <a:lnTo>
                    <a:pt x="10821" y="44012"/>
                  </a:lnTo>
                  <a:lnTo>
                    <a:pt x="11512" y="44256"/>
                  </a:lnTo>
                  <a:lnTo>
                    <a:pt x="12204" y="44500"/>
                  </a:lnTo>
                  <a:lnTo>
                    <a:pt x="12936" y="44663"/>
                  </a:lnTo>
                  <a:lnTo>
                    <a:pt x="13912" y="44826"/>
                  </a:lnTo>
                  <a:lnTo>
                    <a:pt x="14888" y="44948"/>
                  </a:lnTo>
                  <a:lnTo>
                    <a:pt x="15864" y="44989"/>
                  </a:lnTo>
                  <a:lnTo>
                    <a:pt x="16841" y="45029"/>
                  </a:lnTo>
                  <a:lnTo>
                    <a:pt x="17817" y="44989"/>
                  </a:lnTo>
                  <a:lnTo>
                    <a:pt x="18834" y="44948"/>
                  </a:lnTo>
                  <a:lnTo>
                    <a:pt x="20404" y="44850"/>
                  </a:lnTo>
                  <a:lnTo>
                    <a:pt x="20404" y="44850"/>
                  </a:lnTo>
                  <a:lnTo>
                    <a:pt x="20339" y="45111"/>
                  </a:lnTo>
                  <a:lnTo>
                    <a:pt x="20298" y="45395"/>
                  </a:lnTo>
                  <a:lnTo>
                    <a:pt x="20257" y="45924"/>
                  </a:lnTo>
                  <a:lnTo>
                    <a:pt x="20217" y="46453"/>
                  </a:lnTo>
                  <a:lnTo>
                    <a:pt x="20217" y="47551"/>
                  </a:lnTo>
                  <a:lnTo>
                    <a:pt x="20217" y="50154"/>
                  </a:lnTo>
                  <a:lnTo>
                    <a:pt x="20298" y="52758"/>
                  </a:lnTo>
                  <a:lnTo>
                    <a:pt x="20379" y="54263"/>
                  </a:lnTo>
                  <a:lnTo>
                    <a:pt x="20420" y="54344"/>
                  </a:lnTo>
                  <a:lnTo>
                    <a:pt x="20461" y="54385"/>
                  </a:lnTo>
                  <a:lnTo>
                    <a:pt x="20501" y="54425"/>
                  </a:lnTo>
                  <a:lnTo>
                    <a:pt x="20583" y="54466"/>
                  </a:lnTo>
                  <a:lnTo>
                    <a:pt x="31362" y="54019"/>
                  </a:lnTo>
                  <a:lnTo>
                    <a:pt x="42182" y="53571"/>
                  </a:lnTo>
                  <a:lnTo>
                    <a:pt x="48283" y="53327"/>
                  </a:lnTo>
                  <a:lnTo>
                    <a:pt x="48365" y="53327"/>
                  </a:lnTo>
                  <a:lnTo>
                    <a:pt x="48405" y="53286"/>
                  </a:lnTo>
                  <a:lnTo>
                    <a:pt x="48446" y="53205"/>
                  </a:lnTo>
                  <a:lnTo>
                    <a:pt x="48487" y="53124"/>
                  </a:lnTo>
                  <a:lnTo>
                    <a:pt x="48405" y="50317"/>
                  </a:lnTo>
                  <a:lnTo>
                    <a:pt x="48405" y="47510"/>
                  </a:lnTo>
                  <a:lnTo>
                    <a:pt x="48487" y="44704"/>
                  </a:lnTo>
                  <a:lnTo>
                    <a:pt x="48649" y="41897"/>
                  </a:lnTo>
                  <a:lnTo>
                    <a:pt x="48853" y="39294"/>
                  </a:lnTo>
                  <a:lnTo>
                    <a:pt x="49097" y="36691"/>
                  </a:lnTo>
                  <a:lnTo>
                    <a:pt x="49382" y="34087"/>
                  </a:lnTo>
                  <a:lnTo>
                    <a:pt x="49544" y="32826"/>
                  </a:lnTo>
                  <a:lnTo>
                    <a:pt x="49748" y="31525"/>
                  </a:lnTo>
                  <a:lnTo>
                    <a:pt x="49992" y="30304"/>
                  </a:lnTo>
                  <a:lnTo>
                    <a:pt x="50236" y="29044"/>
                  </a:lnTo>
                  <a:lnTo>
                    <a:pt x="50561" y="27823"/>
                  </a:lnTo>
                  <a:lnTo>
                    <a:pt x="50927" y="26644"/>
                  </a:lnTo>
                  <a:lnTo>
                    <a:pt x="51700" y="24203"/>
                  </a:lnTo>
                  <a:lnTo>
                    <a:pt x="52025" y="22983"/>
                  </a:lnTo>
                  <a:lnTo>
                    <a:pt x="52351" y="21763"/>
                  </a:lnTo>
                  <a:lnTo>
                    <a:pt x="52595" y="20502"/>
                  </a:lnTo>
                  <a:lnTo>
                    <a:pt x="52839" y="19200"/>
                  </a:lnTo>
                  <a:lnTo>
                    <a:pt x="53002" y="17939"/>
                  </a:lnTo>
                  <a:lnTo>
                    <a:pt x="53083" y="16637"/>
                  </a:lnTo>
                  <a:lnTo>
                    <a:pt x="53124" y="15336"/>
                  </a:lnTo>
                  <a:lnTo>
                    <a:pt x="53124" y="14034"/>
                  </a:lnTo>
                  <a:lnTo>
                    <a:pt x="53083" y="12773"/>
                  </a:lnTo>
                  <a:lnTo>
                    <a:pt x="53002" y="11471"/>
                  </a:lnTo>
                  <a:lnTo>
                    <a:pt x="52839" y="10129"/>
                  </a:lnTo>
                  <a:lnTo>
                    <a:pt x="52676" y="8828"/>
                  </a:lnTo>
                  <a:lnTo>
                    <a:pt x="52432" y="7526"/>
                  </a:lnTo>
                  <a:lnTo>
                    <a:pt x="52147" y="6224"/>
                  </a:lnTo>
                  <a:lnTo>
                    <a:pt x="51822" y="4963"/>
                  </a:lnTo>
                  <a:lnTo>
                    <a:pt x="51456" y="3702"/>
                  </a:lnTo>
                  <a:lnTo>
                    <a:pt x="51049" y="2441"/>
                  </a:lnTo>
                  <a:lnTo>
                    <a:pt x="50520" y="1262"/>
                  </a:lnTo>
                  <a:lnTo>
                    <a:pt x="50276" y="652"/>
                  </a:lnTo>
                  <a:lnTo>
                    <a:pt x="49992" y="189"/>
                  </a:lnTo>
                  <a:lnTo>
                    <a:pt x="49992" y="123"/>
                  </a:lnTo>
                  <a:lnTo>
                    <a:pt x="49951" y="82"/>
                  </a:lnTo>
                  <a:lnTo>
                    <a:pt x="49924" y="69"/>
                  </a:lnTo>
                  <a:lnTo>
                    <a:pt x="49910" y="41"/>
                  </a:lnTo>
                  <a:lnTo>
                    <a:pt x="49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4891745" y="1063265"/>
              <a:ext cx="454189" cy="517472"/>
            </a:xfrm>
            <a:custGeom>
              <a:avLst/>
              <a:gdLst/>
              <a:ahLst/>
              <a:cxnLst/>
              <a:rect l="l" t="t" r="r" b="b"/>
              <a:pathLst>
                <a:path w="9926" h="11309" extrusionOk="0">
                  <a:moveTo>
                    <a:pt x="5410" y="1"/>
                  </a:moveTo>
                  <a:lnTo>
                    <a:pt x="4841" y="41"/>
                  </a:lnTo>
                  <a:lnTo>
                    <a:pt x="4271" y="123"/>
                  </a:lnTo>
                  <a:lnTo>
                    <a:pt x="3783" y="285"/>
                  </a:lnTo>
                  <a:lnTo>
                    <a:pt x="3539" y="407"/>
                  </a:lnTo>
                  <a:lnTo>
                    <a:pt x="3336" y="529"/>
                  </a:lnTo>
                  <a:lnTo>
                    <a:pt x="3214" y="651"/>
                  </a:lnTo>
                  <a:lnTo>
                    <a:pt x="3092" y="773"/>
                  </a:lnTo>
                  <a:lnTo>
                    <a:pt x="2848" y="1099"/>
                  </a:lnTo>
                  <a:lnTo>
                    <a:pt x="2522" y="1790"/>
                  </a:lnTo>
                  <a:lnTo>
                    <a:pt x="2115" y="2604"/>
                  </a:lnTo>
                  <a:lnTo>
                    <a:pt x="1790" y="3417"/>
                  </a:lnTo>
                  <a:lnTo>
                    <a:pt x="1668" y="3295"/>
                  </a:lnTo>
                  <a:lnTo>
                    <a:pt x="1505" y="3173"/>
                  </a:lnTo>
                  <a:lnTo>
                    <a:pt x="1342" y="3092"/>
                  </a:lnTo>
                  <a:lnTo>
                    <a:pt x="1180" y="3051"/>
                  </a:lnTo>
                  <a:lnTo>
                    <a:pt x="1017" y="3011"/>
                  </a:lnTo>
                  <a:lnTo>
                    <a:pt x="854" y="3051"/>
                  </a:lnTo>
                  <a:lnTo>
                    <a:pt x="651" y="3051"/>
                  </a:lnTo>
                  <a:lnTo>
                    <a:pt x="488" y="3133"/>
                  </a:lnTo>
                  <a:lnTo>
                    <a:pt x="366" y="3255"/>
                  </a:lnTo>
                  <a:lnTo>
                    <a:pt x="244" y="3377"/>
                  </a:lnTo>
                  <a:lnTo>
                    <a:pt x="122" y="3499"/>
                  </a:lnTo>
                  <a:lnTo>
                    <a:pt x="41" y="3661"/>
                  </a:lnTo>
                  <a:lnTo>
                    <a:pt x="0" y="3824"/>
                  </a:lnTo>
                  <a:lnTo>
                    <a:pt x="0" y="4027"/>
                  </a:lnTo>
                  <a:lnTo>
                    <a:pt x="0" y="4190"/>
                  </a:lnTo>
                  <a:lnTo>
                    <a:pt x="41" y="4353"/>
                  </a:lnTo>
                  <a:lnTo>
                    <a:pt x="122" y="4516"/>
                  </a:lnTo>
                  <a:lnTo>
                    <a:pt x="244" y="4678"/>
                  </a:lnTo>
                  <a:lnTo>
                    <a:pt x="366" y="4800"/>
                  </a:lnTo>
                  <a:lnTo>
                    <a:pt x="529" y="4882"/>
                  </a:lnTo>
                  <a:lnTo>
                    <a:pt x="692" y="4963"/>
                  </a:lnTo>
                  <a:lnTo>
                    <a:pt x="854" y="5004"/>
                  </a:lnTo>
                  <a:lnTo>
                    <a:pt x="1017" y="5004"/>
                  </a:lnTo>
                  <a:lnTo>
                    <a:pt x="1180" y="4963"/>
                  </a:lnTo>
                  <a:lnTo>
                    <a:pt x="1139" y="5004"/>
                  </a:lnTo>
                  <a:lnTo>
                    <a:pt x="1098" y="5126"/>
                  </a:lnTo>
                  <a:lnTo>
                    <a:pt x="976" y="5410"/>
                  </a:lnTo>
                  <a:lnTo>
                    <a:pt x="773" y="5899"/>
                  </a:lnTo>
                  <a:lnTo>
                    <a:pt x="610" y="6305"/>
                  </a:lnTo>
                  <a:lnTo>
                    <a:pt x="448" y="6753"/>
                  </a:lnTo>
                  <a:lnTo>
                    <a:pt x="285" y="7282"/>
                  </a:lnTo>
                  <a:lnTo>
                    <a:pt x="163" y="7770"/>
                  </a:lnTo>
                  <a:lnTo>
                    <a:pt x="41" y="8298"/>
                  </a:lnTo>
                  <a:lnTo>
                    <a:pt x="41" y="8827"/>
                  </a:lnTo>
                  <a:lnTo>
                    <a:pt x="41" y="9153"/>
                  </a:lnTo>
                  <a:lnTo>
                    <a:pt x="122" y="9437"/>
                  </a:lnTo>
                  <a:lnTo>
                    <a:pt x="204" y="9722"/>
                  </a:lnTo>
                  <a:lnTo>
                    <a:pt x="285" y="10007"/>
                  </a:lnTo>
                  <a:lnTo>
                    <a:pt x="448" y="10251"/>
                  </a:lnTo>
                  <a:lnTo>
                    <a:pt x="570" y="10495"/>
                  </a:lnTo>
                  <a:lnTo>
                    <a:pt x="773" y="10698"/>
                  </a:lnTo>
                  <a:lnTo>
                    <a:pt x="976" y="10902"/>
                  </a:lnTo>
                  <a:lnTo>
                    <a:pt x="1261" y="11064"/>
                  </a:lnTo>
                  <a:lnTo>
                    <a:pt x="1505" y="11186"/>
                  </a:lnTo>
                  <a:lnTo>
                    <a:pt x="1790" y="11268"/>
                  </a:lnTo>
                  <a:lnTo>
                    <a:pt x="2075" y="11308"/>
                  </a:lnTo>
                  <a:lnTo>
                    <a:pt x="2359" y="11308"/>
                  </a:lnTo>
                  <a:lnTo>
                    <a:pt x="2644" y="11268"/>
                  </a:lnTo>
                  <a:lnTo>
                    <a:pt x="2929" y="11186"/>
                  </a:lnTo>
                  <a:lnTo>
                    <a:pt x="3173" y="11024"/>
                  </a:lnTo>
                  <a:lnTo>
                    <a:pt x="3458" y="10780"/>
                  </a:lnTo>
                  <a:lnTo>
                    <a:pt x="3661" y="10495"/>
                  </a:lnTo>
                  <a:lnTo>
                    <a:pt x="3824" y="10210"/>
                  </a:lnTo>
                  <a:lnTo>
                    <a:pt x="3986" y="9844"/>
                  </a:lnTo>
                  <a:lnTo>
                    <a:pt x="4190" y="9153"/>
                  </a:lnTo>
                  <a:lnTo>
                    <a:pt x="4312" y="8827"/>
                  </a:lnTo>
                  <a:lnTo>
                    <a:pt x="4475" y="8502"/>
                  </a:lnTo>
                  <a:lnTo>
                    <a:pt x="4515" y="8583"/>
                  </a:lnTo>
                  <a:lnTo>
                    <a:pt x="4678" y="8665"/>
                  </a:lnTo>
                  <a:lnTo>
                    <a:pt x="5207" y="8949"/>
                  </a:lnTo>
                  <a:lnTo>
                    <a:pt x="6061" y="9315"/>
                  </a:lnTo>
                  <a:lnTo>
                    <a:pt x="6508" y="9397"/>
                  </a:lnTo>
                  <a:lnTo>
                    <a:pt x="6956" y="9397"/>
                  </a:lnTo>
                  <a:lnTo>
                    <a:pt x="7200" y="9356"/>
                  </a:lnTo>
                  <a:lnTo>
                    <a:pt x="7403" y="9275"/>
                  </a:lnTo>
                  <a:lnTo>
                    <a:pt x="7607" y="9193"/>
                  </a:lnTo>
                  <a:lnTo>
                    <a:pt x="7810" y="9071"/>
                  </a:lnTo>
                  <a:lnTo>
                    <a:pt x="7973" y="8949"/>
                  </a:lnTo>
                  <a:lnTo>
                    <a:pt x="8135" y="8787"/>
                  </a:lnTo>
                  <a:lnTo>
                    <a:pt x="8420" y="8380"/>
                  </a:lnTo>
                  <a:lnTo>
                    <a:pt x="8624" y="7932"/>
                  </a:lnTo>
                  <a:lnTo>
                    <a:pt x="8786" y="7485"/>
                  </a:lnTo>
                  <a:lnTo>
                    <a:pt x="9274" y="5939"/>
                  </a:lnTo>
                  <a:lnTo>
                    <a:pt x="9681" y="4353"/>
                  </a:lnTo>
                  <a:lnTo>
                    <a:pt x="9844" y="3621"/>
                  </a:lnTo>
                  <a:lnTo>
                    <a:pt x="9884" y="3255"/>
                  </a:lnTo>
                  <a:lnTo>
                    <a:pt x="9925" y="2848"/>
                  </a:lnTo>
                  <a:lnTo>
                    <a:pt x="9884" y="2482"/>
                  </a:lnTo>
                  <a:lnTo>
                    <a:pt x="9844" y="2156"/>
                  </a:lnTo>
                  <a:lnTo>
                    <a:pt x="9762" y="1790"/>
                  </a:lnTo>
                  <a:lnTo>
                    <a:pt x="9600" y="1465"/>
                  </a:lnTo>
                  <a:lnTo>
                    <a:pt x="9437" y="1221"/>
                  </a:lnTo>
                  <a:lnTo>
                    <a:pt x="9234" y="977"/>
                  </a:lnTo>
                  <a:lnTo>
                    <a:pt x="9030" y="773"/>
                  </a:lnTo>
                  <a:lnTo>
                    <a:pt x="8746" y="611"/>
                  </a:lnTo>
                  <a:lnTo>
                    <a:pt x="8501" y="448"/>
                  </a:lnTo>
                  <a:lnTo>
                    <a:pt x="8217" y="326"/>
                  </a:lnTo>
                  <a:lnTo>
                    <a:pt x="7932" y="245"/>
                  </a:lnTo>
                  <a:lnTo>
                    <a:pt x="7607" y="163"/>
                  </a:lnTo>
                  <a:lnTo>
                    <a:pt x="7119" y="82"/>
                  </a:lnTo>
                  <a:lnTo>
                    <a:pt x="6590" y="41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4882410" y="1052100"/>
              <a:ext cx="472812" cy="537925"/>
            </a:xfrm>
            <a:custGeom>
              <a:avLst/>
              <a:gdLst/>
              <a:ahLst/>
              <a:cxnLst/>
              <a:rect l="l" t="t" r="r" b="b"/>
              <a:pathLst>
                <a:path w="10333" h="11756" extrusionOk="0">
                  <a:moveTo>
                    <a:pt x="6021" y="407"/>
                  </a:moveTo>
                  <a:lnTo>
                    <a:pt x="6916" y="489"/>
                  </a:lnTo>
                  <a:lnTo>
                    <a:pt x="7770" y="611"/>
                  </a:lnTo>
                  <a:lnTo>
                    <a:pt x="8136" y="692"/>
                  </a:lnTo>
                  <a:lnTo>
                    <a:pt x="8461" y="814"/>
                  </a:lnTo>
                  <a:lnTo>
                    <a:pt x="8787" y="977"/>
                  </a:lnTo>
                  <a:lnTo>
                    <a:pt x="9072" y="1180"/>
                  </a:lnTo>
                  <a:lnTo>
                    <a:pt x="9316" y="1383"/>
                  </a:lnTo>
                  <a:lnTo>
                    <a:pt x="9560" y="1668"/>
                  </a:lnTo>
                  <a:lnTo>
                    <a:pt x="9722" y="1953"/>
                  </a:lnTo>
                  <a:lnTo>
                    <a:pt x="9844" y="2319"/>
                  </a:lnTo>
                  <a:lnTo>
                    <a:pt x="9926" y="2685"/>
                  </a:lnTo>
                  <a:lnTo>
                    <a:pt x="9926" y="3092"/>
                  </a:lnTo>
                  <a:lnTo>
                    <a:pt x="9885" y="3499"/>
                  </a:lnTo>
                  <a:lnTo>
                    <a:pt x="9844" y="3905"/>
                  </a:lnTo>
                  <a:lnTo>
                    <a:pt x="9682" y="4678"/>
                  </a:lnTo>
                  <a:lnTo>
                    <a:pt x="9478" y="5410"/>
                  </a:lnTo>
                  <a:lnTo>
                    <a:pt x="8950" y="7119"/>
                  </a:lnTo>
                  <a:lnTo>
                    <a:pt x="8705" y="7851"/>
                  </a:lnTo>
                  <a:lnTo>
                    <a:pt x="8583" y="8217"/>
                  </a:lnTo>
                  <a:lnTo>
                    <a:pt x="8421" y="8542"/>
                  </a:lnTo>
                  <a:lnTo>
                    <a:pt x="8217" y="8868"/>
                  </a:lnTo>
                  <a:lnTo>
                    <a:pt x="7973" y="9112"/>
                  </a:lnTo>
                  <a:lnTo>
                    <a:pt x="7648" y="9275"/>
                  </a:lnTo>
                  <a:lnTo>
                    <a:pt x="7323" y="9397"/>
                  </a:lnTo>
                  <a:lnTo>
                    <a:pt x="7038" y="9437"/>
                  </a:lnTo>
                  <a:lnTo>
                    <a:pt x="6753" y="9437"/>
                  </a:lnTo>
                  <a:lnTo>
                    <a:pt x="6509" y="9397"/>
                  </a:lnTo>
                  <a:lnTo>
                    <a:pt x="6224" y="9315"/>
                  </a:lnTo>
                  <a:lnTo>
                    <a:pt x="5451" y="8990"/>
                  </a:lnTo>
                  <a:lnTo>
                    <a:pt x="5004" y="8746"/>
                  </a:lnTo>
                  <a:lnTo>
                    <a:pt x="4882" y="866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719" y="8583"/>
                  </a:lnTo>
                  <a:lnTo>
                    <a:pt x="4557" y="8583"/>
                  </a:lnTo>
                  <a:lnTo>
                    <a:pt x="4516" y="8664"/>
                  </a:lnTo>
                  <a:lnTo>
                    <a:pt x="4478" y="8747"/>
                  </a:lnTo>
                  <a:lnTo>
                    <a:pt x="4475" y="8746"/>
                  </a:lnTo>
                  <a:lnTo>
                    <a:pt x="4475" y="8754"/>
                  </a:lnTo>
                  <a:lnTo>
                    <a:pt x="4312" y="9112"/>
                  </a:lnTo>
                  <a:lnTo>
                    <a:pt x="4150" y="9600"/>
                  </a:lnTo>
                  <a:lnTo>
                    <a:pt x="3987" y="10047"/>
                  </a:lnTo>
                  <a:lnTo>
                    <a:pt x="3784" y="10495"/>
                  </a:lnTo>
                  <a:lnTo>
                    <a:pt x="3621" y="10739"/>
                  </a:lnTo>
                  <a:lnTo>
                    <a:pt x="3458" y="10942"/>
                  </a:lnTo>
                  <a:lnTo>
                    <a:pt x="3255" y="11105"/>
                  </a:lnTo>
                  <a:lnTo>
                    <a:pt x="3011" y="11227"/>
                  </a:lnTo>
                  <a:lnTo>
                    <a:pt x="2767" y="11308"/>
                  </a:lnTo>
                  <a:lnTo>
                    <a:pt x="2523" y="11349"/>
                  </a:lnTo>
                  <a:lnTo>
                    <a:pt x="2238" y="11349"/>
                  </a:lnTo>
                  <a:lnTo>
                    <a:pt x="1994" y="11308"/>
                  </a:lnTo>
                  <a:lnTo>
                    <a:pt x="1709" y="11227"/>
                  </a:lnTo>
                  <a:lnTo>
                    <a:pt x="1465" y="11064"/>
                  </a:lnTo>
                  <a:lnTo>
                    <a:pt x="1221" y="10902"/>
                  </a:lnTo>
                  <a:lnTo>
                    <a:pt x="1058" y="10698"/>
                  </a:lnTo>
                  <a:lnTo>
                    <a:pt x="855" y="10495"/>
                  </a:lnTo>
                  <a:lnTo>
                    <a:pt x="733" y="10251"/>
                  </a:lnTo>
                  <a:lnTo>
                    <a:pt x="611" y="9966"/>
                  </a:lnTo>
                  <a:lnTo>
                    <a:pt x="530" y="9722"/>
                  </a:lnTo>
                  <a:lnTo>
                    <a:pt x="448" y="9397"/>
                  </a:lnTo>
                  <a:lnTo>
                    <a:pt x="448" y="9071"/>
                  </a:lnTo>
                  <a:lnTo>
                    <a:pt x="448" y="8746"/>
                  </a:lnTo>
                  <a:lnTo>
                    <a:pt x="489" y="8461"/>
                  </a:lnTo>
                  <a:lnTo>
                    <a:pt x="611" y="7851"/>
                  </a:lnTo>
                  <a:lnTo>
                    <a:pt x="814" y="7200"/>
                  </a:lnTo>
                  <a:lnTo>
                    <a:pt x="1018" y="6631"/>
                  </a:lnTo>
                  <a:lnTo>
                    <a:pt x="1221" y="6061"/>
                  </a:lnTo>
                  <a:lnTo>
                    <a:pt x="1343" y="5695"/>
                  </a:lnTo>
                  <a:lnTo>
                    <a:pt x="1424" y="5492"/>
                  </a:lnTo>
                  <a:lnTo>
                    <a:pt x="1506" y="5410"/>
                  </a:lnTo>
                  <a:lnTo>
                    <a:pt x="1587" y="5329"/>
                  </a:lnTo>
                  <a:lnTo>
                    <a:pt x="1587" y="5288"/>
                  </a:lnTo>
                  <a:lnTo>
                    <a:pt x="1587" y="5207"/>
                  </a:lnTo>
                  <a:lnTo>
                    <a:pt x="1587" y="5166"/>
                  </a:lnTo>
                  <a:lnTo>
                    <a:pt x="1506" y="5044"/>
                  </a:lnTo>
                  <a:lnTo>
                    <a:pt x="1140" y="5044"/>
                  </a:lnTo>
                  <a:lnTo>
                    <a:pt x="936" y="5004"/>
                  </a:lnTo>
                  <a:lnTo>
                    <a:pt x="733" y="4882"/>
                  </a:lnTo>
                  <a:lnTo>
                    <a:pt x="570" y="4760"/>
                  </a:lnTo>
                  <a:lnTo>
                    <a:pt x="489" y="4597"/>
                  </a:lnTo>
                  <a:lnTo>
                    <a:pt x="408" y="4394"/>
                  </a:lnTo>
                  <a:lnTo>
                    <a:pt x="408" y="4190"/>
                  </a:lnTo>
                  <a:lnTo>
                    <a:pt x="448" y="3946"/>
                  </a:lnTo>
                  <a:lnTo>
                    <a:pt x="570" y="3743"/>
                  </a:lnTo>
                  <a:lnTo>
                    <a:pt x="733" y="3621"/>
                  </a:lnTo>
                  <a:lnTo>
                    <a:pt x="896" y="3539"/>
                  </a:lnTo>
                  <a:lnTo>
                    <a:pt x="1099" y="3499"/>
                  </a:lnTo>
                  <a:lnTo>
                    <a:pt x="1302" y="3499"/>
                  </a:lnTo>
                  <a:lnTo>
                    <a:pt x="1506" y="3539"/>
                  </a:lnTo>
                  <a:lnTo>
                    <a:pt x="1669" y="3661"/>
                  </a:lnTo>
                  <a:lnTo>
                    <a:pt x="1831" y="3824"/>
                  </a:lnTo>
                  <a:lnTo>
                    <a:pt x="1913" y="3865"/>
                  </a:lnTo>
                  <a:lnTo>
                    <a:pt x="2035" y="3865"/>
                  </a:lnTo>
                  <a:lnTo>
                    <a:pt x="2116" y="3824"/>
                  </a:lnTo>
                  <a:lnTo>
                    <a:pt x="2157" y="3743"/>
                  </a:lnTo>
                  <a:lnTo>
                    <a:pt x="2360" y="3214"/>
                  </a:lnTo>
                  <a:lnTo>
                    <a:pt x="2604" y="2726"/>
                  </a:lnTo>
                  <a:lnTo>
                    <a:pt x="3092" y="1750"/>
                  </a:lnTo>
                  <a:lnTo>
                    <a:pt x="3296" y="1343"/>
                  </a:lnTo>
                  <a:lnTo>
                    <a:pt x="3418" y="1180"/>
                  </a:lnTo>
                  <a:lnTo>
                    <a:pt x="3580" y="1017"/>
                  </a:lnTo>
                  <a:lnTo>
                    <a:pt x="3743" y="895"/>
                  </a:lnTo>
                  <a:lnTo>
                    <a:pt x="3906" y="773"/>
                  </a:lnTo>
                  <a:lnTo>
                    <a:pt x="4312" y="651"/>
                  </a:lnTo>
                  <a:lnTo>
                    <a:pt x="4719" y="529"/>
                  </a:lnTo>
                  <a:lnTo>
                    <a:pt x="5167" y="448"/>
                  </a:lnTo>
                  <a:lnTo>
                    <a:pt x="5614" y="407"/>
                  </a:lnTo>
                  <a:close/>
                  <a:moveTo>
                    <a:pt x="5980" y="0"/>
                  </a:moveTo>
                  <a:lnTo>
                    <a:pt x="5492" y="41"/>
                  </a:lnTo>
                  <a:lnTo>
                    <a:pt x="5004" y="82"/>
                  </a:lnTo>
                  <a:lnTo>
                    <a:pt x="4516" y="163"/>
                  </a:lnTo>
                  <a:lnTo>
                    <a:pt x="4068" y="285"/>
                  </a:lnTo>
                  <a:lnTo>
                    <a:pt x="3702" y="448"/>
                  </a:lnTo>
                  <a:lnTo>
                    <a:pt x="3499" y="570"/>
                  </a:lnTo>
                  <a:lnTo>
                    <a:pt x="3336" y="692"/>
                  </a:lnTo>
                  <a:lnTo>
                    <a:pt x="3174" y="855"/>
                  </a:lnTo>
                  <a:lnTo>
                    <a:pt x="3052" y="1017"/>
                  </a:lnTo>
                  <a:lnTo>
                    <a:pt x="2807" y="1465"/>
                  </a:lnTo>
                  <a:lnTo>
                    <a:pt x="2238" y="2522"/>
                  </a:lnTo>
                  <a:lnTo>
                    <a:pt x="1994" y="3051"/>
                  </a:lnTo>
                  <a:lnTo>
                    <a:pt x="1898" y="3321"/>
                  </a:lnTo>
                  <a:lnTo>
                    <a:pt x="1872" y="3295"/>
                  </a:lnTo>
                  <a:lnTo>
                    <a:pt x="1587" y="3133"/>
                  </a:lnTo>
                  <a:lnTo>
                    <a:pt x="1302" y="3092"/>
                  </a:lnTo>
                  <a:lnTo>
                    <a:pt x="977" y="3092"/>
                  </a:lnTo>
                  <a:lnTo>
                    <a:pt x="692" y="3173"/>
                  </a:lnTo>
                  <a:lnTo>
                    <a:pt x="448" y="3336"/>
                  </a:lnTo>
                  <a:lnTo>
                    <a:pt x="204" y="3580"/>
                  </a:lnTo>
                  <a:lnTo>
                    <a:pt x="82" y="3865"/>
                  </a:lnTo>
                  <a:lnTo>
                    <a:pt x="1" y="4027"/>
                  </a:lnTo>
                  <a:lnTo>
                    <a:pt x="1" y="4190"/>
                  </a:lnTo>
                  <a:lnTo>
                    <a:pt x="1" y="4516"/>
                  </a:lnTo>
                  <a:lnTo>
                    <a:pt x="123" y="4800"/>
                  </a:lnTo>
                  <a:lnTo>
                    <a:pt x="286" y="5044"/>
                  </a:lnTo>
                  <a:lnTo>
                    <a:pt x="530" y="5248"/>
                  </a:lnTo>
                  <a:lnTo>
                    <a:pt x="814" y="5370"/>
                  </a:lnTo>
                  <a:lnTo>
                    <a:pt x="1027" y="5423"/>
                  </a:lnTo>
                  <a:lnTo>
                    <a:pt x="1027" y="5423"/>
                  </a:lnTo>
                  <a:lnTo>
                    <a:pt x="936" y="5695"/>
                  </a:lnTo>
                  <a:lnTo>
                    <a:pt x="733" y="6224"/>
                  </a:lnTo>
                  <a:lnTo>
                    <a:pt x="530" y="6712"/>
                  </a:lnTo>
                  <a:lnTo>
                    <a:pt x="326" y="7404"/>
                  </a:lnTo>
                  <a:lnTo>
                    <a:pt x="123" y="8136"/>
                  </a:lnTo>
                  <a:lnTo>
                    <a:pt x="82" y="8502"/>
                  </a:lnTo>
                  <a:lnTo>
                    <a:pt x="41" y="8868"/>
                  </a:lnTo>
                  <a:lnTo>
                    <a:pt x="41" y="9234"/>
                  </a:lnTo>
                  <a:lnTo>
                    <a:pt x="82" y="9600"/>
                  </a:lnTo>
                  <a:lnTo>
                    <a:pt x="164" y="9885"/>
                  </a:lnTo>
                  <a:lnTo>
                    <a:pt x="286" y="10210"/>
                  </a:lnTo>
                  <a:lnTo>
                    <a:pt x="408" y="10495"/>
                  </a:lnTo>
                  <a:lnTo>
                    <a:pt x="570" y="10739"/>
                  </a:lnTo>
                  <a:lnTo>
                    <a:pt x="774" y="11024"/>
                  </a:lnTo>
                  <a:lnTo>
                    <a:pt x="977" y="11227"/>
                  </a:lnTo>
                  <a:lnTo>
                    <a:pt x="1221" y="11430"/>
                  </a:lnTo>
                  <a:lnTo>
                    <a:pt x="1506" y="11552"/>
                  </a:lnTo>
                  <a:lnTo>
                    <a:pt x="1791" y="11675"/>
                  </a:lnTo>
                  <a:lnTo>
                    <a:pt x="2075" y="11756"/>
                  </a:lnTo>
                  <a:lnTo>
                    <a:pt x="2685" y="11756"/>
                  </a:lnTo>
                  <a:lnTo>
                    <a:pt x="2970" y="11675"/>
                  </a:lnTo>
                  <a:lnTo>
                    <a:pt x="3255" y="11593"/>
                  </a:lnTo>
                  <a:lnTo>
                    <a:pt x="3499" y="11430"/>
                  </a:lnTo>
                  <a:lnTo>
                    <a:pt x="3743" y="11227"/>
                  </a:lnTo>
                  <a:lnTo>
                    <a:pt x="3946" y="10983"/>
                  </a:lnTo>
                  <a:lnTo>
                    <a:pt x="4109" y="10698"/>
                  </a:lnTo>
                  <a:lnTo>
                    <a:pt x="4272" y="10414"/>
                  </a:lnTo>
                  <a:lnTo>
                    <a:pt x="4394" y="10088"/>
                  </a:lnTo>
                  <a:lnTo>
                    <a:pt x="4597" y="9478"/>
                  </a:lnTo>
                  <a:lnTo>
                    <a:pt x="4760" y="9071"/>
                  </a:lnTo>
                  <a:lnTo>
                    <a:pt x="4760" y="9071"/>
                  </a:lnTo>
                  <a:lnTo>
                    <a:pt x="5004" y="9193"/>
                  </a:lnTo>
                  <a:lnTo>
                    <a:pt x="5899" y="9600"/>
                  </a:lnTo>
                  <a:lnTo>
                    <a:pt x="6184" y="9722"/>
                  </a:lnTo>
                  <a:lnTo>
                    <a:pt x="6509" y="9803"/>
                  </a:lnTo>
                  <a:lnTo>
                    <a:pt x="6834" y="9844"/>
                  </a:lnTo>
                  <a:lnTo>
                    <a:pt x="7119" y="9844"/>
                  </a:lnTo>
                  <a:lnTo>
                    <a:pt x="7445" y="9803"/>
                  </a:lnTo>
                  <a:lnTo>
                    <a:pt x="7729" y="9681"/>
                  </a:lnTo>
                  <a:lnTo>
                    <a:pt x="8014" y="9559"/>
                  </a:lnTo>
                  <a:lnTo>
                    <a:pt x="8299" y="9356"/>
                  </a:lnTo>
                  <a:lnTo>
                    <a:pt x="8543" y="9071"/>
                  </a:lnTo>
                  <a:lnTo>
                    <a:pt x="8787" y="8746"/>
                  </a:lnTo>
                  <a:lnTo>
                    <a:pt x="8950" y="8380"/>
                  </a:lnTo>
                  <a:lnTo>
                    <a:pt x="9072" y="8014"/>
                  </a:lnTo>
                  <a:lnTo>
                    <a:pt x="9397" y="7078"/>
                  </a:lnTo>
                  <a:lnTo>
                    <a:pt x="9682" y="6143"/>
                  </a:lnTo>
                  <a:lnTo>
                    <a:pt x="9926" y="5166"/>
                  </a:lnTo>
                  <a:lnTo>
                    <a:pt x="10170" y="4190"/>
                  </a:lnTo>
                  <a:lnTo>
                    <a:pt x="10251" y="3783"/>
                  </a:lnTo>
                  <a:lnTo>
                    <a:pt x="10292" y="3336"/>
                  </a:lnTo>
                  <a:lnTo>
                    <a:pt x="10333" y="2929"/>
                  </a:lnTo>
                  <a:lnTo>
                    <a:pt x="10292" y="2482"/>
                  </a:lnTo>
                  <a:lnTo>
                    <a:pt x="10170" y="2034"/>
                  </a:lnTo>
                  <a:lnTo>
                    <a:pt x="10007" y="1628"/>
                  </a:lnTo>
                  <a:lnTo>
                    <a:pt x="9763" y="1302"/>
                  </a:lnTo>
                  <a:lnTo>
                    <a:pt x="9438" y="977"/>
                  </a:lnTo>
                  <a:lnTo>
                    <a:pt x="9112" y="733"/>
                  </a:lnTo>
                  <a:lnTo>
                    <a:pt x="8746" y="489"/>
                  </a:lnTo>
                  <a:lnTo>
                    <a:pt x="8299" y="326"/>
                  </a:lnTo>
                  <a:lnTo>
                    <a:pt x="7982" y="263"/>
                  </a:lnTo>
                  <a:lnTo>
                    <a:pt x="7982" y="263"/>
                  </a:lnTo>
                  <a:lnTo>
                    <a:pt x="7973" y="245"/>
                  </a:lnTo>
                  <a:lnTo>
                    <a:pt x="7892" y="245"/>
                  </a:lnTo>
                  <a:lnTo>
                    <a:pt x="6956" y="82"/>
                  </a:lnTo>
                  <a:lnTo>
                    <a:pt x="6468" y="41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5247244" y="1383393"/>
              <a:ext cx="986486" cy="837637"/>
            </a:xfrm>
            <a:custGeom>
              <a:avLst/>
              <a:gdLst/>
              <a:ahLst/>
              <a:cxnLst/>
              <a:rect l="l" t="t" r="r" b="b"/>
              <a:pathLst>
                <a:path w="21559" h="18306" extrusionOk="0">
                  <a:moveTo>
                    <a:pt x="7973" y="1"/>
                  </a:moveTo>
                  <a:lnTo>
                    <a:pt x="7729" y="42"/>
                  </a:lnTo>
                  <a:lnTo>
                    <a:pt x="7485" y="123"/>
                  </a:lnTo>
                  <a:lnTo>
                    <a:pt x="7281" y="204"/>
                  </a:lnTo>
                  <a:lnTo>
                    <a:pt x="7037" y="326"/>
                  </a:lnTo>
                  <a:lnTo>
                    <a:pt x="6834" y="489"/>
                  </a:lnTo>
                  <a:lnTo>
                    <a:pt x="6671" y="652"/>
                  </a:lnTo>
                  <a:lnTo>
                    <a:pt x="6509" y="855"/>
                  </a:lnTo>
                  <a:lnTo>
                    <a:pt x="6386" y="1058"/>
                  </a:lnTo>
                  <a:lnTo>
                    <a:pt x="6264" y="1302"/>
                  </a:lnTo>
                  <a:lnTo>
                    <a:pt x="6061" y="1750"/>
                  </a:lnTo>
                  <a:lnTo>
                    <a:pt x="5980" y="2075"/>
                  </a:lnTo>
                  <a:lnTo>
                    <a:pt x="5939" y="2441"/>
                  </a:lnTo>
                  <a:lnTo>
                    <a:pt x="5939" y="2767"/>
                  </a:lnTo>
                  <a:lnTo>
                    <a:pt x="5980" y="3092"/>
                  </a:lnTo>
                  <a:lnTo>
                    <a:pt x="6061" y="3743"/>
                  </a:lnTo>
                  <a:lnTo>
                    <a:pt x="6183" y="4394"/>
                  </a:lnTo>
                  <a:lnTo>
                    <a:pt x="5248" y="4557"/>
                  </a:lnTo>
                  <a:lnTo>
                    <a:pt x="4271" y="4801"/>
                  </a:lnTo>
                  <a:lnTo>
                    <a:pt x="3376" y="5085"/>
                  </a:lnTo>
                  <a:lnTo>
                    <a:pt x="2441" y="5411"/>
                  </a:lnTo>
                  <a:lnTo>
                    <a:pt x="2360" y="5533"/>
                  </a:lnTo>
                  <a:lnTo>
                    <a:pt x="2319" y="5573"/>
                  </a:lnTo>
                  <a:lnTo>
                    <a:pt x="2319" y="5655"/>
                  </a:lnTo>
                  <a:lnTo>
                    <a:pt x="2604" y="6672"/>
                  </a:lnTo>
                  <a:lnTo>
                    <a:pt x="2807" y="7689"/>
                  </a:lnTo>
                  <a:lnTo>
                    <a:pt x="3010" y="8706"/>
                  </a:lnTo>
                  <a:lnTo>
                    <a:pt x="3173" y="9722"/>
                  </a:lnTo>
                  <a:lnTo>
                    <a:pt x="3173" y="9722"/>
                  </a:lnTo>
                  <a:lnTo>
                    <a:pt x="2807" y="9600"/>
                  </a:lnTo>
                  <a:lnTo>
                    <a:pt x="2441" y="9560"/>
                  </a:lnTo>
                  <a:lnTo>
                    <a:pt x="2034" y="9600"/>
                  </a:lnTo>
                  <a:lnTo>
                    <a:pt x="1668" y="9722"/>
                  </a:lnTo>
                  <a:lnTo>
                    <a:pt x="1424" y="9844"/>
                  </a:lnTo>
                  <a:lnTo>
                    <a:pt x="1180" y="9966"/>
                  </a:lnTo>
                  <a:lnTo>
                    <a:pt x="977" y="10170"/>
                  </a:lnTo>
                  <a:lnTo>
                    <a:pt x="814" y="10333"/>
                  </a:lnTo>
                  <a:lnTo>
                    <a:pt x="651" y="10577"/>
                  </a:lnTo>
                  <a:lnTo>
                    <a:pt x="488" y="10780"/>
                  </a:lnTo>
                  <a:lnTo>
                    <a:pt x="244" y="11268"/>
                  </a:lnTo>
                  <a:lnTo>
                    <a:pt x="82" y="11797"/>
                  </a:lnTo>
                  <a:lnTo>
                    <a:pt x="0" y="12326"/>
                  </a:lnTo>
                  <a:lnTo>
                    <a:pt x="0" y="12854"/>
                  </a:lnTo>
                  <a:lnTo>
                    <a:pt x="41" y="13099"/>
                  </a:lnTo>
                  <a:lnTo>
                    <a:pt x="122" y="13343"/>
                  </a:lnTo>
                  <a:lnTo>
                    <a:pt x="204" y="13587"/>
                  </a:lnTo>
                  <a:lnTo>
                    <a:pt x="326" y="13831"/>
                  </a:lnTo>
                  <a:lnTo>
                    <a:pt x="448" y="14034"/>
                  </a:lnTo>
                  <a:lnTo>
                    <a:pt x="610" y="14237"/>
                  </a:lnTo>
                  <a:lnTo>
                    <a:pt x="814" y="14400"/>
                  </a:lnTo>
                  <a:lnTo>
                    <a:pt x="1017" y="14522"/>
                  </a:lnTo>
                  <a:lnTo>
                    <a:pt x="1302" y="14644"/>
                  </a:lnTo>
                  <a:lnTo>
                    <a:pt x="1587" y="14726"/>
                  </a:lnTo>
                  <a:lnTo>
                    <a:pt x="1912" y="14766"/>
                  </a:lnTo>
                  <a:lnTo>
                    <a:pt x="2197" y="14766"/>
                  </a:lnTo>
                  <a:lnTo>
                    <a:pt x="2522" y="14726"/>
                  </a:lnTo>
                  <a:lnTo>
                    <a:pt x="2848" y="14685"/>
                  </a:lnTo>
                  <a:lnTo>
                    <a:pt x="3417" y="14482"/>
                  </a:lnTo>
                  <a:lnTo>
                    <a:pt x="4027" y="14278"/>
                  </a:lnTo>
                  <a:lnTo>
                    <a:pt x="4312" y="15254"/>
                  </a:lnTo>
                  <a:lnTo>
                    <a:pt x="4597" y="16231"/>
                  </a:lnTo>
                  <a:lnTo>
                    <a:pt x="4922" y="17207"/>
                  </a:lnTo>
                  <a:lnTo>
                    <a:pt x="5288" y="18142"/>
                  </a:lnTo>
                  <a:lnTo>
                    <a:pt x="5329" y="18224"/>
                  </a:lnTo>
                  <a:lnTo>
                    <a:pt x="5410" y="18264"/>
                  </a:lnTo>
                  <a:lnTo>
                    <a:pt x="5451" y="18305"/>
                  </a:lnTo>
                  <a:lnTo>
                    <a:pt x="5532" y="18305"/>
                  </a:lnTo>
                  <a:lnTo>
                    <a:pt x="10780" y="17003"/>
                  </a:lnTo>
                  <a:lnTo>
                    <a:pt x="10861" y="16963"/>
                  </a:lnTo>
                  <a:lnTo>
                    <a:pt x="10942" y="16881"/>
                  </a:lnTo>
                  <a:lnTo>
                    <a:pt x="10942" y="16800"/>
                  </a:lnTo>
                  <a:lnTo>
                    <a:pt x="10902" y="16719"/>
                  </a:lnTo>
                  <a:lnTo>
                    <a:pt x="10617" y="16190"/>
                  </a:lnTo>
                  <a:lnTo>
                    <a:pt x="10332" y="15661"/>
                  </a:lnTo>
                  <a:lnTo>
                    <a:pt x="10088" y="15132"/>
                  </a:lnTo>
                  <a:lnTo>
                    <a:pt x="10007" y="14848"/>
                  </a:lnTo>
                  <a:lnTo>
                    <a:pt x="9925" y="14563"/>
                  </a:lnTo>
                  <a:lnTo>
                    <a:pt x="9885" y="14319"/>
                  </a:lnTo>
                  <a:lnTo>
                    <a:pt x="9885" y="14075"/>
                  </a:lnTo>
                  <a:lnTo>
                    <a:pt x="9885" y="13790"/>
                  </a:lnTo>
                  <a:lnTo>
                    <a:pt x="9966" y="13546"/>
                  </a:lnTo>
                  <a:lnTo>
                    <a:pt x="10007" y="13302"/>
                  </a:lnTo>
                  <a:lnTo>
                    <a:pt x="10129" y="13099"/>
                  </a:lnTo>
                  <a:lnTo>
                    <a:pt x="10251" y="12854"/>
                  </a:lnTo>
                  <a:lnTo>
                    <a:pt x="10454" y="12692"/>
                  </a:lnTo>
                  <a:lnTo>
                    <a:pt x="10617" y="12529"/>
                  </a:lnTo>
                  <a:lnTo>
                    <a:pt x="10820" y="12448"/>
                  </a:lnTo>
                  <a:lnTo>
                    <a:pt x="11024" y="12366"/>
                  </a:lnTo>
                  <a:lnTo>
                    <a:pt x="11227" y="12326"/>
                  </a:lnTo>
                  <a:lnTo>
                    <a:pt x="11674" y="12326"/>
                  </a:lnTo>
                  <a:lnTo>
                    <a:pt x="12122" y="12448"/>
                  </a:lnTo>
                  <a:lnTo>
                    <a:pt x="12325" y="12529"/>
                  </a:lnTo>
                  <a:lnTo>
                    <a:pt x="12529" y="12651"/>
                  </a:lnTo>
                  <a:lnTo>
                    <a:pt x="12732" y="12773"/>
                  </a:lnTo>
                  <a:lnTo>
                    <a:pt x="12895" y="12936"/>
                  </a:lnTo>
                  <a:lnTo>
                    <a:pt x="13220" y="13302"/>
                  </a:lnTo>
                  <a:lnTo>
                    <a:pt x="13464" y="13709"/>
                  </a:lnTo>
                  <a:lnTo>
                    <a:pt x="13545" y="13993"/>
                  </a:lnTo>
                  <a:lnTo>
                    <a:pt x="13627" y="14319"/>
                  </a:lnTo>
                  <a:lnTo>
                    <a:pt x="13708" y="14888"/>
                  </a:lnTo>
                  <a:lnTo>
                    <a:pt x="13708" y="15498"/>
                  </a:lnTo>
                  <a:lnTo>
                    <a:pt x="13627" y="16109"/>
                  </a:lnTo>
                  <a:lnTo>
                    <a:pt x="13586" y="16149"/>
                  </a:lnTo>
                  <a:lnTo>
                    <a:pt x="13505" y="16190"/>
                  </a:lnTo>
                  <a:lnTo>
                    <a:pt x="13505" y="16271"/>
                  </a:lnTo>
                  <a:lnTo>
                    <a:pt x="13505" y="16353"/>
                  </a:lnTo>
                  <a:lnTo>
                    <a:pt x="13545" y="16434"/>
                  </a:lnTo>
                  <a:lnTo>
                    <a:pt x="13586" y="16475"/>
                  </a:lnTo>
                  <a:lnTo>
                    <a:pt x="13668" y="16515"/>
                  </a:lnTo>
                  <a:lnTo>
                    <a:pt x="13749" y="16515"/>
                  </a:lnTo>
                  <a:lnTo>
                    <a:pt x="15091" y="16271"/>
                  </a:lnTo>
                  <a:lnTo>
                    <a:pt x="16433" y="15946"/>
                  </a:lnTo>
                  <a:lnTo>
                    <a:pt x="19077" y="15336"/>
                  </a:lnTo>
                  <a:lnTo>
                    <a:pt x="19159" y="15295"/>
                  </a:lnTo>
                  <a:lnTo>
                    <a:pt x="19199" y="15254"/>
                  </a:lnTo>
                  <a:lnTo>
                    <a:pt x="19240" y="15173"/>
                  </a:lnTo>
                  <a:lnTo>
                    <a:pt x="19240" y="15092"/>
                  </a:lnTo>
                  <a:lnTo>
                    <a:pt x="18223" y="10902"/>
                  </a:lnTo>
                  <a:lnTo>
                    <a:pt x="18793" y="10780"/>
                  </a:lnTo>
                  <a:lnTo>
                    <a:pt x="19322" y="10617"/>
                  </a:lnTo>
                  <a:lnTo>
                    <a:pt x="19850" y="10414"/>
                  </a:lnTo>
                  <a:lnTo>
                    <a:pt x="20338" y="10170"/>
                  </a:lnTo>
                  <a:lnTo>
                    <a:pt x="20745" y="9844"/>
                  </a:lnTo>
                  <a:lnTo>
                    <a:pt x="20949" y="9641"/>
                  </a:lnTo>
                  <a:lnTo>
                    <a:pt x="21111" y="9438"/>
                  </a:lnTo>
                  <a:lnTo>
                    <a:pt x="21274" y="9194"/>
                  </a:lnTo>
                  <a:lnTo>
                    <a:pt x="21396" y="8950"/>
                  </a:lnTo>
                  <a:lnTo>
                    <a:pt x="21477" y="8706"/>
                  </a:lnTo>
                  <a:lnTo>
                    <a:pt x="21518" y="8421"/>
                  </a:lnTo>
                  <a:lnTo>
                    <a:pt x="21559" y="8136"/>
                  </a:lnTo>
                  <a:lnTo>
                    <a:pt x="21518" y="7851"/>
                  </a:lnTo>
                  <a:lnTo>
                    <a:pt x="21477" y="7607"/>
                  </a:lnTo>
                  <a:lnTo>
                    <a:pt x="21396" y="7363"/>
                  </a:lnTo>
                  <a:lnTo>
                    <a:pt x="21274" y="7119"/>
                  </a:lnTo>
                  <a:lnTo>
                    <a:pt x="21152" y="6916"/>
                  </a:lnTo>
                  <a:lnTo>
                    <a:pt x="20989" y="6712"/>
                  </a:lnTo>
                  <a:lnTo>
                    <a:pt x="20786" y="6509"/>
                  </a:lnTo>
                  <a:lnTo>
                    <a:pt x="20582" y="6346"/>
                  </a:lnTo>
                  <a:lnTo>
                    <a:pt x="20379" y="6184"/>
                  </a:lnTo>
                  <a:lnTo>
                    <a:pt x="19891" y="5940"/>
                  </a:lnTo>
                  <a:lnTo>
                    <a:pt x="19403" y="5818"/>
                  </a:lnTo>
                  <a:lnTo>
                    <a:pt x="19118" y="5777"/>
                  </a:lnTo>
                  <a:lnTo>
                    <a:pt x="18874" y="5736"/>
                  </a:lnTo>
                  <a:lnTo>
                    <a:pt x="18345" y="5777"/>
                  </a:lnTo>
                  <a:lnTo>
                    <a:pt x="17857" y="5899"/>
                  </a:lnTo>
                  <a:lnTo>
                    <a:pt x="17410" y="6102"/>
                  </a:lnTo>
                  <a:lnTo>
                    <a:pt x="16962" y="6387"/>
                  </a:lnTo>
                  <a:lnTo>
                    <a:pt x="16474" y="3987"/>
                  </a:lnTo>
                  <a:lnTo>
                    <a:pt x="16393" y="3377"/>
                  </a:lnTo>
                  <a:lnTo>
                    <a:pt x="16311" y="3052"/>
                  </a:lnTo>
                  <a:lnTo>
                    <a:pt x="16230" y="2767"/>
                  </a:lnTo>
                  <a:lnTo>
                    <a:pt x="16067" y="2563"/>
                  </a:lnTo>
                  <a:lnTo>
                    <a:pt x="15905" y="2482"/>
                  </a:lnTo>
                  <a:lnTo>
                    <a:pt x="15701" y="2441"/>
                  </a:lnTo>
                  <a:lnTo>
                    <a:pt x="15457" y="2441"/>
                  </a:lnTo>
                  <a:lnTo>
                    <a:pt x="14156" y="2726"/>
                  </a:lnTo>
                  <a:lnTo>
                    <a:pt x="12854" y="3052"/>
                  </a:lnTo>
                  <a:lnTo>
                    <a:pt x="12163" y="3174"/>
                  </a:lnTo>
                  <a:lnTo>
                    <a:pt x="11512" y="3255"/>
                  </a:lnTo>
                  <a:lnTo>
                    <a:pt x="10576" y="3377"/>
                  </a:lnTo>
                  <a:lnTo>
                    <a:pt x="10657" y="2889"/>
                  </a:lnTo>
                  <a:lnTo>
                    <a:pt x="10657" y="2401"/>
                  </a:lnTo>
                  <a:lnTo>
                    <a:pt x="10576" y="1953"/>
                  </a:lnTo>
                  <a:lnTo>
                    <a:pt x="10413" y="1506"/>
                  </a:lnTo>
                  <a:lnTo>
                    <a:pt x="10210" y="1099"/>
                  </a:lnTo>
                  <a:lnTo>
                    <a:pt x="9925" y="733"/>
                  </a:lnTo>
                  <a:lnTo>
                    <a:pt x="9600" y="448"/>
                  </a:lnTo>
                  <a:lnTo>
                    <a:pt x="9397" y="326"/>
                  </a:lnTo>
                  <a:lnTo>
                    <a:pt x="9152" y="204"/>
                  </a:lnTo>
                  <a:lnTo>
                    <a:pt x="8705" y="42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5215579" y="1267990"/>
              <a:ext cx="65204" cy="121029"/>
            </a:xfrm>
            <a:custGeom>
              <a:avLst/>
              <a:gdLst/>
              <a:ahLst/>
              <a:cxnLst/>
              <a:rect l="l" t="t" r="r" b="b"/>
              <a:pathLst>
                <a:path w="1425" h="2645" extrusionOk="0">
                  <a:moveTo>
                    <a:pt x="936" y="1"/>
                  </a:moveTo>
                  <a:lnTo>
                    <a:pt x="896" y="42"/>
                  </a:lnTo>
                  <a:lnTo>
                    <a:pt x="814" y="82"/>
                  </a:lnTo>
                  <a:lnTo>
                    <a:pt x="814" y="164"/>
                  </a:lnTo>
                  <a:lnTo>
                    <a:pt x="814" y="245"/>
                  </a:lnTo>
                  <a:lnTo>
                    <a:pt x="936" y="1181"/>
                  </a:lnTo>
                  <a:lnTo>
                    <a:pt x="1018" y="1628"/>
                  </a:lnTo>
                  <a:lnTo>
                    <a:pt x="1058" y="1831"/>
                  </a:lnTo>
                  <a:lnTo>
                    <a:pt x="1058" y="1994"/>
                  </a:lnTo>
                  <a:lnTo>
                    <a:pt x="977" y="2157"/>
                  </a:lnTo>
                  <a:lnTo>
                    <a:pt x="896" y="2238"/>
                  </a:lnTo>
                  <a:lnTo>
                    <a:pt x="774" y="2238"/>
                  </a:lnTo>
                  <a:lnTo>
                    <a:pt x="692" y="2157"/>
                  </a:lnTo>
                  <a:lnTo>
                    <a:pt x="570" y="1994"/>
                  </a:lnTo>
                  <a:lnTo>
                    <a:pt x="530" y="1831"/>
                  </a:lnTo>
                  <a:lnTo>
                    <a:pt x="367" y="1425"/>
                  </a:lnTo>
                  <a:lnTo>
                    <a:pt x="326" y="1343"/>
                  </a:lnTo>
                  <a:lnTo>
                    <a:pt x="286" y="1303"/>
                  </a:lnTo>
                  <a:lnTo>
                    <a:pt x="204" y="1262"/>
                  </a:lnTo>
                  <a:lnTo>
                    <a:pt x="123" y="1262"/>
                  </a:lnTo>
                  <a:lnTo>
                    <a:pt x="82" y="1303"/>
                  </a:lnTo>
                  <a:lnTo>
                    <a:pt x="1" y="1343"/>
                  </a:lnTo>
                  <a:lnTo>
                    <a:pt x="1" y="1425"/>
                  </a:lnTo>
                  <a:lnTo>
                    <a:pt x="1" y="1506"/>
                  </a:lnTo>
                  <a:lnTo>
                    <a:pt x="164" y="2035"/>
                  </a:lnTo>
                  <a:lnTo>
                    <a:pt x="286" y="2279"/>
                  </a:lnTo>
                  <a:lnTo>
                    <a:pt x="448" y="2482"/>
                  </a:lnTo>
                  <a:lnTo>
                    <a:pt x="530" y="2564"/>
                  </a:lnTo>
                  <a:lnTo>
                    <a:pt x="652" y="2604"/>
                  </a:lnTo>
                  <a:lnTo>
                    <a:pt x="774" y="2645"/>
                  </a:lnTo>
                  <a:lnTo>
                    <a:pt x="896" y="2645"/>
                  </a:lnTo>
                  <a:lnTo>
                    <a:pt x="1018" y="2604"/>
                  </a:lnTo>
                  <a:lnTo>
                    <a:pt x="1140" y="2564"/>
                  </a:lnTo>
                  <a:lnTo>
                    <a:pt x="1221" y="2482"/>
                  </a:lnTo>
                  <a:lnTo>
                    <a:pt x="1302" y="2360"/>
                  </a:lnTo>
                  <a:lnTo>
                    <a:pt x="1384" y="2279"/>
                  </a:lnTo>
                  <a:lnTo>
                    <a:pt x="1424" y="2116"/>
                  </a:lnTo>
                  <a:lnTo>
                    <a:pt x="1424" y="1872"/>
                  </a:lnTo>
                  <a:lnTo>
                    <a:pt x="1424" y="1587"/>
                  </a:lnTo>
                  <a:lnTo>
                    <a:pt x="1384" y="1303"/>
                  </a:lnTo>
                  <a:lnTo>
                    <a:pt x="1180" y="164"/>
                  </a:lnTo>
                  <a:lnTo>
                    <a:pt x="1180" y="82"/>
                  </a:lnTo>
                  <a:lnTo>
                    <a:pt x="1099" y="42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5169043" y="1228912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30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5290029" y="1264283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29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5152295" y="1374104"/>
              <a:ext cx="78245" cy="48457"/>
            </a:xfrm>
            <a:custGeom>
              <a:avLst/>
              <a:gdLst/>
              <a:ahLst/>
              <a:cxnLst/>
              <a:rect l="l" t="t" r="r" b="b"/>
              <a:pathLst>
                <a:path w="1710" h="1059" extrusionOk="0">
                  <a:moveTo>
                    <a:pt x="164" y="0"/>
                  </a:moveTo>
                  <a:lnTo>
                    <a:pt x="82" y="41"/>
                  </a:lnTo>
                  <a:lnTo>
                    <a:pt x="42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2" y="326"/>
                  </a:lnTo>
                  <a:lnTo>
                    <a:pt x="326" y="611"/>
                  </a:lnTo>
                  <a:lnTo>
                    <a:pt x="692" y="855"/>
                  </a:lnTo>
                  <a:lnTo>
                    <a:pt x="855" y="936"/>
                  </a:lnTo>
                  <a:lnTo>
                    <a:pt x="1058" y="977"/>
                  </a:lnTo>
                  <a:lnTo>
                    <a:pt x="1302" y="1017"/>
                  </a:lnTo>
                  <a:lnTo>
                    <a:pt x="1506" y="1058"/>
                  </a:lnTo>
                  <a:lnTo>
                    <a:pt x="1587" y="1017"/>
                  </a:lnTo>
                  <a:lnTo>
                    <a:pt x="1628" y="977"/>
                  </a:lnTo>
                  <a:lnTo>
                    <a:pt x="1709" y="936"/>
                  </a:lnTo>
                  <a:lnTo>
                    <a:pt x="1709" y="855"/>
                  </a:lnTo>
                  <a:lnTo>
                    <a:pt x="1669" y="773"/>
                  </a:lnTo>
                  <a:lnTo>
                    <a:pt x="1628" y="692"/>
                  </a:lnTo>
                  <a:lnTo>
                    <a:pt x="1587" y="651"/>
                  </a:lnTo>
                  <a:lnTo>
                    <a:pt x="1262" y="651"/>
                  </a:lnTo>
                  <a:lnTo>
                    <a:pt x="1180" y="611"/>
                  </a:lnTo>
                  <a:lnTo>
                    <a:pt x="1018" y="570"/>
                  </a:lnTo>
                  <a:lnTo>
                    <a:pt x="936" y="529"/>
                  </a:lnTo>
                  <a:lnTo>
                    <a:pt x="896" y="489"/>
                  </a:lnTo>
                  <a:lnTo>
                    <a:pt x="733" y="407"/>
                  </a:lnTo>
                  <a:lnTo>
                    <a:pt x="652" y="367"/>
                  </a:lnTo>
                  <a:lnTo>
                    <a:pt x="611" y="367"/>
                  </a:lnTo>
                  <a:lnTo>
                    <a:pt x="611" y="326"/>
                  </a:lnTo>
                  <a:lnTo>
                    <a:pt x="489" y="204"/>
                  </a:lnTo>
                  <a:lnTo>
                    <a:pt x="408" y="163"/>
                  </a:lnTo>
                  <a:lnTo>
                    <a:pt x="367" y="12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4945695" y="992522"/>
              <a:ext cx="508183" cy="245764"/>
            </a:xfrm>
            <a:custGeom>
              <a:avLst/>
              <a:gdLst/>
              <a:ahLst/>
              <a:cxnLst/>
              <a:rect l="l" t="t" r="r" b="b"/>
              <a:pathLst>
                <a:path w="11106" h="5371" extrusionOk="0">
                  <a:moveTo>
                    <a:pt x="5492" y="1"/>
                  </a:moveTo>
                  <a:lnTo>
                    <a:pt x="5167" y="42"/>
                  </a:lnTo>
                  <a:lnTo>
                    <a:pt x="4841" y="123"/>
                  </a:lnTo>
                  <a:lnTo>
                    <a:pt x="4516" y="245"/>
                  </a:lnTo>
                  <a:lnTo>
                    <a:pt x="4272" y="408"/>
                  </a:lnTo>
                  <a:lnTo>
                    <a:pt x="4068" y="570"/>
                  </a:lnTo>
                  <a:lnTo>
                    <a:pt x="3865" y="774"/>
                  </a:lnTo>
                  <a:lnTo>
                    <a:pt x="3824" y="814"/>
                  </a:lnTo>
                  <a:lnTo>
                    <a:pt x="3662" y="814"/>
                  </a:lnTo>
                  <a:lnTo>
                    <a:pt x="3458" y="855"/>
                  </a:lnTo>
                  <a:lnTo>
                    <a:pt x="3051" y="855"/>
                  </a:lnTo>
                  <a:lnTo>
                    <a:pt x="2767" y="896"/>
                  </a:lnTo>
                  <a:lnTo>
                    <a:pt x="2441" y="936"/>
                  </a:lnTo>
                  <a:lnTo>
                    <a:pt x="2157" y="1058"/>
                  </a:lnTo>
                  <a:lnTo>
                    <a:pt x="1872" y="1180"/>
                  </a:lnTo>
                  <a:lnTo>
                    <a:pt x="1587" y="1343"/>
                  </a:lnTo>
                  <a:lnTo>
                    <a:pt x="1343" y="1506"/>
                  </a:lnTo>
                  <a:lnTo>
                    <a:pt x="1140" y="1709"/>
                  </a:lnTo>
                  <a:lnTo>
                    <a:pt x="936" y="1953"/>
                  </a:lnTo>
                  <a:lnTo>
                    <a:pt x="733" y="2238"/>
                  </a:lnTo>
                  <a:lnTo>
                    <a:pt x="570" y="2523"/>
                  </a:lnTo>
                  <a:lnTo>
                    <a:pt x="286" y="3174"/>
                  </a:lnTo>
                  <a:lnTo>
                    <a:pt x="82" y="3865"/>
                  </a:lnTo>
                  <a:lnTo>
                    <a:pt x="41" y="4190"/>
                  </a:lnTo>
                  <a:lnTo>
                    <a:pt x="1" y="4557"/>
                  </a:lnTo>
                  <a:lnTo>
                    <a:pt x="41" y="4841"/>
                  </a:lnTo>
                  <a:lnTo>
                    <a:pt x="163" y="5085"/>
                  </a:lnTo>
                  <a:lnTo>
                    <a:pt x="245" y="5207"/>
                  </a:lnTo>
                  <a:lnTo>
                    <a:pt x="367" y="5289"/>
                  </a:lnTo>
                  <a:lnTo>
                    <a:pt x="489" y="5370"/>
                  </a:lnTo>
                  <a:lnTo>
                    <a:pt x="652" y="5370"/>
                  </a:lnTo>
                  <a:lnTo>
                    <a:pt x="855" y="5329"/>
                  </a:lnTo>
                  <a:lnTo>
                    <a:pt x="1018" y="5289"/>
                  </a:lnTo>
                  <a:lnTo>
                    <a:pt x="1343" y="5045"/>
                  </a:lnTo>
                  <a:lnTo>
                    <a:pt x="1994" y="4516"/>
                  </a:lnTo>
                  <a:lnTo>
                    <a:pt x="2563" y="3987"/>
                  </a:lnTo>
                  <a:lnTo>
                    <a:pt x="3092" y="3377"/>
                  </a:lnTo>
                  <a:lnTo>
                    <a:pt x="4190" y="2197"/>
                  </a:lnTo>
                  <a:lnTo>
                    <a:pt x="4679" y="2645"/>
                  </a:lnTo>
                  <a:lnTo>
                    <a:pt x="5248" y="3092"/>
                  </a:lnTo>
                  <a:lnTo>
                    <a:pt x="5817" y="3458"/>
                  </a:lnTo>
                  <a:lnTo>
                    <a:pt x="6387" y="3824"/>
                  </a:lnTo>
                  <a:lnTo>
                    <a:pt x="7078" y="4150"/>
                  </a:lnTo>
                  <a:lnTo>
                    <a:pt x="7729" y="4435"/>
                  </a:lnTo>
                  <a:lnTo>
                    <a:pt x="8461" y="4679"/>
                  </a:lnTo>
                  <a:lnTo>
                    <a:pt x="9153" y="4882"/>
                  </a:lnTo>
                  <a:lnTo>
                    <a:pt x="9478" y="4963"/>
                  </a:lnTo>
                  <a:lnTo>
                    <a:pt x="9844" y="5045"/>
                  </a:lnTo>
                  <a:lnTo>
                    <a:pt x="10170" y="5045"/>
                  </a:lnTo>
                  <a:lnTo>
                    <a:pt x="10333" y="5004"/>
                  </a:lnTo>
                  <a:lnTo>
                    <a:pt x="10536" y="4923"/>
                  </a:lnTo>
                  <a:lnTo>
                    <a:pt x="10780" y="4801"/>
                  </a:lnTo>
                  <a:lnTo>
                    <a:pt x="10943" y="4557"/>
                  </a:lnTo>
                  <a:lnTo>
                    <a:pt x="11024" y="4435"/>
                  </a:lnTo>
                  <a:lnTo>
                    <a:pt x="11065" y="4313"/>
                  </a:lnTo>
                  <a:lnTo>
                    <a:pt x="11105" y="4190"/>
                  </a:lnTo>
                  <a:lnTo>
                    <a:pt x="11065" y="4028"/>
                  </a:lnTo>
                  <a:lnTo>
                    <a:pt x="11065" y="3865"/>
                  </a:lnTo>
                  <a:lnTo>
                    <a:pt x="10983" y="3702"/>
                  </a:lnTo>
                  <a:lnTo>
                    <a:pt x="10821" y="3418"/>
                  </a:lnTo>
                  <a:lnTo>
                    <a:pt x="10617" y="3174"/>
                  </a:lnTo>
                  <a:lnTo>
                    <a:pt x="10414" y="2930"/>
                  </a:lnTo>
                  <a:lnTo>
                    <a:pt x="9885" y="2401"/>
                  </a:lnTo>
                  <a:lnTo>
                    <a:pt x="9356" y="1953"/>
                  </a:lnTo>
                  <a:lnTo>
                    <a:pt x="8868" y="1547"/>
                  </a:lnTo>
                  <a:lnTo>
                    <a:pt x="8339" y="1140"/>
                  </a:lnTo>
                  <a:lnTo>
                    <a:pt x="7729" y="733"/>
                  </a:lnTo>
                  <a:lnTo>
                    <a:pt x="7119" y="408"/>
                  </a:lnTo>
                  <a:lnTo>
                    <a:pt x="6794" y="286"/>
                  </a:lnTo>
                  <a:lnTo>
                    <a:pt x="6468" y="164"/>
                  </a:lnTo>
                  <a:lnTo>
                    <a:pt x="6143" y="82"/>
                  </a:lnTo>
                  <a:lnTo>
                    <a:pt x="5817" y="42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4739094" y="1835718"/>
              <a:ext cx="817137" cy="340619"/>
            </a:xfrm>
            <a:custGeom>
              <a:avLst/>
              <a:gdLst/>
              <a:ahLst/>
              <a:cxnLst/>
              <a:rect l="l" t="t" r="r" b="b"/>
              <a:pathLst>
                <a:path w="17858" h="7444" extrusionOk="0">
                  <a:moveTo>
                    <a:pt x="3987" y="0"/>
                  </a:moveTo>
                  <a:lnTo>
                    <a:pt x="1994" y="814"/>
                  </a:lnTo>
                  <a:lnTo>
                    <a:pt x="1" y="1709"/>
                  </a:lnTo>
                  <a:lnTo>
                    <a:pt x="82" y="1993"/>
                  </a:lnTo>
                  <a:lnTo>
                    <a:pt x="285" y="2563"/>
                  </a:lnTo>
                  <a:lnTo>
                    <a:pt x="652" y="3539"/>
                  </a:lnTo>
                  <a:lnTo>
                    <a:pt x="936" y="4271"/>
                  </a:lnTo>
                  <a:lnTo>
                    <a:pt x="1140" y="4678"/>
                  </a:lnTo>
                  <a:lnTo>
                    <a:pt x="1343" y="5044"/>
                  </a:lnTo>
                  <a:lnTo>
                    <a:pt x="1587" y="5369"/>
                  </a:lnTo>
                  <a:lnTo>
                    <a:pt x="1831" y="5735"/>
                  </a:lnTo>
                  <a:lnTo>
                    <a:pt x="2116" y="6020"/>
                  </a:lnTo>
                  <a:lnTo>
                    <a:pt x="2401" y="6305"/>
                  </a:lnTo>
                  <a:lnTo>
                    <a:pt x="2645" y="6468"/>
                  </a:lnTo>
                  <a:lnTo>
                    <a:pt x="2929" y="6630"/>
                  </a:lnTo>
                  <a:lnTo>
                    <a:pt x="3499" y="6915"/>
                  </a:lnTo>
                  <a:lnTo>
                    <a:pt x="4109" y="7118"/>
                  </a:lnTo>
                  <a:lnTo>
                    <a:pt x="4760" y="7281"/>
                  </a:lnTo>
                  <a:lnTo>
                    <a:pt x="5451" y="7322"/>
                  </a:lnTo>
                  <a:lnTo>
                    <a:pt x="6143" y="7362"/>
                  </a:lnTo>
                  <a:lnTo>
                    <a:pt x="7526" y="7403"/>
                  </a:lnTo>
                  <a:lnTo>
                    <a:pt x="8909" y="7444"/>
                  </a:lnTo>
                  <a:lnTo>
                    <a:pt x="9641" y="7444"/>
                  </a:lnTo>
                  <a:lnTo>
                    <a:pt x="10332" y="7403"/>
                  </a:lnTo>
                  <a:lnTo>
                    <a:pt x="11878" y="7322"/>
                  </a:lnTo>
                  <a:lnTo>
                    <a:pt x="13424" y="7159"/>
                  </a:lnTo>
                  <a:lnTo>
                    <a:pt x="14970" y="6956"/>
                  </a:lnTo>
                  <a:lnTo>
                    <a:pt x="15702" y="6834"/>
                  </a:lnTo>
                  <a:lnTo>
                    <a:pt x="16475" y="6671"/>
                  </a:lnTo>
                  <a:lnTo>
                    <a:pt x="16719" y="6630"/>
                  </a:lnTo>
                  <a:lnTo>
                    <a:pt x="16922" y="6508"/>
                  </a:lnTo>
                  <a:lnTo>
                    <a:pt x="17085" y="6346"/>
                  </a:lnTo>
                  <a:lnTo>
                    <a:pt x="17125" y="6264"/>
                  </a:lnTo>
                  <a:lnTo>
                    <a:pt x="17125" y="6183"/>
                  </a:lnTo>
                  <a:lnTo>
                    <a:pt x="17085" y="6020"/>
                  </a:lnTo>
                  <a:lnTo>
                    <a:pt x="17044" y="5939"/>
                  </a:lnTo>
                  <a:lnTo>
                    <a:pt x="16922" y="5817"/>
                  </a:lnTo>
                  <a:lnTo>
                    <a:pt x="16800" y="5776"/>
                  </a:lnTo>
                  <a:lnTo>
                    <a:pt x="17044" y="5735"/>
                  </a:lnTo>
                  <a:lnTo>
                    <a:pt x="17288" y="5654"/>
                  </a:lnTo>
                  <a:lnTo>
                    <a:pt x="17410" y="5573"/>
                  </a:lnTo>
                  <a:lnTo>
                    <a:pt x="17491" y="5451"/>
                  </a:lnTo>
                  <a:lnTo>
                    <a:pt x="17532" y="5329"/>
                  </a:lnTo>
                  <a:lnTo>
                    <a:pt x="17614" y="5207"/>
                  </a:lnTo>
                  <a:lnTo>
                    <a:pt x="17614" y="5085"/>
                  </a:lnTo>
                  <a:lnTo>
                    <a:pt x="17573" y="4963"/>
                  </a:lnTo>
                  <a:lnTo>
                    <a:pt x="17532" y="4841"/>
                  </a:lnTo>
                  <a:lnTo>
                    <a:pt x="17451" y="4759"/>
                  </a:lnTo>
                  <a:lnTo>
                    <a:pt x="17329" y="4678"/>
                  </a:lnTo>
                  <a:lnTo>
                    <a:pt x="16922" y="4678"/>
                  </a:lnTo>
                  <a:lnTo>
                    <a:pt x="16637" y="4719"/>
                  </a:lnTo>
                  <a:lnTo>
                    <a:pt x="16353" y="4719"/>
                  </a:lnTo>
                  <a:lnTo>
                    <a:pt x="16719" y="4637"/>
                  </a:lnTo>
                  <a:lnTo>
                    <a:pt x="17085" y="4597"/>
                  </a:lnTo>
                  <a:lnTo>
                    <a:pt x="17247" y="4597"/>
                  </a:lnTo>
                  <a:lnTo>
                    <a:pt x="17451" y="4515"/>
                  </a:lnTo>
                  <a:lnTo>
                    <a:pt x="17614" y="4434"/>
                  </a:lnTo>
                  <a:lnTo>
                    <a:pt x="17736" y="4312"/>
                  </a:lnTo>
                  <a:lnTo>
                    <a:pt x="17858" y="4149"/>
                  </a:lnTo>
                  <a:lnTo>
                    <a:pt x="17858" y="3986"/>
                  </a:lnTo>
                  <a:lnTo>
                    <a:pt x="17858" y="3783"/>
                  </a:lnTo>
                  <a:lnTo>
                    <a:pt x="17736" y="3661"/>
                  </a:lnTo>
                  <a:lnTo>
                    <a:pt x="17614" y="3580"/>
                  </a:lnTo>
                  <a:lnTo>
                    <a:pt x="17491" y="3580"/>
                  </a:lnTo>
                  <a:lnTo>
                    <a:pt x="17207" y="3539"/>
                  </a:lnTo>
                  <a:lnTo>
                    <a:pt x="15702" y="3661"/>
                  </a:lnTo>
                  <a:lnTo>
                    <a:pt x="15702" y="3661"/>
                  </a:lnTo>
                  <a:lnTo>
                    <a:pt x="16108" y="3620"/>
                  </a:lnTo>
                  <a:lnTo>
                    <a:pt x="16475" y="3539"/>
                  </a:lnTo>
                  <a:lnTo>
                    <a:pt x="16841" y="3417"/>
                  </a:lnTo>
                  <a:lnTo>
                    <a:pt x="17207" y="3295"/>
                  </a:lnTo>
                  <a:lnTo>
                    <a:pt x="17329" y="3214"/>
                  </a:lnTo>
                  <a:lnTo>
                    <a:pt x="17451" y="3092"/>
                  </a:lnTo>
                  <a:lnTo>
                    <a:pt x="17532" y="3010"/>
                  </a:lnTo>
                  <a:lnTo>
                    <a:pt x="17532" y="2888"/>
                  </a:lnTo>
                  <a:lnTo>
                    <a:pt x="17451" y="2766"/>
                  </a:lnTo>
                  <a:lnTo>
                    <a:pt x="17369" y="2725"/>
                  </a:lnTo>
                  <a:lnTo>
                    <a:pt x="17207" y="2685"/>
                  </a:lnTo>
                  <a:lnTo>
                    <a:pt x="16027" y="2685"/>
                  </a:lnTo>
                  <a:lnTo>
                    <a:pt x="15010" y="2766"/>
                  </a:lnTo>
                  <a:lnTo>
                    <a:pt x="12936" y="2969"/>
                  </a:lnTo>
                  <a:lnTo>
                    <a:pt x="11878" y="3051"/>
                  </a:lnTo>
                  <a:lnTo>
                    <a:pt x="10821" y="3092"/>
                  </a:lnTo>
                  <a:lnTo>
                    <a:pt x="9804" y="3132"/>
                  </a:lnTo>
                  <a:lnTo>
                    <a:pt x="8746" y="3051"/>
                  </a:lnTo>
                  <a:lnTo>
                    <a:pt x="8055" y="2929"/>
                  </a:lnTo>
                  <a:lnTo>
                    <a:pt x="7363" y="2807"/>
                  </a:lnTo>
                  <a:lnTo>
                    <a:pt x="6672" y="2603"/>
                  </a:lnTo>
                  <a:lnTo>
                    <a:pt x="6061" y="2319"/>
                  </a:lnTo>
                  <a:lnTo>
                    <a:pt x="5695" y="2075"/>
                  </a:lnTo>
                  <a:lnTo>
                    <a:pt x="5370" y="1831"/>
                  </a:lnTo>
                  <a:lnTo>
                    <a:pt x="5126" y="1586"/>
                  </a:lnTo>
                  <a:lnTo>
                    <a:pt x="4841" y="1302"/>
                  </a:lnTo>
                  <a:lnTo>
                    <a:pt x="4434" y="692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4729805" y="1826384"/>
              <a:ext cx="835715" cy="359288"/>
            </a:xfrm>
            <a:custGeom>
              <a:avLst/>
              <a:gdLst/>
              <a:ahLst/>
              <a:cxnLst/>
              <a:rect l="l" t="t" r="r" b="b"/>
              <a:pathLst>
                <a:path w="18264" h="7852" extrusionOk="0">
                  <a:moveTo>
                    <a:pt x="4126" y="449"/>
                  </a:moveTo>
                  <a:lnTo>
                    <a:pt x="4393" y="896"/>
                  </a:lnTo>
                  <a:lnTo>
                    <a:pt x="4759" y="1465"/>
                  </a:lnTo>
                  <a:lnTo>
                    <a:pt x="5207" y="1953"/>
                  </a:lnTo>
                  <a:lnTo>
                    <a:pt x="5451" y="2197"/>
                  </a:lnTo>
                  <a:lnTo>
                    <a:pt x="5736" y="2441"/>
                  </a:lnTo>
                  <a:lnTo>
                    <a:pt x="6061" y="2645"/>
                  </a:lnTo>
                  <a:lnTo>
                    <a:pt x="6427" y="2807"/>
                  </a:lnTo>
                  <a:lnTo>
                    <a:pt x="6793" y="2970"/>
                  </a:lnTo>
                  <a:lnTo>
                    <a:pt x="7159" y="3092"/>
                  </a:lnTo>
                  <a:lnTo>
                    <a:pt x="7932" y="3296"/>
                  </a:lnTo>
                  <a:lnTo>
                    <a:pt x="8664" y="3418"/>
                  </a:lnTo>
                  <a:lnTo>
                    <a:pt x="9559" y="3499"/>
                  </a:lnTo>
                  <a:lnTo>
                    <a:pt x="10413" y="3540"/>
                  </a:lnTo>
                  <a:lnTo>
                    <a:pt x="11268" y="3499"/>
                  </a:lnTo>
                  <a:lnTo>
                    <a:pt x="12122" y="3458"/>
                  </a:lnTo>
                  <a:lnTo>
                    <a:pt x="13871" y="3296"/>
                  </a:lnTo>
                  <a:lnTo>
                    <a:pt x="15579" y="3133"/>
                  </a:lnTo>
                  <a:lnTo>
                    <a:pt x="16596" y="3092"/>
                  </a:lnTo>
                  <a:lnTo>
                    <a:pt x="17084" y="3092"/>
                  </a:lnTo>
                  <a:lnTo>
                    <a:pt x="17288" y="3051"/>
                  </a:lnTo>
                  <a:lnTo>
                    <a:pt x="17369" y="3051"/>
                  </a:lnTo>
                  <a:lnTo>
                    <a:pt x="17491" y="3092"/>
                  </a:lnTo>
                  <a:lnTo>
                    <a:pt x="17532" y="3173"/>
                  </a:lnTo>
                  <a:lnTo>
                    <a:pt x="17491" y="3214"/>
                  </a:lnTo>
                  <a:lnTo>
                    <a:pt x="17328" y="3296"/>
                  </a:lnTo>
                  <a:lnTo>
                    <a:pt x="16881" y="3458"/>
                  </a:lnTo>
                  <a:lnTo>
                    <a:pt x="16393" y="3580"/>
                  </a:lnTo>
                  <a:lnTo>
                    <a:pt x="15905" y="3662"/>
                  </a:lnTo>
                  <a:lnTo>
                    <a:pt x="15823" y="3662"/>
                  </a:lnTo>
                  <a:lnTo>
                    <a:pt x="15742" y="3702"/>
                  </a:lnTo>
                  <a:lnTo>
                    <a:pt x="15701" y="3784"/>
                  </a:lnTo>
                  <a:lnTo>
                    <a:pt x="15701" y="3865"/>
                  </a:lnTo>
                  <a:lnTo>
                    <a:pt x="15701" y="3946"/>
                  </a:lnTo>
                  <a:lnTo>
                    <a:pt x="15742" y="3987"/>
                  </a:lnTo>
                  <a:lnTo>
                    <a:pt x="15823" y="4028"/>
                  </a:lnTo>
                  <a:lnTo>
                    <a:pt x="15905" y="4068"/>
                  </a:lnTo>
                  <a:lnTo>
                    <a:pt x="16962" y="3987"/>
                  </a:lnTo>
                  <a:lnTo>
                    <a:pt x="17410" y="3946"/>
                  </a:lnTo>
                  <a:lnTo>
                    <a:pt x="17654" y="3946"/>
                  </a:lnTo>
                  <a:lnTo>
                    <a:pt x="17735" y="3987"/>
                  </a:lnTo>
                  <a:lnTo>
                    <a:pt x="17817" y="4028"/>
                  </a:lnTo>
                  <a:lnTo>
                    <a:pt x="17898" y="4109"/>
                  </a:lnTo>
                  <a:lnTo>
                    <a:pt x="17898" y="4190"/>
                  </a:lnTo>
                  <a:lnTo>
                    <a:pt x="17857" y="4312"/>
                  </a:lnTo>
                  <a:lnTo>
                    <a:pt x="17817" y="4394"/>
                  </a:lnTo>
                  <a:lnTo>
                    <a:pt x="17613" y="4516"/>
                  </a:lnTo>
                  <a:lnTo>
                    <a:pt x="17450" y="4597"/>
                  </a:lnTo>
                  <a:lnTo>
                    <a:pt x="17206" y="4638"/>
                  </a:lnTo>
                  <a:lnTo>
                    <a:pt x="16962" y="4638"/>
                  </a:lnTo>
                  <a:lnTo>
                    <a:pt x="16718" y="4678"/>
                  </a:lnTo>
                  <a:lnTo>
                    <a:pt x="16474" y="4719"/>
                  </a:lnTo>
                  <a:lnTo>
                    <a:pt x="16434" y="4760"/>
                  </a:lnTo>
                  <a:lnTo>
                    <a:pt x="16393" y="4801"/>
                  </a:lnTo>
                  <a:lnTo>
                    <a:pt x="16352" y="4923"/>
                  </a:lnTo>
                  <a:lnTo>
                    <a:pt x="16393" y="5045"/>
                  </a:lnTo>
                  <a:lnTo>
                    <a:pt x="16434" y="5085"/>
                  </a:lnTo>
                  <a:lnTo>
                    <a:pt x="16474" y="5085"/>
                  </a:lnTo>
                  <a:lnTo>
                    <a:pt x="16800" y="5126"/>
                  </a:lnTo>
                  <a:lnTo>
                    <a:pt x="17125" y="5085"/>
                  </a:lnTo>
                  <a:lnTo>
                    <a:pt x="17288" y="5045"/>
                  </a:lnTo>
                  <a:lnTo>
                    <a:pt x="17450" y="5085"/>
                  </a:lnTo>
                  <a:lnTo>
                    <a:pt x="17491" y="5085"/>
                  </a:lnTo>
                  <a:lnTo>
                    <a:pt x="17572" y="5126"/>
                  </a:lnTo>
                  <a:lnTo>
                    <a:pt x="17613" y="5207"/>
                  </a:lnTo>
                  <a:lnTo>
                    <a:pt x="17613" y="5289"/>
                  </a:lnTo>
                  <a:lnTo>
                    <a:pt x="17572" y="5492"/>
                  </a:lnTo>
                  <a:lnTo>
                    <a:pt x="17491" y="5614"/>
                  </a:lnTo>
                  <a:lnTo>
                    <a:pt x="17328" y="5695"/>
                  </a:lnTo>
                  <a:lnTo>
                    <a:pt x="17166" y="5736"/>
                  </a:lnTo>
                  <a:lnTo>
                    <a:pt x="16912" y="5764"/>
                  </a:lnTo>
                  <a:lnTo>
                    <a:pt x="16800" y="5736"/>
                  </a:lnTo>
                  <a:lnTo>
                    <a:pt x="16474" y="5736"/>
                  </a:lnTo>
                  <a:lnTo>
                    <a:pt x="16352" y="5777"/>
                  </a:lnTo>
                  <a:lnTo>
                    <a:pt x="16311" y="5817"/>
                  </a:lnTo>
                  <a:lnTo>
                    <a:pt x="16271" y="5858"/>
                  </a:lnTo>
                  <a:lnTo>
                    <a:pt x="16271" y="5939"/>
                  </a:lnTo>
                  <a:lnTo>
                    <a:pt x="16271" y="6021"/>
                  </a:lnTo>
                  <a:lnTo>
                    <a:pt x="16311" y="6061"/>
                  </a:lnTo>
                  <a:lnTo>
                    <a:pt x="16352" y="6102"/>
                  </a:lnTo>
                  <a:lnTo>
                    <a:pt x="16474" y="6143"/>
                  </a:lnTo>
                  <a:lnTo>
                    <a:pt x="16881" y="6143"/>
                  </a:lnTo>
                  <a:lnTo>
                    <a:pt x="17003" y="6184"/>
                  </a:lnTo>
                  <a:lnTo>
                    <a:pt x="17084" y="6224"/>
                  </a:lnTo>
                  <a:lnTo>
                    <a:pt x="17125" y="6306"/>
                  </a:lnTo>
                  <a:lnTo>
                    <a:pt x="17125" y="6387"/>
                  </a:lnTo>
                  <a:lnTo>
                    <a:pt x="17125" y="6468"/>
                  </a:lnTo>
                  <a:lnTo>
                    <a:pt x="17044" y="6509"/>
                  </a:lnTo>
                  <a:lnTo>
                    <a:pt x="16922" y="6590"/>
                  </a:lnTo>
                  <a:lnTo>
                    <a:pt x="16637" y="6712"/>
                  </a:lnTo>
                  <a:lnTo>
                    <a:pt x="16556" y="6712"/>
                  </a:lnTo>
                  <a:lnTo>
                    <a:pt x="16547" y="6729"/>
                  </a:lnTo>
                  <a:lnTo>
                    <a:pt x="16547" y="6729"/>
                  </a:lnTo>
                  <a:lnTo>
                    <a:pt x="15295" y="6956"/>
                  </a:lnTo>
                  <a:lnTo>
                    <a:pt x="13993" y="7119"/>
                  </a:lnTo>
                  <a:lnTo>
                    <a:pt x="12651" y="7282"/>
                  </a:lnTo>
                  <a:lnTo>
                    <a:pt x="11308" y="7363"/>
                  </a:lnTo>
                  <a:lnTo>
                    <a:pt x="9966" y="7444"/>
                  </a:lnTo>
                  <a:lnTo>
                    <a:pt x="8583" y="7444"/>
                  </a:lnTo>
                  <a:lnTo>
                    <a:pt x="5939" y="7363"/>
                  </a:lnTo>
                  <a:lnTo>
                    <a:pt x="5329" y="7322"/>
                  </a:lnTo>
                  <a:lnTo>
                    <a:pt x="4719" y="7241"/>
                  </a:lnTo>
                  <a:lnTo>
                    <a:pt x="4109" y="7078"/>
                  </a:lnTo>
                  <a:lnTo>
                    <a:pt x="3539" y="6834"/>
                  </a:lnTo>
                  <a:lnTo>
                    <a:pt x="3051" y="6550"/>
                  </a:lnTo>
                  <a:lnTo>
                    <a:pt x="2604" y="6224"/>
                  </a:lnTo>
                  <a:lnTo>
                    <a:pt x="2238" y="5817"/>
                  </a:lnTo>
                  <a:lnTo>
                    <a:pt x="1871" y="5370"/>
                  </a:lnTo>
                  <a:lnTo>
                    <a:pt x="1668" y="5045"/>
                  </a:lnTo>
                  <a:lnTo>
                    <a:pt x="1465" y="4678"/>
                  </a:lnTo>
                  <a:lnTo>
                    <a:pt x="1139" y="3987"/>
                  </a:lnTo>
                  <a:lnTo>
                    <a:pt x="855" y="3214"/>
                  </a:lnTo>
                  <a:lnTo>
                    <a:pt x="610" y="2482"/>
                  </a:lnTo>
                  <a:lnTo>
                    <a:pt x="529" y="2197"/>
                  </a:lnTo>
                  <a:lnTo>
                    <a:pt x="456" y="2051"/>
                  </a:lnTo>
                  <a:lnTo>
                    <a:pt x="570" y="1994"/>
                  </a:lnTo>
                  <a:lnTo>
                    <a:pt x="733" y="1913"/>
                  </a:lnTo>
                  <a:lnTo>
                    <a:pt x="1383" y="1587"/>
                  </a:lnTo>
                  <a:lnTo>
                    <a:pt x="2807" y="977"/>
                  </a:lnTo>
                  <a:lnTo>
                    <a:pt x="4126" y="449"/>
                  </a:lnTo>
                  <a:close/>
                  <a:moveTo>
                    <a:pt x="4149" y="1"/>
                  </a:moveTo>
                  <a:lnTo>
                    <a:pt x="2807" y="530"/>
                  </a:lnTo>
                  <a:lnTo>
                    <a:pt x="1505" y="1099"/>
                  </a:lnTo>
                  <a:lnTo>
                    <a:pt x="244" y="1709"/>
                  </a:lnTo>
                  <a:lnTo>
                    <a:pt x="122" y="1750"/>
                  </a:lnTo>
                  <a:lnTo>
                    <a:pt x="41" y="1872"/>
                  </a:lnTo>
                  <a:lnTo>
                    <a:pt x="0" y="1953"/>
                  </a:lnTo>
                  <a:lnTo>
                    <a:pt x="41" y="2116"/>
                  </a:lnTo>
                  <a:lnTo>
                    <a:pt x="244" y="2726"/>
                  </a:lnTo>
                  <a:lnTo>
                    <a:pt x="488" y="3377"/>
                  </a:lnTo>
                  <a:lnTo>
                    <a:pt x="773" y="4109"/>
                  </a:lnTo>
                  <a:lnTo>
                    <a:pt x="1099" y="4841"/>
                  </a:lnTo>
                  <a:lnTo>
                    <a:pt x="1383" y="5329"/>
                  </a:lnTo>
                  <a:lnTo>
                    <a:pt x="1709" y="5817"/>
                  </a:lnTo>
                  <a:lnTo>
                    <a:pt x="2075" y="6306"/>
                  </a:lnTo>
                  <a:lnTo>
                    <a:pt x="2522" y="6672"/>
                  </a:lnTo>
                  <a:lnTo>
                    <a:pt x="3010" y="7038"/>
                  </a:lnTo>
                  <a:lnTo>
                    <a:pt x="3539" y="7282"/>
                  </a:lnTo>
                  <a:lnTo>
                    <a:pt x="4109" y="7485"/>
                  </a:lnTo>
                  <a:lnTo>
                    <a:pt x="4719" y="7607"/>
                  </a:lnTo>
                  <a:lnTo>
                    <a:pt x="5370" y="7729"/>
                  </a:lnTo>
                  <a:lnTo>
                    <a:pt x="6061" y="7770"/>
                  </a:lnTo>
                  <a:lnTo>
                    <a:pt x="7444" y="7770"/>
                  </a:lnTo>
                  <a:lnTo>
                    <a:pt x="8868" y="7851"/>
                  </a:lnTo>
                  <a:lnTo>
                    <a:pt x="10332" y="7851"/>
                  </a:lnTo>
                  <a:lnTo>
                    <a:pt x="11959" y="7729"/>
                  </a:lnTo>
                  <a:lnTo>
                    <a:pt x="13546" y="7607"/>
                  </a:lnTo>
                  <a:lnTo>
                    <a:pt x="15132" y="7363"/>
                  </a:lnTo>
                  <a:lnTo>
                    <a:pt x="16718" y="7078"/>
                  </a:lnTo>
                  <a:lnTo>
                    <a:pt x="17003" y="6997"/>
                  </a:lnTo>
                  <a:lnTo>
                    <a:pt x="17288" y="6834"/>
                  </a:lnTo>
                  <a:lnTo>
                    <a:pt x="17369" y="6753"/>
                  </a:lnTo>
                  <a:lnTo>
                    <a:pt x="17450" y="6631"/>
                  </a:lnTo>
                  <a:lnTo>
                    <a:pt x="17532" y="6509"/>
                  </a:lnTo>
                  <a:lnTo>
                    <a:pt x="17532" y="6346"/>
                  </a:lnTo>
                  <a:lnTo>
                    <a:pt x="17491" y="6143"/>
                  </a:lnTo>
                  <a:lnTo>
                    <a:pt x="17439" y="6065"/>
                  </a:lnTo>
                  <a:lnTo>
                    <a:pt x="17450" y="6061"/>
                  </a:lnTo>
                  <a:lnTo>
                    <a:pt x="17654" y="5980"/>
                  </a:lnTo>
                  <a:lnTo>
                    <a:pt x="17817" y="5817"/>
                  </a:lnTo>
                  <a:lnTo>
                    <a:pt x="17939" y="5614"/>
                  </a:lnTo>
                  <a:lnTo>
                    <a:pt x="18020" y="5370"/>
                  </a:lnTo>
                  <a:lnTo>
                    <a:pt x="17979" y="5167"/>
                  </a:lnTo>
                  <a:lnTo>
                    <a:pt x="17939" y="4963"/>
                  </a:lnTo>
                  <a:lnTo>
                    <a:pt x="17844" y="4868"/>
                  </a:lnTo>
                  <a:lnTo>
                    <a:pt x="17898" y="4841"/>
                  </a:lnTo>
                  <a:lnTo>
                    <a:pt x="18061" y="4678"/>
                  </a:lnTo>
                  <a:lnTo>
                    <a:pt x="18223" y="4475"/>
                  </a:lnTo>
                  <a:lnTo>
                    <a:pt x="18264" y="4231"/>
                  </a:lnTo>
                  <a:lnTo>
                    <a:pt x="18264" y="4109"/>
                  </a:lnTo>
                  <a:lnTo>
                    <a:pt x="18264" y="3987"/>
                  </a:lnTo>
                  <a:lnTo>
                    <a:pt x="18183" y="3865"/>
                  </a:lnTo>
                  <a:lnTo>
                    <a:pt x="18142" y="3784"/>
                  </a:lnTo>
                  <a:lnTo>
                    <a:pt x="18020" y="3702"/>
                  </a:lnTo>
                  <a:lnTo>
                    <a:pt x="17939" y="3621"/>
                  </a:lnTo>
                  <a:lnTo>
                    <a:pt x="17694" y="3580"/>
                  </a:lnTo>
                  <a:lnTo>
                    <a:pt x="17660" y="3574"/>
                  </a:lnTo>
                  <a:lnTo>
                    <a:pt x="17660" y="3574"/>
                  </a:lnTo>
                  <a:lnTo>
                    <a:pt x="17776" y="3458"/>
                  </a:lnTo>
                  <a:lnTo>
                    <a:pt x="17857" y="3336"/>
                  </a:lnTo>
                  <a:lnTo>
                    <a:pt x="17898" y="3214"/>
                  </a:lnTo>
                  <a:lnTo>
                    <a:pt x="17939" y="3092"/>
                  </a:lnTo>
                  <a:lnTo>
                    <a:pt x="17898" y="2970"/>
                  </a:lnTo>
                  <a:lnTo>
                    <a:pt x="17817" y="2848"/>
                  </a:lnTo>
                  <a:lnTo>
                    <a:pt x="17694" y="2767"/>
                  </a:lnTo>
                  <a:lnTo>
                    <a:pt x="17532" y="2685"/>
                  </a:lnTo>
                  <a:lnTo>
                    <a:pt x="17044" y="2685"/>
                  </a:lnTo>
                  <a:lnTo>
                    <a:pt x="16067" y="2726"/>
                  </a:lnTo>
                  <a:lnTo>
                    <a:pt x="15091" y="2767"/>
                  </a:lnTo>
                  <a:lnTo>
                    <a:pt x="14156" y="2848"/>
                  </a:lnTo>
                  <a:lnTo>
                    <a:pt x="12325" y="3051"/>
                  </a:lnTo>
                  <a:lnTo>
                    <a:pt x="11390" y="3092"/>
                  </a:lnTo>
                  <a:lnTo>
                    <a:pt x="10454" y="3133"/>
                  </a:lnTo>
                  <a:lnTo>
                    <a:pt x="9559" y="3092"/>
                  </a:lnTo>
                  <a:lnTo>
                    <a:pt x="8624" y="3011"/>
                  </a:lnTo>
                  <a:lnTo>
                    <a:pt x="8176" y="2929"/>
                  </a:lnTo>
                  <a:lnTo>
                    <a:pt x="7729" y="2848"/>
                  </a:lnTo>
                  <a:lnTo>
                    <a:pt x="7281" y="2726"/>
                  </a:lnTo>
                  <a:lnTo>
                    <a:pt x="6875" y="2563"/>
                  </a:lnTo>
                  <a:lnTo>
                    <a:pt x="6427" y="2401"/>
                  </a:lnTo>
                  <a:lnTo>
                    <a:pt x="6061" y="2157"/>
                  </a:lnTo>
                  <a:lnTo>
                    <a:pt x="5695" y="1872"/>
                  </a:lnTo>
                  <a:lnTo>
                    <a:pt x="5370" y="1546"/>
                  </a:lnTo>
                  <a:lnTo>
                    <a:pt x="5085" y="1221"/>
                  </a:lnTo>
                  <a:lnTo>
                    <a:pt x="4841" y="855"/>
                  </a:lnTo>
                  <a:lnTo>
                    <a:pt x="4353" y="82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extrusionOk="0">
                  <a:moveTo>
                    <a:pt x="3946" y="0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fill="none" extrusionOk="0">
                  <a:moveTo>
                    <a:pt x="0" y="2278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4646021" y="1556499"/>
              <a:ext cx="297881" cy="376035"/>
            </a:xfrm>
            <a:custGeom>
              <a:avLst/>
              <a:gdLst/>
              <a:ahLst/>
              <a:cxnLst/>
              <a:rect l="l" t="t" r="r" b="b"/>
              <a:pathLst>
                <a:path w="6510" h="8218" extrusionOk="0">
                  <a:moveTo>
                    <a:pt x="6143" y="6306"/>
                  </a:moveTo>
                  <a:lnTo>
                    <a:pt x="6102" y="6316"/>
                  </a:lnTo>
                  <a:lnTo>
                    <a:pt x="6102" y="6306"/>
                  </a:lnTo>
                  <a:close/>
                  <a:moveTo>
                    <a:pt x="4069" y="1"/>
                  </a:moveTo>
                  <a:lnTo>
                    <a:pt x="4028" y="41"/>
                  </a:lnTo>
                  <a:lnTo>
                    <a:pt x="3987" y="82"/>
                  </a:lnTo>
                  <a:lnTo>
                    <a:pt x="3947" y="163"/>
                  </a:lnTo>
                  <a:lnTo>
                    <a:pt x="3947" y="245"/>
                  </a:lnTo>
                  <a:lnTo>
                    <a:pt x="5126" y="3499"/>
                  </a:lnTo>
                  <a:lnTo>
                    <a:pt x="5818" y="5492"/>
                  </a:lnTo>
                  <a:lnTo>
                    <a:pt x="6021" y="6143"/>
                  </a:lnTo>
                  <a:lnTo>
                    <a:pt x="6080" y="6321"/>
                  </a:lnTo>
                  <a:lnTo>
                    <a:pt x="6080" y="6321"/>
                  </a:lnTo>
                  <a:lnTo>
                    <a:pt x="5980" y="6346"/>
                  </a:lnTo>
                  <a:lnTo>
                    <a:pt x="5655" y="6509"/>
                  </a:lnTo>
                  <a:lnTo>
                    <a:pt x="5085" y="6753"/>
                  </a:lnTo>
                  <a:lnTo>
                    <a:pt x="4028" y="7160"/>
                  </a:lnTo>
                  <a:lnTo>
                    <a:pt x="2930" y="7526"/>
                  </a:lnTo>
                  <a:lnTo>
                    <a:pt x="2002" y="7766"/>
                  </a:lnTo>
                  <a:lnTo>
                    <a:pt x="1831" y="7282"/>
                  </a:lnTo>
                  <a:lnTo>
                    <a:pt x="1628" y="6590"/>
                  </a:lnTo>
                  <a:lnTo>
                    <a:pt x="1221" y="5248"/>
                  </a:lnTo>
                  <a:lnTo>
                    <a:pt x="774" y="3824"/>
                  </a:lnTo>
                  <a:lnTo>
                    <a:pt x="367" y="2401"/>
                  </a:lnTo>
                  <a:lnTo>
                    <a:pt x="326" y="2319"/>
                  </a:lnTo>
                  <a:lnTo>
                    <a:pt x="286" y="2279"/>
                  </a:lnTo>
                  <a:lnTo>
                    <a:pt x="123" y="2279"/>
                  </a:lnTo>
                  <a:lnTo>
                    <a:pt x="82" y="2319"/>
                  </a:lnTo>
                  <a:lnTo>
                    <a:pt x="1" y="2360"/>
                  </a:lnTo>
                  <a:lnTo>
                    <a:pt x="1" y="2441"/>
                  </a:lnTo>
                  <a:lnTo>
                    <a:pt x="1" y="2523"/>
                  </a:lnTo>
                  <a:lnTo>
                    <a:pt x="408" y="3946"/>
                  </a:lnTo>
                  <a:lnTo>
                    <a:pt x="855" y="5329"/>
                  </a:lnTo>
                  <a:lnTo>
                    <a:pt x="1262" y="6712"/>
                  </a:lnTo>
                  <a:lnTo>
                    <a:pt x="1465" y="7404"/>
                  </a:lnTo>
                  <a:lnTo>
                    <a:pt x="1709" y="8055"/>
                  </a:lnTo>
                  <a:lnTo>
                    <a:pt x="1750" y="8136"/>
                  </a:lnTo>
                  <a:lnTo>
                    <a:pt x="1791" y="8177"/>
                  </a:lnTo>
                  <a:lnTo>
                    <a:pt x="1872" y="8217"/>
                  </a:lnTo>
                  <a:lnTo>
                    <a:pt x="1953" y="8217"/>
                  </a:lnTo>
                  <a:lnTo>
                    <a:pt x="2970" y="7933"/>
                  </a:lnTo>
                  <a:lnTo>
                    <a:pt x="3947" y="7607"/>
                  </a:lnTo>
                  <a:lnTo>
                    <a:pt x="4963" y="7241"/>
                  </a:lnTo>
                  <a:lnTo>
                    <a:pt x="5899" y="6834"/>
                  </a:lnTo>
                  <a:lnTo>
                    <a:pt x="6143" y="6753"/>
                  </a:lnTo>
                  <a:lnTo>
                    <a:pt x="6346" y="6672"/>
                  </a:lnTo>
                  <a:lnTo>
                    <a:pt x="6428" y="6590"/>
                  </a:lnTo>
                  <a:lnTo>
                    <a:pt x="6468" y="6509"/>
                  </a:lnTo>
                  <a:lnTo>
                    <a:pt x="6509" y="6428"/>
                  </a:lnTo>
                  <a:lnTo>
                    <a:pt x="6509" y="6306"/>
                  </a:lnTo>
                  <a:lnTo>
                    <a:pt x="6346" y="5777"/>
                  </a:lnTo>
                  <a:lnTo>
                    <a:pt x="5614" y="3702"/>
                  </a:lnTo>
                  <a:lnTo>
                    <a:pt x="4882" y="1628"/>
                  </a:lnTo>
                  <a:lnTo>
                    <a:pt x="4353" y="163"/>
                  </a:lnTo>
                  <a:lnTo>
                    <a:pt x="4313" y="82"/>
                  </a:lnTo>
                  <a:lnTo>
                    <a:pt x="4231" y="41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rgbClr val="E8B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4649773" y="1792888"/>
              <a:ext cx="68911" cy="57746"/>
            </a:xfrm>
            <a:custGeom>
              <a:avLst/>
              <a:gdLst/>
              <a:ahLst/>
              <a:cxnLst/>
              <a:rect l="l" t="t" r="r" b="b"/>
              <a:pathLst>
                <a:path w="1506" h="1262" extrusionOk="0">
                  <a:moveTo>
                    <a:pt x="122" y="1"/>
                  </a:moveTo>
                  <a:lnTo>
                    <a:pt x="82" y="41"/>
                  </a:ln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366" y="570"/>
                  </a:lnTo>
                  <a:lnTo>
                    <a:pt x="529" y="651"/>
                  </a:lnTo>
                  <a:lnTo>
                    <a:pt x="570" y="692"/>
                  </a:lnTo>
                  <a:lnTo>
                    <a:pt x="610" y="733"/>
                  </a:lnTo>
                  <a:lnTo>
                    <a:pt x="651" y="733"/>
                  </a:lnTo>
                  <a:lnTo>
                    <a:pt x="1139" y="1180"/>
                  </a:lnTo>
                  <a:lnTo>
                    <a:pt x="1221" y="1221"/>
                  </a:lnTo>
                  <a:lnTo>
                    <a:pt x="1302" y="1262"/>
                  </a:lnTo>
                  <a:lnTo>
                    <a:pt x="1383" y="1221"/>
                  </a:lnTo>
                  <a:lnTo>
                    <a:pt x="1424" y="1180"/>
                  </a:lnTo>
                  <a:lnTo>
                    <a:pt x="1465" y="1140"/>
                  </a:lnTo>
                  <a:lnTo>
                    <a:pt x="1505" y="1058"/>
                  </a:lnTo>
                  <a:lnTo>
                    <a:pt x="1465" y="977"/>
                  </a:lnTo>
                  <a:lnTo>
                    <a:pt x="1424" y="895"/>
                  </a:lnTo>
                  <a:lnTo>
                    <a:pt x="895" y="448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4863832" y="1876627"/>
              <a:ext cx="70741" cy="44751"/>
            </a:xfrm>
            <a:custGeom>
              <a:avLst/>
              <a:gdLst/>
              <a:ahLst/>
              <a:cxnLst/>
              <a:rect l="l" t="t" r="r" b="b"/>
              <a:pathLst>
                <a:path w="1546" h="978" extrusionOk="0">
                  <a:moveTo>
                    <a:pt x="1261" y="1"/>
                  </a:moveTo>
                  <a:lnTo>
                    <a:pt x="1220" y="42"/>
                  </a:lnTo>
                  <a:lnTo>
                    <a:pt x="1180" y="123"/>
                  </a:lnTo>
                  <a:lnTo>
                    <a:pt x="1139" y="204"/>
                  </a:lnTo>
                  <a:lnTo>
                    <a:pt x="1139" y="245"/>
                  </a:lnTo>
                  <a:lnTo>
                    <a:pt x="1139" y="367"/>
                  </a:lnTo>
                  <a:lnTo>
                    <a:pt x="1098" y="367"/>
                  </a:lnTo>
                  <a:lnTo>
                    <a:pt x="1098" y="408"/>
                  </a:lnTo>
                  <a:lnTo>
                    <a:pt x="1058" y="448"/>
                  </a:lnTo>
                  <a:lnTo>
                    <a:pt x="976" y="530"/>
                  </a:lnTo>
                  <a:lnTo>
                    <a:pt x="936" y="570"/>
                  </a:lnTo>
                  <a:lnTo>
                    <a:pt x="895" y="570"/>
                  </a:lnTo>
                  <a:lnTo>
                    <a:pt x="814" y="611"/>
                  </a:lnTo>
                  <a:lnTo>
                    <a:pt x="692" y="611"/>
                  </a:lnTo>
                  <a:lnTo>
                    <a:pt x="651" y="570"/>
                  </a:lnTo>
                  <a:lnTo>
                    <a:pt x="610" y="570"/>
                  </a:lnTo>
                  <a:lnTo>
                    <a:pt x="570" y="530"/>
                  </a:lnTo>
                  <a:lnTo>
                    <a:pt x="529" y="530"/>
                  </a:lnTo>
                  <a:lnTo>
                    <a:pt x="529" y="489"/>
                  </a:lnTo>
                  <a:lnTo>
                    <a:pt x="488" y="448"/>
                  </a:lnTo>
                  <a:lnTo>
                    <a:pt x="447" y="448"/>
                  </a:lnTo>
                  <a:lnTo>
                    <a:pt x="447" y="408"/>
                  </a:lnTo>
                  <a:lnTo>
                    <a:pt x="407" y="367"/>
                  </a:lnTo>
                  <a:lnTo>
                    <a:pt x="366" y="245"/>
                  </a:lnTo>
                  <a:lnTo>
                    <a:pt x="366" y="164"/>
                  </a:lnTo>
                  <a:lnTo>
                    <a:pt x="285" y="123"/>
                  </a:lnTo>
                  <a:lnTo>
                    <a:pt x="122" y="123"/>
                  </a:lnTo>
                  <a:lnTo>
                    <a:pt x="81" y="164"/>
                  </a:lnTo>
                  <a:lnTo>
                    <a:pt x="41" y="204"/>
                  </a:lnTo>
                  <a:lnTo>
                    <a:pt x="0" y="286"/>
                  </a:lnTo>
                  <a:lnTo>
                    <a:pt x="0" y="367"/>
                  </a:lnTo>
                  <a:lnTo>
                    <a:pt x="41" y="489"/>
                  </a:lnTo>
                  <a:lnTo>
                    <a:pt x="122" y="611"/>
                  </a:lnTo>
                  <a:lnTo>
                    <a:pt x="203" y="733"/>
                  </a:lnTo>
                  <a:lnTo>
                    <a:pt x="285" y="815"/>
                  </a:lnTo>
                  <a:lnTo>
                    <a:pt x="407" y="896"/>
                  </a:lnTo>
                  <a:lnTo>
                    <a:pt x="529" y="977"/>
                  </a:lnTo>
                  <a:lnTo>
                    <a:pt x="976" y="977"/>
                  </a:lnTo>
                  <a:lnTo>
                    <a:pt x="1098" y="896"/>
                  </a:lnTo>
                  <a:lnTo>
                    <a:pt x="1220" y="815"/>
                  </a:lnTo>
                  <a:lnTo>
                    <a:pt x="1342" y="733"/>
                  </a:lnTo>
                  <a:lnTo>
                    <a:pt x="1424" y="611"/>
                  </a:lnTo>
                  <a:lnTo>
                    <a:pt x="1505" y="489"/>
                  </a:lnTo>
                  <a:lnTo>
                    <a:pt x="1546" y="367"/>
                  </a:lnTo>
                  <a:lnTo>
                    <a:pt x="1546" y="204"/>
                  </a:lnTo>
                  <a:lnTo>
                    <a:pt x="1546" y="123"/>
                  </a:lnTo>
                  <a:lnTo>
                    <a:pt x="1505" y="42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5156047" y="1694232"/>
              <a:ext cx="50287" cy="195476"/>
            </a:xfrm>
            <a:custGeom>
              <a:avLst/>
              <a:gdLst/>
              <a:ahLst/>
              <a:cxnLst/>
              <a:rect l="l" t="t" r="r" b="b"/>
              <a:pathLst>
                <a:path w="1099" h="4272" extrusionOk="0">
                  <a:moveTo>
                    <a:pt x="895" y="1"/>
                  </a:moveTo>
                  <a:lnTo>
                    <a:pt x="814" y="41"/>
                  </a:lnTo>
                  <a:lnTo>
                    <a:pt x="773" y="82"/>
                  </a:lnTo>
                  <a:lnTo>
                    <a:pt x="692" y="123"/>
                  </a:lnTo>
                  <a:lnTo>
                    <a:pt x="692" y="204"/>
                  </a:lnTo>
                  <a:lnTo>
                    <a:pt x="570" y="1180"/>
                  </a:lnTo>
                  <a:lnTo>
                    <a:pt x="448" y="2157"/>
                  </a:lnTo>
                  <a:lnTo>
                    <a:pt x="244" y="3092"/>
                  </a:lnTo>
                  <a:lnTo>
                    <a:pt x="0" y="4028"/>
                  </a:lnTo>
                  <a:lnTo>
                    <a:pt x="0" y="4109"/>
                  </a:lnTo>
                  <a:lnTo>
                    <a:pt x="0" y="4190"/>
                  </a:lnTo>
                  <a:lnTo>
                    <a:pt x="41" y="4231"/>
                  </a:lnTo>
                  <a:lnTo>
                    <a:pt x="122" y="4272"/>
                  </a:lnTo>
                  <a:lnTo>
                    <a:pt x="285" y="4272"/>
                  </a:lnTo>
                  <a:lnTo>
                    <a:pt x="326" y="4231"/>
                  </a:lnTo>
                  <a:lnTo>
                    <a:pt x="366" y="4150"/>
                  </a:lnTo>
                  <a:lnTo>
                    <a:pt x="610" y="3173"/>
                  </a:lnTo>
                  <a:lnTo>
                    <a:pt x="854" y="2197"/>
                  </a:lnTo>
                  <a:lnTo>
                    <a:pt x="976" y="1221"/>
                  </a:lnTo>
                  <a:lnTo>
                    <a:pt x="1098" y="204"/>
                  </a:lnTo>
                  <a:lnTo>
                    <a:pt x="1058" y="123"/>
                  </a:lnTo>
                  <a:lnTo>
                    <a:pt x="1017" y="82"/>
                  </a:lnTo>
                  <a:lnTo>
                    <a:pt x="976" y="41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3598147" y="2611878"/>
              <a:ext cx="286671" cy="184265"/>
            </a:xfrm>
            <a:custGeom>
              <a:avLst/>
              <a:gdLst/>
              <a:ahLst/>
              <a:cxnLst/>
              <a:rect l="l" t="t" r="r" b="b"/>
              <a:pathLst>
                <a:path w="6265" h="4027" extrusionOk="0">
                  <a:moveTo>
                    <a:pt x="854" y="0"/>
                  </a:moveTo>
                  <a:lnTo>
                    <a:pt x="773" y="41"/>
                  </a:lnTo>
                  <a:lnTo>
                    <a:pt x="610" y="244"/>
                  </a:lnTo>
                  <a:lnTo>
                    <a:pt x="448" y="447"/>
                  </a:lnTo>
                  <a:lnTo>
                    <a:pt x="326" y="651"/>
                  </a:lnTo>
                  <a:lnTo>
                    <a:pt x="204" y="895"/>
                  </a:lnTo>
                  <a:lnTo>
                    <a:pt x="122" y="1139"/>
                  </a:lnTo>
                  <a:lnTo>
                    <a:pt x="82" y="1383"/>
                  </a:lnTo>
                  <a:lnTo>
                    <a:pt x="41" y="1627"/>
                  </a:lnTo>
                  <a:lnTo>
                    <a:pt x="0" y="1912"/>
                  </a:lnTo>
                  <a:lnTo>
                    <a:pt x="41" y="2156"/>
                  </a:lnTo>
                  <a:lnTo>
                    <a:pt x="82" y="2400"/>
                  </a:lnTo>
                  <a:lnTo>
                    <a:pt x="122" y="2644"/>
                  </a:lnTo>
                  <a:lnTo>
                    <a:pt x="244" y="2888"/>
                  </a:lnTo>
                  <a:lnTo>
                    <a:pt x="366" y="3091"/>
                  </a:lnTo>
                  <a:lnTo>
                    <a:pt x="488" y="3295"/>
                  </a:lnTo>
                  <a:lnTo>
                    <a:pt x="692" y="3498"/>
                  </a:lnTo>
                  <a:lnTo>
                    <a:pt x="895" y="3661"/>
                  </a:lnTo>
                  <a:lnTo>
                    <a:pt x="1099" y="3783"/>
                  </a:lnTo>
                  <a:lnTo>
                    <a:pt x="1261" y="3864"/>
                  </a:lnTo>
                  <a:lnTo>
                    <a:pt x="1709" y="3986"/>
                  </a:lnTo>
                  <a:lnTo>
                    <a:pt x="2115" y="4027"/>
                  </a:lnTo>
                  <a:lnTo>
                    <a:pt x="2563" y="4027"/>
                  </a:lnTo>
                  <a:lnTo>
                    <a:pt x="3010" y="3946"/>
                  </a:lnTo>
                  <a:lnTo>
                    <a:pt x="3417" y="3783"/>
                  </a:lnTo>
                  <a:lnTo>
                    <a:pt x="3824" y="3620"/>
                  </a:lnTo>
                  <a:lnTo>
                    <a:pt x="4190" y="3417"/>
                  </a:lnTo>
                  <a:lnTo>
                    <a:pt x="4515" y="3213"/>
                  </a:lnTo>
                  <a:lnTo>
                    <a:pt x="4800" y="2969"/>
                  </a:lnTo>
                  <a:lnTo>
                    <a:pt x="5288" y="2481"/>
                  </a:lnTo>
                  <a:lnTo>
                    <a:pt x="5776" y="1953"/>
                  </a:lnTo>
                  <a:lnTo>
                    <a:pt x="6224" y="1383"/>
                  </a:lnTo>
                  <a:lnTo>
                    <a:pt x="6264" y="1302"/>
                  </a:lnTo>
                  <a:lnTo>
                    <a:pt x="6264" y="1220"/>
                  </a:lnTo>
                  <a:lnTo>
                    <a:pt x="6224" y="1139"/>
                  </a:lnTo>
                  <a:lnTo>
                    <a:pt x="6183" y="1098"/>
                  </a:lnTo>
                  <a:lnTo>
                    <a:pt x="5939" y="1098"/>
                  </a:lnTo>
                  <a:lnTo>
                    <a:pt x="5898" y="1180"/>
                  </a:lnTo>
                  <a:lnTo>
                    <a:pt x="5247" y="1953"/>
                  </a:lnTo>
                  <a:lnTo>
                    <a:pt x="4922" y="2319"/>
                  </a:lnTo>
                  <a:lnTo>
                    <a:pt x="4556" y="2644"/>
                  </a:lnTo>
                  <a:lnTo>
                    <a:pt x="4190" y="2929"/>
                  </a:lnTo>
                  <a:lnTo>
                    <a:pt x="3742" y="3213"/>
                  </a:lnTo>
                  <a:lnTo>
                    <a:pt x="3295" y="3417"/>
                  </a:lnTo>
                  <a:lnTo>
                    <a:pt x="2848" y="3580"/>
                  </a:lnTo>
                  <a:lnTo>
                    <a:pt x="2481" y="3620"/>
                  </a:lnTo>
                  <a:lnTo>
                    <a:pt x="2115" y="3620"/>
                  </a:lnTo>
                  <a:lnTo>
                    <a:pt x="1749" y="3580"/>
                  </a:lnTo>
                  <a:lnTo>
                    <a:pt x="1424" y="3498"/>
                  </a:lnTo>
                  <a:lnTo>
                    <a:pt x="1099" y="3335"/>
                  </a:lnTo>
                  <a:lnTo>
                    <a:pt x="854" y="3091"/>
                  </a:lnTo>
                  <a:lnTo>
                    <a:pt x="651" y="2807"/>
                  </a:lnTo>
                  <a:lnTo>
                    <a:pt x="488" y="2441"/>
                  </a:lnTo>
                  <a:lnTo>
                    <a:pt x="448" y="2156"/>
                  </a:lnTo>
                  <a:lnTo>
                    <a:pt x="407" y="1871"/>
                  </a:lnTo>
                  <a:lnTo>
                    <a:pt x="448" y="1586"/>
                  </a:lnTo>
                  <a:lnTo>
                    <a:pt x="488" y="1302"/>
                  </a:lnTo>
                  <a:lnTo>
                    <a:pt x="570" y="1017"/>
                  </a:lnTo>
                  <a:lnTo>
                    <a:pt x="692" y="773"/>
                  </a:lnTo>
                  <a:lnTo>
                    <a:pt x="854" y="529"/>
                  </a:lnTo>
                  <a:lnTo>
                    <a:pt x="1058" y="325"/>
                  </a:lnTo>
                  <a:lnTo>
                    <a:pt x="1099" y="244"/>
                  </a:lnTo>
                  <a:lnTo>
                    <a:pt x="1139" y="163"/>
                  </a:lnTo>
                  <a:lnTo>
                    <a:pt x="1099" y="122"/>
                  </a:lnTo>
                  <a:lnTo>
                    <a:pt x="1058" y="41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4670227" y="1718439"/>
              <a:ext cx="87534" cy="243887"/>
            </a:xfrm>
            <a:custGeom>
              <a:avLst/>
              <a:gdLst/>
              <a:ahLst/>
              <a:cxnLst/>
              <a:rect l="l" t="t" r="r" b="b"/>
              <a:pathLst>
                <a:path w="1913" h="5330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1506" y="5207"/>
                  </a:lnTo>
                  <a:lnTo>
                    <a:pt x="1546" y="5288"/>
                  </a:lnTo>
                  <a:lnTo>
                    <a:pt x="1587" y="5329"/>
                  </a:lnTo>
                  <a:lnTo>
                    <a:pt x="1831" y="5329"/>
                  </a:lnTo>
                  <a:lnTo>
                    <a:pt x="1872" y="5248"/>
                  </a:lnTo>
                  <a:lnTo>
                    <a:pt x="1912" y="5207"/>
                  </a:lnTo>
                  <a:lnTo>
                    <a:pt x="1872" y="5085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285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4865663" y="1642113"/>
              <a:ext cx="94993" cy="240181"/>
            </a:xfrm>
            <a:custGeom>
              <a:avLst/>
              <a:gdLst/>
              <a:ahLst/>
              <a:cxnLst/>
              <a:rect l="l" t="t" r="r" b="b"/>
              <a:pathLst>
                <a:path w="2076" h="5249" extrusionOk="0">
                  <a:moveTo>
                    <a:pt x="123" y="1"/>
                  </a:moveTo>
                  <a:lnTo>
                    <a:pt x="82" y="41"/>
                  </a:lnTo>
                  <a:lnTo>
                    <a:pt x="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367" y="1465"/>
                  </a:lnTo>
                  <a:lnTo>
                    <a:pt x="774" y="2726"/>
                  </a:lnTo>
                  <a:lnTo>
                    <a:pt x="1221" y="3946"/>
                  </a:lnTo>
                  <a:lnTo>
                    <a:pt x="1709" y="5126"/>
                  </a:lnTo>
                  <a:lnTo>
                    <a:pt x="1750" y="5207"/>
                  </a:lnTo>
                  <a:lnTo>
                    <a:pt x="1831" y="5248"/>
                  </a:lnTo>
                  <a:lnTo>
                    <a:pt x="1912" y="5248"/>
                  </a:lnTo>
                  <a:lnTo>
                    <a:pt x="1953" y="5207"/>
                  </a:lnTo>
                  <a:lnTo>
                    <a:pt x="2035" y="5167"/>
                  </a:lnTo>
                  <a:lnTo>
                    <a:pt x="2075" y="5085"/>
                  </a:lnTo>
                  <a:lnTo>
                    <a:pt x="2075" y="5004"/>
                  </a:lnTo>
                  <a:lnTo>
                    <a:pt x="2075" y="4923"/>
                  </a:lnTo>
                  <a:lnTo>
                    <a:pt x="1546" y="3743"/>
                  </a:lnTo>
                  <a:lnTo>
                    <a:pt x="1140" y="2563"/>
                  </a:lnTo>
                  <a:lnTo>
                    <a:pt x="733" y="134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5366354" y="1158215"/>
              <a:ext cx="54040" cy="29788"/>
            </a:xfrm>
            <a:custGeom>
              <a:avLst/>
              <a:gdLst/>
              <a:ahLst/>
              <a:cxnLst/>
              <a:rect l="l" t="t" r="r" b="b"/>
              <a:pathLst>
                <a:path w="1181" h="651" extrusionOk="0">
                  <a:moveTo>
                    <a:pt x="895" y="0"/>
                  </a:moveTo>
                  <a:lnTo>
                    <a:pt x="855" y="41"/>
                  </a:lnTo>
                  <a:lnTo>
                    <a:pt x="773" y="122"/>
                  </a:lnTo>
                  <a:lnTo>
                    <a:pt x="773" y="81"/>
                  </a:lnTo>
                  <a:lnTo>
                    <a:pt x="733" y="122"/>
                  </a:lnTo>
                  <a:lnTo>
                    <a:pt x="692" y="163"/>
                  </a:lnTo>
                  <a:lnTo>
                    <a:pt x="611" y="203"/>
                  </a:lnTo>
                  <a:lnTo>
                    <a:pt x="570" y="203"/>
                  </a:lnTo>
                  <a:lnTo>
                    <a:pt x="489" y="244"/>
                  </a:lnTo>
                  <a:lnTo>
                    <a:pt x="123" y="244"/>
                  </a:lnTo>
                  <a:lnTo>
                    <a:pt x="82" y="285"/>
                  </a:lnTo>
                  <a:lnTo>
                    <a:pt x="41" y="366"/>
                  </a:lnTo>
                  <a:lnTo>
                    <a:pt x="1" y="447"/>
                  </a:lnTo>
                  <a:lnTo>
                    <a:pt x="41" y="529"/>
                  </a:lnTo>
                  <a:lnTo>
                    <a:pt x="82" y="569"/>
                  </a:lnTo>
                  <a:lnTo>
                    <a:pt x="123" y="610"/>
                  </a:lnTo>
                  <a:lnTo>
                    <a:pt x="204" y="651"/>
                  </a:lnTo>
                  <a:lnTo>
                    <a:pt x="448" y="651"/>
                  </a:lnTo>
                  <a:lnTo>
                    <a:pt x="692" y="569"/>
                  </a:lnTo>
                  <a:lnTo>
                    <a:pt x="936" y="488"/>
                  </a:lnTo>
                  <a:lnTo>
                    <a:pt x="1099" y="325"/>
                  </a:lnTo>
                  <a:lnTo>
                    <a:pt x="1180" y="244"/>
                  </a:lnTo>
                  <a:lnTo>
                    <a:pt x="1180" y="203"/>
                  </a:lnTo>
                  <a:lnTo>
                    <a:pt x="1180" y="122"/>
                  </a:lnTo>
                  <a:lnTo>
                    <a:pt x="1099" y="41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5308653" y="1135839"/>
              <a:ext cx="65204" cy="24251"/>
            </a:xfrm>
            <a:custGeom>
              <a:avLst/>
              <a:gdLst/>
              <a:ahLst/>
              <a:cxnLst/>
              <a:rect l="l" t="t" r="r" b="b"/>
              <a:pathLst>
                <a:path w="1425" h="530" extrusionOk="0">
                  <a:moveTo>
                    <a:pt x="1180" y="1"/>
                  </a:moveTo>
                  <a:lnTo>
                    <a:pt x="163" y="123"/>
                  </a:lnTo>
                  <a:lnTo>
                    <a:pt x="82" y="164"/>
                  </a:lnTo>
                  <a:lnTo>
                    <a:pt x="41" y="204"/>
                  </a:lnTo>
                  <a:lnTo>
                    <a:pt x="1" y="286"/>
                  </a:lnTo>
                  <a:lnTo>
                    <a:pt x="1" y="367"/>
                  </a:lnTo>
                  <a:lnTo>
                    <a:pt x="41" y="448"/>
                  </a:lnTo>
                  <a:lnTo>
                    <a:pt x="123" y="489"/>
                  </a:lnTo>
                  <a:lnTo>
                    <a:pt x="163" y="530"/>
                  </a:lnTo>
                  <a:lnTo>
                    <a:pt x="245" y="530"/>
                  </a:lnTo>
                  <a:lnTo>
                    <a:pt x="1262" y="367"/>
                  </a:lnTo>
                  <a:lnTo>
                    <a:pt x="1343" y="326"/>
                  </a:lnTo>
                  <a:lnTo>
                    <a:pt x="1384" y="286"/>
                  </a:lnTo>
                  <a:lnTo>
                    <a:pt x="1424" y="204"/>
                  </a:lnTo>
                  <a:lnTo>
                    <a:pt x="1424" y="123"/>
                  </a:lnTo>
                  <a:lnTo>
                    <a:pt x="1384" y="42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5265868" y="1100513"/>
              <a:ext cx="52164" cy="20499"/>
            </a:xfrm>
            <a:custGeom>
              <a:avLst/>
              <a:gdLst/>
              <a:ahLst/>
              <a:cxnLst/>
              <a:rect l="l" t="t" r="r" b="b"/>
              <a:pathLst>
                <a:path w="1140" h="448" extrusionOk="0">
                  <a:moveTo>
                    <a:pt x="936" y="0"/>
                  </a:moveTo>
                  <a:lnTo>
                    <a:pt x="203" y="41"/>
                  </a:lnTo>
                  <a:lnTo>
                    <a:pt x="122" y="81"/>
                  </a:lnTo>
                  <a:lnTo>
                    <a:pt x="41" y="122"/>
                  </a:lnTo>
                  <a:lnTo>
                    <a:pt x="0" y="163"/>
                  </a:lnTo>
                  <a:lnTo>
                    <a:pt x="0" y="244"/>
                  </a:lnTo>
                  <a:lnTo>
                    <a:pt x="0" y="325"/>
                  </a:lnTo>
                  <a:lnTo>
                    <a:pt x="41" y="407"/>
                  </a:lnTo>
                  <a:lnTo>
                    <a:pt x="122" y="448"/>
                  </a:lnTo>
                  <a:lnTo>
                    <a:pt x="203" y="448"/>
                  </a:lnTo>
                  <a:lnTo>
                    <a:pt x="936" y="407"/>
                  </a:lnTo>
                  <a:lnTo>
                    <a:pt x="1017" y="407"/>
                  </a:lnTo>
                  <a:lnTo>
                    <a:pt x="1058" y="366"/>
                  </a:lnTo>
                  <a:lnTo>
                    <a:pt x="1098" y="285"/>
                  </a:lnTo>
                  <a:lnTo>
                    <a:pt x="1139" y="203"/>
                  </a:lnTo>
                  <a:lnTo>
                    <a:pt x="1098" y="122"/>
                  </a:lnTo>
                  <a:lnTo>
                    <a:pt x="1058" y="81"/>
                  </a:lnTo>
                  <a:lnTo>
                    <a:pt x="1017" y="4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5211873" y="1068848"/>
              <a:ext cx="61452" cy="18669"/>
            </a:xfrm>
            <a:custGeom>
              <a:avLst/>
              <a:gdLst/>
              <a:ahLst/>
              <a:cxnLst/>
              <a:rect l="l" t="t" r="r" b="b"/>
              <a:pathLst>
                <a:path w="1343" h="408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1221" y="407"/>
                  </a:lnTo>
                  <a:lnTo>
                    <a:pt x="1261" y="367"/>
                  </a:lnTo>
                  <a:lnTo>
                    <a:pt x="1302" y="285"/>
                  </a:lnTo>
                  <a:lnTo>
                    <a:pt x="1343" y="245"/>
                  </a:lnTo>
                  <a:lnTo>
                    <a:pt x="1302" y="163"/>
                  </a:lnTo>
                  <a:lnTo>
                    <a:pt x="1261" y="82"/>
                  </a:lnTo>
                  <a:lnTo>
                    <a:pt x="1221" y="41"/>
                  </a:lnTo>
                  <a:lnTo>
                    <a:pt x="1139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5183960" y="1040935"/>
              <a:ext cx="29834" cy="24251"/>
            </a:xfrm>
            <a:custGeom>
              <a:avLst/>
              <a:gdLst/>
              <a:ahLst/>
              <a:cxnLst/>
              <a:rect l="l" t="t" r="r" b="b"/>
              <a:pathLst>
                <a:path w="652" h="530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41" y="326"/>
                  </a:lnTo>
                  <a:lnTo>
                    <a:pt x="122" y="367"/>
                  </a:lnTo>
                  <a:lnTo>
                    <a:pt x="366" y="489"/>
                  </a:lnTo>
                  <a:lnTo>
                    <a:pt x="448" y="529"/>
                  </a:lnTo>
                  <a:lnTo>
                    <a:pt x="529" y="529"/>
                  </a:lnTo>
                  <a:lnTo>
                    <a:pt x="570" y="489"/>
                  </a:lnTo>
                  <a:lnTo>
                    <a:pt x="651" y="407"/>
                  </a:lnTo>
                  <a:lnTo>
                    <a:pt x="651" y="367"/>
                  </a:lnTo>
                  <a:lnTo>
                    <a:pt x="651" y="285"/>
                  </a:lnTo>
                  <a:lnTo>
                    <a:pt x="651" y="204"/>
                  </a:lnTo>
                  <a:lnTo>
                    <a:pt x="570" y="163"/>
                  </a:lnTo>
                  <a:lnTo>
                    <a:pt x="326" y="4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3367341" y="1383393"/>
              <a:ext cx="496972" cy="523054"/>
            </a:xfrm>
            <a:custGeom>
              <a:avLst/>
              <a:gdLst/>
              <a:ahLst/>
              <a:cxnLst/>
              <a:rect l="l" t="t" r="r" b="b"/>
              <a:pathLst>
                <a:path w="10861" h="11431" extrusionOk="0">
                  <a:moveTo>
                    <a:pt x="122" y="1"/>
                  </a:moveTo>
                  <a:lnTo>
                    <a:pt x="41" y="42"/>
                  </a:lnTo>
                  <a:lnTo>
                    <a:pt x="0" y="82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163" y="611"/>
                  </a:lnTo>
                  <a:lnTo>
                    <a:pt x="366" y="936"/>
                  </a:lnTo>
                  <a:lnTo>
                    <a:pt x="773" y="1628"/>
                  </a:lnTo>
                  <a:lnTo>
                    <a:pt x="1261" y="2197"/>
                  </a:lnTo>
                  <a:lnTo>
                    <a:pt x="1790" y="2726"/>
                  </a:lnTo>
                  <a:lnTo>
                    <a:pt x="2360" y="3214"/>
                  </a:lnTo>
                  <a:lnTo>
                    <a:pt x="2970" y="3702"/>
                  </a:lnTo>
                  <a:lnTo>
                    <a:pt x="3580" y="4109"/>
                  </a:lnTo>
                  <a:lnTo>
                    <a:pt x="4271" y="4557"/>
                  </a:lnTo>
                  <a:lnTo>
                    <a:pt x="5573" y="5329"/>
                  </a:lnTo>
                  <a:lnTo>
                    <a:pt x="6915" y="6184"/>
                  </a:lnTo>
                  <a:lnTo>
                    <a:pt x="7525" y="6631"/>
                  </a:lnTo>
                  <a:lnTo>
                    <a:pt x="8136" y="7119"/>
                  </a:lnTo>
                  <a:lnTo>
                    <a:pt x="8664" y="7648"/>
                  </a:lnTo>
                  <a:lnTo>
                    <a:pt x="9193" y="8217"/>
                  </a:lnTo>
                  <a:lnTo>
                    <a:pt x="9437" y="8543"/>
                  </a:lnTo>
                  <a:lnTo>
                    <a:pt x="9681" y="8868"/>
                  </a:lnTo>
                  <a:lnTo>
                    <a:pt x="9885" y="9234"/>
                  </a:lnTo>
                  <a:lnTo>
                    <a:pt x="10047" y="9641"/>
                  </a:lnTo>
                  <a:lnTo>
                    <a:pt x="10210" y="10007"/>
                  </a:lnTo>
                  <a:lnTo>
                    <a:pt x="10332" y="10414"/>
                  </a:lnTo>
                  <a:lnTo>
                    <a:pt x="10414" y="10821"/>
                  </a:lnTo>
                  <a:lnTo>
                    <a:pt x="10454" y="11227"/>
                  </a:lnTo>
                  <a:lnTo>
                    <a:pt x="10495" y="11309"/>
                  </a:lnTo>
                  <a:lnTo>
                    <a:pt x="10536" y="11390"/>
                  </a:lnTo>
                  <a:lnTo>
                    <a:pt x="10617" y="11431"/>
                  </a:lnTo>
                  <a:lnTo>
                    <a:pt x="10739" y="11431"/>
                  </a:lnTo>
                  <a:lnTo>
                    <a:pt x="10820" y="11390"/>
                  </a:lnTo>
                  <a:lnTo>
                    <a:pt x="10861" y="11309"/>
                  </a:lnTo>
                  <a:lnTo>
                    <a:pt x="10861" y="11227"/>
                  </a:lnTo>
                  <a:lnTo>
                    <a:pt x="10820" y="10861"/>
                  </a:lnTo>
                  <a:lnTo>
                    <a:pt x="10780" y="10495"/>
                  </a:lnTo>
                  <a:lnTo>
                    <a:pt x="10698" y="10170"/>
                  </a:lnTo>
                  <a:lnTo>
                    <a:pt x="10576" y="9804"/>
                  </a:lnTo>
                  <a:lnTo>
                    <a:pt x="10291" y="9153"/>
                  </a:lnTo>
                  <a:lnTo>
                    <a:pt x="9925" y="8543"/>
                  </a:lnTo>
                  <a:lnTo>
                    <a:pt x="9478" y="7973"/>
                  </a:lnTo>
                  <a:lnTo>
                    <a:pt x="8990" y="7404"/>
                  </a:lnTo>
                  <a:lnTo>
                    <a:pt x="8502" y="6916"/>
                  </a:lnTo>
                  <a:lnTo>
                    <a:pt x="7932" y="6428"/>
                  </a:lnTo>
                  <a:lnTo>
                    <a:pt x="7281" y="5940"/>
                  </a:lnTo>
                  <a:lnTo>
                    <a:pt x="6590" y="5492"/>
                  </a:lnTo>
                  <a:lnTo>
                    <a:pt x="5166" y="4638"/>
                  </a:lnTo>
                  <a:lnTo>
                    <a:pt x="3783" y="3784"/>
                  </a:lnTo>
                  <a:lnTo>
                    <a:pt x="3092" y="3336"/>
                  </a:lnTo>
                  <a:lnTo>
                    <a:pt x="2482" y="2807"/>
                  </a:lnTo>
                  <a:lnTo>
                    <a:pt x="1831" y="2238"/>
                  </a:lnTo>
                  <a:lnTo>
                    <a:pt x="1261" y="1587"/>
                  </a:lnTo>
                  <a:lnTo>
                    <a:pt x="1017" y="1262"/>
                  </a:lnTo>
                  <a:lnTo>
                    <a:pt x="773" y="896"/>
                  </a:lnTo>
                  <a:lnTo>
                    <a:pt x="570" y="530"/>
                  </a:lnTo>
                  <a:lnTo>
                    <a:pt x="407" y="123"/>
                  </a:lnTo>
                  <a:lnTo>
                    <a:pt x="326" y="4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3279850" y="1107926"/>
              <a:ext cx="106157" cy="152693"/>
            </a:xfrm>
            <a:custGeom>
              <a:avLst/>
              <a:gdLst/>
              <a:ahLst/>
              <a:cxnLst/>
              <a:rect l="l" t="t" r="r" b="b"/>
              <a:pathLst>
                <a:path w="2320" h="3337" extrusionOk="0">
                  <a:moveTo>
                    <a:pt x="936" y="1"/>
                  </a:moveTo>
                  <a:lnTo>
                    <a:pt x="814" y="41"/>
                  </a:lnTo>
                  <a:lnTo>
                    <a:pt x="692" y="82"/>
                  </a:lnTo>
                  <a:lnTo>
                    <a:pt x="570" y="123"/>
                  </a:lnTo>
                  <a:lnTo>
                    <a:pt x="489" y="245"/>
                  </a:lnTo>
                  <a:lnTo>
                    <a:pt x="367" y="448"/>
                  </a:lnTo>
                  <a:lnTo>
                    <a:pt x="204" y="936"/>
                  </a:lnTo>
                  <a:lnTo>
                    <a:pt x="82" y="1465"/>
                  </a:lnTo>
                  <a:lnTo>
                    <a:pt x="1" y="1913"/>
                  </a:lnTo>
                  <a:lnTo>
                    <a:pt x="1" y="2116"/>
                  </a:lnTo>
                  <a:lnTo>
                    <a:pt x="41" y="2360"/>
                  </a:lnTo>
                  <a:lnTo>
                    <a:pt x="82" y="2563"/>
                  </a:lnTo>
                  <a:lnTo>
                    <a:pt x="163" y="2807"/>
                  </a:lnTo>
                  <a:lnTo>
                    <a:pt x="285" y="2970"/>
                  </a:lnTo>
                  <a:lnTo>
                    <a:pt x="448" y="3133"/>
                  </a:lnTo>
                  <a:lnTo>
                    <a:pt x="570" y="3214"/>
                  </a:lnTo>
                  <a:lnTo>
                    <a:pt x="733" y="3296"/>
                  </a:lnTo>
                  <a:lnTo>
                    <a:pt x="855" y="3336"/>
                  </a:lnTo>
                  <a:lnTo>
                    <a:pt x="1018" y="3336"/>
                  </a:lnTo>
                  <a:lnTo>
                    <a:pt x="1343" y="3296"/>
                  </a:lnTo>
                  <a:lnTo>
                    <a:pt x="1628" y="3174"/>
                  </a:lnTo>
                  <a:lnTo>
                    <a:pt x="1790" y="3051"/>
                  </a:lnTo>
                  <a:lnTo>
                    <a:pt x="1912" y="2889"/>
                  </a:lnTo>
                  <a:lnTo>
                    <a:pt x="2034" y="2767"/>
                  </a:lnTo>
                  <a:lnTo>
                    <a:pt x="2156" y="2563"/>
                  </a:lnTo>
                  <a:lnTo>
                    <a:pt x="2238" y="2401"/>
                  </a:lnTo>
                  <a:lnTo>
                    <a:pt x="2278" y="2197"/>
                  </a:lnTo>
                  <a:lnTo>
                    <a:pt x="2319" y="2035"/>
                  </a:lnTo>
                  <a:lnTo>
                    <a:pt x="2319" y="1831"/>
                  </a:lnTo>
                  <a:lnTo>
                    <a:pt x="2278" y="1546"/>
                  </a:lnTo>
                  <a:lnTo>
                    <a:pt x="2197" y="1302"/>
                  </a:lnTo>
                  <a:lnTo>
                    <a:pt x="2116" y="1018"/>
                  </a:lnTo>
                  <a:lnTo>
                    <a:pt x="1953" y="814"/>
                  </a:lnTo>
                  <a:lnTo>
                    <a:pt x="1831" y="570"/>
                  </a:lnTo>
                  <a:lnTo>
                    <a:pt x="1628" y="367"/>
                  </a:lnTo>
                  <a:lnTo>
                    <a:pt x="1424" y="204"/>
                  </a:lnTo>
                  <a:lnTo>
                    <a:pt x="1221" y="82"/>
                  </a:lnTo>
                  <a:lnTo>
                    <a:pt x="1099" y="4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3240772" y="1128426"/>
              <a:ext cx="193600" cy="269923"/>
            </a:xfrm>
            <a:custGeom>
              <a:avLst/>
              <a:gdLst/>
              <a:ahLst/>
              <a:cxnLst/>
              <a:rect l="l" t="t" r="r" b="b"/>
              <a:pathLst>
                <a:path w="4231" h="5899" extrusionOk="0">
                  <a:moveTo>
                    <a:pt x="448" y="0"/>
                  </a:moveTo>
                  <a:lnTo>
                    <a:pt x="326" y="41"/>
                  </a:lnTo>
                  <a:lnTo>
                    <a:pt x="204" y="122"/>
                  </a:lnTo>
                  <a:lnTo>
                    <a:pt x="122" y="204"/>
                  </a:lnTo>
                  <a:lnTo>
                    <a:pt x="82" y="326"/>
                  </a:lnTo>
                  <a:lnTo>
                    <a:pt x="0" y="570"/>
                  </a:lnTo>
                  <a:lnTo>
                    <a:pt x="0" y="814"/>
                  </a:lnTo>
                  <a:lnTo>
                    <a:pt x="0" y="1424"/>
                  </a:lnTo>
                  <a:lnTo>
                    <a:pt x="41" y="2034"/>
                  </a:lnTo>
                  <a:lnTo>
                    <a:pt x="82" y="2644"/>
                  </a:lnTo>
                  <a:lnTo>
                    <a:pt x="204" y="3254"/>
                  </a:lnTo>
                  <a:lnTo>
                    <a:pt x="407" y="3864"/>
                  </a:lnTo>
                  <a:lnTo>
                    <a:pt x="651" y="4434"/>
                  </a:lnTo>
                  <a:lnTo>
                    <a:pt x="977" y="4922"/>
                  </a:lnTo>
                  <a:lnTo>
                    <a:pt x="1180" y="5166"/>
                  </a:lnTo>
                  <a:lnTo>
                    <a:pt x="1383" y="5369"/>
                  </a:lnTo>
                  <a:lnTo>
                    <a:pt x="1587" y="5573"/>
                  </a:lnTo>
                  <a:lnTo>
                    <a:pt x="1872" y="5736"/>
                  </a:lnTo>
                  <a:lnTo>
                    <a:pt x="2116" y="5817"/>
                  </a:lnTo>
                  <a:lnTo>
                    <a:pt x="2400" y="5898"/>
                  </a:lnTo>
                  <a:lnTo>
                    <a:pt x="2726" y="5898"/>
                  </a:lnTo>
                  <a:lnTo>
                    <a:pt x="3010" y="5858"/>
                  </a:lnTo>
                  <a:lnTo>
                    <a:pt x="3295" y="5776"/>
                  </a:lnTo>
                  <a:lnTo>
                    <a:pt x="3580" y="5614"/>
                  </a:lnTo>
                  <a:lnTo>
                    <a:pt x="3702" y="5491"/>
                  </a:lnTo>
                  <a:lnTo>
                    <a:pt x="3824" y="5369"/>
                  </a:lnTo>
                  <a:lnTo>
                    <a:pt x="3987" y="5044"/>
                  </a:lnTo>
                  <a:lnTo>
                    <a:pt x="4109" y="4719"/>
                  </a:lnTo>
                  <a:lnTo>
                    <a:pt x="4190" y="4353"/>
                  </a:lnTo>
                  <a:lnTo>
                    <a:pt x="4231" y="3905"/>
                  </a:lnTo>
                  <a:lnTo>
                    <a:pt x="4231" y="3417"/>
                  </a:lnTo>
                  <a:lnTo>
                    <a:pt x="4231" y="2929"/>
                  </a:lnTo>
                  <a:lnTo>
                    <a:pt x="4190" y="2441"/>
                  </a:lnTo>
                  <a:lnTo>
                    <a:pt x="4109" y="1953"/>
                  </a:lnTo>
                  <a:lnTo>
                    <a:pt x="3946" y="1465"/>
                  </a:lnTo>
                  <a:lnTo>
                    <a:pt x="3783" y="1017"/>
                  </a:lnTo>
                  <a:lnTo>
                    <a:pt x="3580" y="570"/>
                  </a:lnTo>
                  <a:lnTo>
                    <a:pt x="3417" y="366"/>
                  </a:lnTo>
                  <a:lnTo>
                    <a:pt x="3255" y="122"/>
                  </a:lnTo>
                  <a:lnTo>
                    <a:pt x="3132" y="41"/>
                  </a:lnTo>
                  <a:lnTo>
                    <a:pt x="3010" y="0"/>
                  </a:lnTo>
                  <a:lnTo>
                    <a:pt x="2888" y="0"/>
                  </a:lnTo>
                  <a:lnTo>
                    <a:pt x="2766" y="41"/>
                  </a:lnTo>
                  <a:lnTo>
                    <a:pt x="2604" y="122"/>
                  </a:lnTo>
                  <a:lnTo>
                    <a:pt x="2522" y="285"/>
                  </a:lnTo>
                  <a:lnTo>
                    <a:pt x="2360" y="610"/>
                  </a:lnTo>
                  <a:lnTo>
                    <a:pt x="2034" y="1465"/>
                  </a:lnTo>
                  <a:lnTo>
                    <a:pt x="1383" y="570"/>
                  </a:lnTo>
                  <a:lnTo>
                    <a:pt x="1180" y="366"/>
                  </a:lnTo>
                  <a:lnTo>
                    <a:pt x="977" y="163"/>
                  </a:lnTo>
                  <a:lnTo>
                    <a:pt x="855" y="82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3283556" y="1152586"/>
              <a:ext cx="59622" cy="165734"/>
            </a:xfrm>
            <a:custGeom>
              <a:avLst/>
              <a:gdLst/>
              <a:ahLst/>
              <a:cxnLst/>
              <a:rect l="l" t="t" r="r" b="b"/>
              <a:pathLst>
                <a:path w="1303" h="3622" extrusionOk="0">
                  <a:moveTo>
                    <a:pt x="1059" y="1"/>
                  </a:moveTo>
                  <a:lnTo>
                    <a:pt x="1018" y="42"/>
                  </a:lnTo>
                  <a:lnTo>
                    <a:pt x="937" y="123"/>
                  </a:lnTo>
                  <a:lnTo>
                    <a:pt x="611" y="937"/>
                  </a:lnTo>
                  <a:lnTo>
                    <a:pt x="326" y="1750"/>
                  </a:lnTo>
                  <a:lnTo>
                    <a:pt x="123" y="2564"/>
                  </a:lnTo>
                  <a:lnTo>
                    <a:pt x="1" y="3418"/>
                  </a:lnTo>
                  <a:lnTo>
                    <a:pt x="1" y="3540"/>
                  </a:lnTo>
                  <a:lnTo>
                    <a:pt x="42" y="3580"/>
                  </a:lnTo>
                  <a:lnTo>
                    <a:pt x="123" y="3621"/>
                  </a:lnTo>
                  <a:lnTo>
                    <a:pt x="245" y="3621"/>
                  </a:lnTo>
                  <a:lnTo>
                    <a:pt x="326" y="3580"/>
                  </a:lnTo>
                  <a:lnTo>
                    <a:pt x="367" y="3499"/>
                  </a:lnTo>
                  <a:lnTo>
                    <a:pt x="408" y="3418"/>
                  </a:lnTo>
                  <a:lnTo>
                    <a:pt x="530" y="2645"/>
                  </a:lnTo>
                  <a:lnTo>
                    <a:pt x="733" y="1831"/>
                  </a:lnTo>
                  <a:lnTo>
                    <a:pt x="977" y="1059"/>
                  </a:lnTo>
                  <a:lnTo>
                    <a:pt x="1303" y="326"/>
                  </a:lnTo>
                  <a:lnTo>
                    <a:pt x="1303" y="245"/>
                  </a:lnTo>
                  <a:lnTo>
                    <a:pt x="1303" y="164"/>
                  </a:lnTo>
                  <a:lnTo>
                    <a:pt x="1262" y="82"/>
                  </a:lnTo>
                  <a:lnTo>
                    <a:pt x="1221" y="42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3532987" y="1383393"/>
              <a:ext cx="31710" cy="204811"/>
            </a:xfrm>
            <a:custGeom>
              <a:avLst/>
              <a:gdLst/>
              <a:ahLst/>
              <a:cxnLst/>
              <a:rect l="l" t="t" r="r" b="b"/>
              <a:pathLst>
                <a:path w="693" h="4476" extrusionOk="0">
                  <a:moveTo>
                    <a:pt x="489" y="1"/>
                  </a:moveTo>
                  <a:lnTo>
                    <a:pt x="407" y="42"/>
                  </a:lnTo>
                  <a:lnTo>
                    <a:pt x="367" y="82"/>
                  </a:lnTo>
                  <a:lnTo>
                    <a:pt x="326" y="164"/>
                  </a:lnTo>
                  <a:lnTo>
                    <a:pt x="204" y="652"/>
                  </a:lnTo>
                  <a:lnTo>
                    <a:pt x="82" y="1180"/>
                  </a:lnTo>
                  <a:lnTo>
                    <a:pt x="41" y="1709"/>
                  </a:lnTo>
                  <a:lnTo>
                    <a:pt x="1" y="2238"/>
                  </a:lnTo>
                  <a:lnTo>
                    <a:pt x="41" y="2767"/>
                  </a:lnTo>
                  <a:lnTo>
                    <a:pt x="82" y="3296"/>
                  </a:lnTo>
                  <a:lnTo>
                    <a:pt x="163" y="3784"/>
                  </a:lnTo>
                  <a:lnTo>
                    <a:pt x="285" y="4312"/>
                  </a:lnTo>
                  <a:lnTo>
                    <a:pt x="326" y="4394"/>
                  </a:lnTo>
                  <a:lnTo>
                    <a:pt x="367" y="4435"/>
                  </a:lnTo>
                  <a:lnTo>
                    <a:pt x="448" y="4475"/>
                  </a:lnTo>
                  <a:lnTo>
                    <a:pt x="529" y="4435"/>
                  </a:lnTo>
                  <a:lnTo>
                    <a:pt x="611" y="4435"/>
                  </a:lnTo>
                  <a:lnTo>
                    <a:pt x="651" y="4353"/>
                  </a:lnTo>
                  <a:lnTo>
                    <a:pt x="651" y="4312"/>
                  </a:lnTo>
                  <a:lnTo>
                    <a:pt x="651" y="4231"/>
                  </a:lnTo>
                  <a:lnTo>
                    <a:pt x="570" y="3743"/>
                  </a:lnTo>
                  <a:lnTo>
                    <a:pt x="489" y="3214"/>
                  </a:lnTo>
                  <a:lnTo>
                    <a:pt x="448" y="2726"/>
                  </a:lnTo>
                  <a:lnTo>
                    <a:pt x="407" y="2238"/>
                  </a:lnTo>
                  <a:lnTo>
                    <a:pt x="448" y="1750"/>
                  </a:lnTo>
                  <a:lnTo>
                    <a:pt x="489" y="1221"/>
                  </a:lnTo>
                  <a:lnTo>
                    <a:pt x="570" y="733"/>
                  </a:lnTo>
                  <a:lnTo>
                    <a:pt x="692" y="245"/>
                  </a:lnTo>
                  <a:lnTo>
                    <a:pt x="692" y="164"/>
                  </a:lnTo>
                  <a:lnTo>
                    <a:pt x="692" y="82"/>
                  </a:lnTo>
                  <a:lnTo>
                    <a:pt x="611" y="4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3452955" y="1614200"/>
              <a:ext cx="193600" cy="20545"/>
            </a:xfrm>
            <a:custGeom>
              <a:avLst/>
              <a:gdLst/>
              <a:ahLst/>
              <a:cxnLst/>
              <a:rect l="l" t="t" r="r" b="b"/>
              <a:pathLst>
                <a:path w="4231" h="449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407"/>
                  </a:lnTo>
                  <a:lnTo>
                    <a:pt x="204" y="407"/>
                  </a:lnTo>
                  <a:lnTo>
                    <a:pt x="4068" y="448"/>
                  </a:lnTo>
                  <a:lnTo>
                    <a:pt x="4149" y="407"/>
                  </a:lnTo>
                  <a:lnTo>
                    <a:pt x="4190" y="367"/>
                  </a:lnTo>
                  <a:lnTo>
                    <a:pt x="4231" y="285"/>
                  </a:lnTo>
                  <a:lnTo>
                    <a:pt x="4231" y="245"/>
                  </a:lnTo>
                  <a:lnTo>
                    <a:pt x="4231" y="163"/>
                  </a:lnTo>
                  <a:lnTo>
                    <a:pt x="4190" y="82"/>
                  </a:lnTo>
                  <a:lnTo>
                    <a:pt x="4149" y="41"/>
                  </a:lnTo>
                  <a:lnTo>
                    <a:pt x="4068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3778665" y="1560251"/>
              <a:ext cx="33540" cy="212223"/>
            </a:xfrm>
            <a:custGeom>
              <a:avLst/>
              <a:gdLst/>
              <a:ahLst/>
              <a:cxnLst/>
              <a:rect l="l" t="t" r="r" b="b"/>
              <a:pathLst>
                <a:path w="733" h="4638" extrusionOk="0">
                  <a:moveTo>
                    <a:pt x="326" y="0"/>
                  </a:moveTo>
                  <a:lnTo>
                    <a:pt x="286" y="41"/>
                  </a:lnTo>
                  <a:lnTo>
                    <a:pt x="204" y="81"/>
                  </a:lnTo>
                  <a:lnTo>
                    <a:pt x="164" y="122"/>
                  </a:lnTo>
                  <a:lnTo>
                    <a:pt x="123" y="203"/>
                  </a:lnTo>
                  <a:lnTo>
                    <a:pt x="42" y="732"/>
                  </a:lnTo>
                  <a:lnTo>
                    <a:pt x="42" y="1302"/>
                  </a:lnTo>
                  <a:lnTo>
                    <a:pt x="1" y="1830"/>
                  </a:lnTo>
                  <a:lnTo>
                    <a:pt x="42" y="2359"/>
                  </a:lnTo>
                  <a:lnTo>
                    <a:pt x="82" y="2888"/>
                  </a:lnTo>
                  <a:lnTo>
                    <a:pt x="123" y="3458"/>
                  </a:lnTo>
                  <a:lnTo>
                    <a:pt x="245" y="3986"/>
                  </a:lnTo>
                  <a:lnTo>
                    <a:pt x="367" y="4515"/>
                  </a:lnTo>
                  <a:lnTo>
                    <a:pt x="367" y="4596"/>
                  </a:lnTo>
                  <a:lnTo>
                    <a:pt x="448" y="4637"/>
                  </a:lnTo>
                  <a:lnTo>
                    <a:pt x="570" y="4637"/>
                  </a:lnTo>
                  <a:lnTo>
                    <a:pt x="652" y="4596"/>
                  </a:lnTo>
                  <a:lnTo>
                    <a:pt x="692" y="4556"/>
                  </a:lnTo>
                  <a:lnTo>
                    <a:pt x="733" y="4474"/>
                  </a:lnTo>
                  <a:lnTo>
                    <a:pt x="733" y="4393"/>
                  </a:lnTo>
                  <a:lnTo>
                    <a:pt x="611" y="3864"/>
                  </a:lnTo>
                  <a:lnTo>
                    <a:pt x="530" y="3376"/>
                  </a:lnTo>
                  <a:lnTo>
                    <a:pt x="489" y="2847"/>
                  </a:lnTo>
                  <a:lnTo>
                    <a:pt x="448" y="2319"/>
                  </a:lnTo>
                  <a:lnTo>
                    <a:pt x="408" y="1261"/>
                  </a:lnTo>
                  <a:lnTo>
                    <a:pt x="530" y="203"/>
                  </a:lnTo>
                  <a:lnTo>
                    <a:pt x="530" y="122"/>
                  </a:lnTo>
                  <a:lnTo>
                    <a:pt x="489" y="81"/>
                  </a:lnTo>
                  <a:lnTo>
                    <a:pt x="408" y="41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3661432" y="1796595"/>
              <a:ext cx="186142" cy="68911"/>
            </a:xfrm>
            <a:custGeom>
              <a:avLst/>
              <a:gdLst/>
              <a:ahLst/>
              <a:cxnLst/>
              <a:rect l="l" t="t" r="r" b="b"/>
              <a:pathLst>
                <a:path w="4068" h="1506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26"/>
                  </a:lnTo>
                  <a:lnTo>
                    <a:pt x="122" y="408"/>
                  </a:lnTo>
                  <a:lnTo>
                    <a:pt x="204" y="408"/>
                  </a:lnTo>
                  <a:lnTo>
                    <a:pt x="692" y="448"/>
                  </a:lnTo>
                  <a:lnTo>
                    <a:pt x="1139" y="489"/>
                  </a:lnTo>
                  <a:lnTo>
                    <a:pt x="1627" y="570"/>
                  </a:lnTo>
                  <a:lnTo>
                    <a:pt x="2075" y="692"/>
                  </a:lnTo>
                  <a:lnTo>
                    <a:pt x="2522" y="855"/>
                  </a:lnTo>
                  <a:lnTo>
                    <a:pt x="2929" y="1018"/>
                  </a:lnTo>
                  <a:lnTo>
                    <a:pt x="3376" y="1221"/>
                  </a:lnTo>
                  <a:lnTo>
                    <a:pt x="3783" y="1465"/>
                  </a:lnTo>
                  <a:lnTo>
                    <a:pt x="3864" y="1506"/>
                  </a:lnTo>
                  <a:lnTo>
                    <a:pt x="3905" y="1506"/>
                  </a:lnTo>
                  <a:lnTo>
                    <a:pt x="3987" y="1465"/>
                  </a:lnTo>
                  <a:lnTo>
                    <a:pt x="4027" y="1384"/>
                  </a:lnTo>
                  <a:lnTo>
                    <a:pt x="4068" y="1343"/>
                  </a:lnTo>
                  <a:lnTo>
                    <a:pt x="4068" y="1262"/>
                  </a:lnTo>
                  <a:lnTo>
                    <a:pt x="4027" y="1181"/>
                  </a:lnTo>
                  <a:lnTo>
                    <a:pt x="3987" y="1140"/>
                  </a:lnTo>
                  <a:lnTo>
                    <a:pt x="3539" y="896"/>
                  </a:lnTo>
                  <a:lnTo>
                    <a:pt x="3092" y="652"/>
                  </a:lnTo>
                  <a:lnTo>
                    <a:pt x="2644" y="489"/>
                  </a:lnTo>
                  <a:lnTo>
                    <a:pt x="2156" y="326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3026713" y="1850590"/>
              <a:ext cx="610542" cy="506307"/>
            </a:xfrm>
            <a:custGeom>
              <a:avLst/>
              <a:gdLst/>
              <a:ahLst/>
              <a:cxnLst/>
              <a:rect l="l" t="t" r="r" b="b"/>
              <a:pathLst>
                <a:path w="13343" h="11065" extrusionOk="0">
                  <a:moveTo>
                    <a:pt x="10292" y="1"/>
                  </a:moveTo>
                  <a:lnTo>
                    <a:pt x="9926" y="41"/>
                  </a:lnTo>
                  <a:lnTo>
                    <a:pt x="9519" y="123"/>
                  </a:lnTo>
                  <a:lnTo>
                    <a:pt x="9153" y="245"/>
                  </a:lnTo>
                  <a:lnTo>
                    <a:pt x="8827" y="448"/>
                  </a:lnTo>
                  <a:lnTo>
                    <a:pt x="8624" y="651"/>
                  </a:lnTo>
                  <a:lnTo>
                    <a:pt x="8461" y="814"/>
                  </a:lnTo>
                  <a:lnTo>
                    <a:pt x="8339" y="1017"/>
                  </a:lnTo>
                  <a:lnTo>
                    <a:pt x="8217" y="1221"/>
                  </a:lnTo>
                  <a:lnTo>
                    <a:pt x="8014" y="1668"/>
                  </a:lnTo>
                  <a:lnTo>
                    <a:pt x="7851" y="2116"/>
                  </a:lnTo>
                  <a:lnTo>
                    <a:pt x="7729" y="2400"/>
                  </a:lnTo>
                  <a:lnTo>
                    <a:pt x="7648" y="2644"/>
                  </a:lnTo>
                  <a:lnTo>
                    <a:pt x="7485" y="2889"/>
                  </a:lnTo>
                  <a:lnTo>
                    <a:pt x="7282" y="3092"/>
                  </a:lnTo>
                  <a:lnTo>
                    <a:pt x="6916" y="3417"/>
                  </a:lnTo>
                  <a:lnTo>
                    <a:pt x="6509" y="3702"/>
                  </a:lnTo>
                  <a:lnTo>
                    <a:pt x="5695" y="4149"/>
                  </a:lnTo>
                  <a:lnTo>
                    <a:pt x="5289" y="4394"/>
                  </a:lnTo>
                  <a:lnTo>
                    <a:pt x="4922" y="4678"/>
                  </a:lnTo>
                  <a:lnTo>
                    <a:pt x="4597" y="5004"/>
                  </a:lnTo>
                  <a:lnTo>
                    <a:pt x="4353" y="5410"/>
                  </a:lnTo>
                  <a:lnTo>
                    <a:pt x="4150" y="5817"/>
                  </a:lnTo>
                  <a:lnTo>
                    <a:pt x="4028" y="6305"/>
                  </a:lnTo>
                  <a:lnTo>
                    <a:pt x="3865" y="7241"/>
                  </a:lnTo>
                  <a:lnTo>
                    <a:pt x="3784" y="7729"/>
                  </a:lnTo>
                  <a:lnTo>
                    <a:pt x="3621" y="8217"/>
                  </a:lnTo>
                  <a:lnTo>
                    <a:pt x="3539" y="8461"/>
                  </a:lnTo>
                  <a:lnTo>
                    <a:pt x="3377" y="8705"/>
                  </a:lnTo>
                  <a:lnTo>
                    <a:pt x="3173" y="8909"/>
                  </a:lnTo>
                  <a:lnTo>
                    <a:pt x="2970" y="9071"/>
                  </a:lnTo>
                  <a:lnTo>
                    <a:pt x="2645" y="9234"/>
                  </a:lnTo>
                  <a:lnTo>
                    <a:pt x="2319" y="9356"/>
                  </a:lnTo>
                  <a:lnTo>
                    <a:pt x="1668" y="9519"/>
                  </a:lnTo>
                  <a:lnTo>
                    <a:pt x="1140" y="9722"/>
                  </a:lnTo>
                  <a:lnTo>
                    <a:pt x="896" y="9844"/>
                  </a:lnTo>
                  <a:lnTo>
                    <a:pt x="651" y="9966"/>
                  </a:lnTo>
                  <a:lnTo>
                    <a:pt x="448" y="10129"/>
                  </a:lnTo>
                  <a:lnTo>
                    <a:pt x="245" y="10332"/>
                  </a:lnTo>
                  <a:lnTo>
                    <a:pt x="123" y="10536"/>
                  </a:lnTo>
                  <a:lnTo>
                    <a:pt x="1" y="10820"/>
                  </a:lnTo>
                  <a:lnTo>
                    <a:pt x="1" y="10902"/>
                  </a:lnTo>
                  <a:lnTo>
                    <a:pt x="1" y="10983"/>
                  </a:lnTo>
                  <a:lnTo>
                    <a:pt x="82" y="11024"/>
                  </a:lnTo>
                  <a:lnTo>
                    <a:pt x="123" y="11064"/>
                  </a:lnTo>
                  <a:lnTo>
                    <a:pt x="285" y="11064"/>
                  </a:lnTo>
                  <a:lnTo>
                    <a:pt x="326" y="10983"/>
                  </a:lnTo>
                  <a:lnTo>
                    <a:pt x="367" y="10942"/>
                  </a:lnTo>
                  <a:lnTo>
                    <a:pt x="489" y="10698"/>
                  </a:lnTo>
                  <a:lnTo>
                    <a:pt x="611" y="10495"/>
                  </a:lnTo>
                  <a:lnTo>
                    <a:pt x="814" y="10332"/>
                  </a:lnTo>
                  <a:lnTo>
                    <a:pt x="1018" y="10210"/>
                  </a:lnTo>
                  <a:lnTo>
                    <a:pt x="1262" y="10088"/>
                  </a:lnTo>
                  <a:lnTo>
                    <a:pt x="1506" y="10007"/>
                  </a:lnTo>
                  <a:lnTo>
                    <a:pt x="1994" y="9844"/>
                  </a:lnTo>
                  <a:lnTo>
                    <a:pt x="2482" y="9722"/>
                  </a:lnTo>
                  <a:lnTo>
                    <a:pt x="2929" y="9519"/>
                  </a:lnTo>
                  <a:lnTo>
                    <a:pt x="3133" y="9437"/>
                  </a:lnTo>
                  <a:lnTo>
                    <a:pt x="3336" y="9275"/>
                  </a:lnTo>
                  <a:lnTo>
                    <a:pt x="3539" y="9112"/>
                  </a:lnTo>
                  <a:lnTo>
                    <a:pt x="3702" y="8909"/>
                  </a:lnTo>
                  <a:lnTo>
                    <a:pt x="3824" y="8705"/>
                  </a:lnTo>
                  <a:lnTo>
                    <a:pt x="3946" y="8502"/>
                  </a:lnTo>
                  <a:lnTo>
                    <a:pt x="4109" y="8095"/>
                  </a:lnTo>
                  <a:lnTo>
                    <a:pt x="4190" y="7648"/>
                  </a:lnTo>
                  <a:lnTo>
                    <a:pt x="4272" y="7160"/>
                  </a:lnTo>
                  <a:lnTo>
                    <a:pt x="4353" y="6712"/>
                  </a:lnTo>
                  <a:lnTo>
                    <a:pt x="4434" y="6265"/>
                  </a:lnTo>
                  <a:lnTo>
                    <a:pt x="4556" y="5817"/>
                  </a:lnTo>
                  <a:lnTo>
                    <a:pt x="4800" y="5410"/>
                  </a:lnTo>
                  <a:lnTo>
                    <a:pt x="5045" y="5085"/>
                  </a:lnTo>
                  <a:lnTo>
                    <a:pt x="5411" y="4800"/>
                  </a:lnTo>
                  <a:lnTo>
                    <a:pt x="5777" y="4556"/>
                  </a:lnTo>
                  <a:lnTo>
                    <a:pt x="6143" y="4312"/>
                  </a:lnTo>
                  <a:lnTo>
                    <a:pt x="6956" y="3865"/>
                  </a:lnTo>
                  <a:lnTo>
                    <a:pt x="7322" y="3621"/>
                  </a:lnTo>
                  <a:lnTo>
                    <a:pt x="7648" y="3336"/>
                  </a:lnTo>
                  <a:lnTo>
                    <a:pt x="7810" y="3092"/>
                  </a:lnTo>
                  <a:lnTo>
                    <a:pt x="7973" y="2848"/>
                  </a:lnTo>
                  <a:lnTo>
                    <a:pt x="8177" y="2360"/>
                  </a:lnTo>
                  <a:lnTo>
                    <a:pt x="8339" y="1872"/>
                  </a:lnTo>
                  <a:lnTo>
                    <a:pt x="8543" y="1384"/>
                  </a:lnTo>
                  <a:lnTo>
                    <a:pt x="8787" y="1058"/>
                  </a:lnTo>
                  <a:lnTo>
                    <a:pt x="9071" y="773"/>
                  </a:lnTo>
                  <a:lnTo>
                    <a:pt x="9397" y="611"/>
                  </a:lnTo>
                  <a:lnTo>
                    <a:pt x="9763" y="448"/>
                  </a:lnTo>
                  <a:lnTo>
                    <a:pt x="10170" y="407"/>
                  </a:lnTo>
                  <a:lnTo>
                    <a:pt x="10617" y="407"/>
                  </a:lnTo>
                  <a:lnTo>
                    <a:pt x="11065" y="448"/>
                  </a:lnTo>
                  <a:lnTo>
                    <a:pt x="11512" y="570"/>
                  </a:lnTo>
                  <a:lnTo>
                    <a:pt x="11919" y="733"/>
                  </a:lnTo>
                  <a:lnTo>
                    <a:pt x="12326" y="936"/>
                  </a:lnTo>
                  <a:lnTo>
                    <a:pt x="12692" y="1221"/>
                  </a:lnTo>
                  <a:lnTo>
                    <a:pt x="13017" y="1506"/>
                  </a:lnTo>
                  <a:lnTo>
                    <a:pt x="13098" y="1546"/>
                  </a:lnTo>
                  <a:lnTo>
                    <a:pt x="13220" y="1546"/>
                  </a:lnTo>
                  <a:lnTo>
                    <a:pt x="13302" y="1506"/>
                  </a:lnTo>
                  <a:lnTo>
                    <a:pt x="13342" y="1424"/>
                  </a:lnTo>
                  <a:lnTo>
                    <a:pt x="13342" y="1384"/>
                  </a:lnTo>
                  <a:lnTo>
                    <a:pt x="13342" y="1302"/>
                  </a:lnTo>
                  <a:lnTo>
                    <a:pt x="13302" y="1221"/>
                  </a:lnTo>
                  <a:lnTo>
                    <a:pt x="13017" y="936"/>
                  </a:lnTo>
                  <a:lnTo>
                    <a:pt x="12651" y="692"/>
                  </a:lnTo>
                  <a:lnTo>
                    <a:pt x="12326" y="489"/>
                  </a:lnTo>
                  <a:lnTo>
                    <a:pt x="11919" y="285"/>
                  </a:lnTo>
                  <a:lnTo>
                    <a:pt x="11512" y="163"/>
                  </a:lnTo>
                  <a:lnTo>
                    <a:pt x="11105" y="41"/>
                  </a:lnTo>
                  <a:lnTo>
                    <a:pt x="10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3711675" y="517913"/>
              <a:ext cx="251300" cy="1377347"/>
            </a:xfrm>
            <a:custGeom>
              <a:avLst/>
              <a:gdLst/>
              <a:ahLst/>
              <a:cxnLst/>
              <a:rect l="l" t="t" r="r" b="b"/>
              <a:pathLst>
                <a:path w="5492" h="30101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285"/>
                  </a:lnTo>
                  <a:lnTo>
                    <a:pt x="123" y="367"/>
                  </a:lnTo>
                  <a:lnTo>
                    <a:pt x="407" y="529"/>
                  </a:lnTo>
                  <a:lnTo>
                    <a:pt x="692" y="692"/>
                  </a:lnTo>
                  <a:lnTo>
                    <a:pt x="977" y="895"/>
                  </a:lnTo>
                  <a:lnTo>
                    <a:pt x="1221" y="1099"/>
                  </a:lnTo>
                  <a:lnTo>
                    <a:pt x="1668" y="1587"/>
                  </a:lnTo>
                  <a:lnTo>
                    <a:pt x="2034" y="2156"/>
                  </a:lnTo>
                  <a:lnTo>
                    <a:pt x="2319" y="2726"/>
                  </a:lnTo>
                  <a:lnTo>
                    <a:pt x="2604" y="3336"/>
                  </a:lnTo>
                  <a:lnTo>
                    <a:pt x="2766" y="3987"/>
                  </a:lnTo>
                  <a:lnTo>
                    <a:pt x="2889" y="4638"/>
                  </a:lnTo>
                  <a:lnTo>
                    <a:pt x="3011" y="5451"/>
                  </a:lnTo>
                  <a:lnTo>
                    <a:pt x="3051" y="6265"/>
                  </a:lnTo>
                  <a:lnTo>
                    <a:pt x="3051" y="7078"/>
                  </a:lnTo>
                  <a:lnTo>
                    <a:pt x="3011" y="7892"/>
                  </a:lnTo>
                  <a:lnTo>
                    <a:pt x="2929" y="9559"/>
                  </a:lnTo>
                  <a:lnTo>
                    <a:pt x="2929" y="10373"/>
                  </a:lnTo>
                  <a:lnTo>
                    <a:pt x="2929" y="11186"/>
                  </a:lnTo>
                  <a:lnTo>
                    <a:pt x="3011" y="11959"/>
                  </a:lnTo>
                  <a:lnTo>
                    <a:pt x="3133" y="12691"/>
                  </a:lnTo>
                  <a:lnTo>
                    <a:pt x="3295" y="13424"/>
                  </a:lnTo>
                  <a:lnTo>
                    <a:pt x="3539" y="14156"/>
                  </a:lnTo>
                  <a:lnTo>
                    <a:pt x="4149" y="15579"/>
                  </a:lnTo>
                  <a:lnTo>
                    <a:pt x="4434" y="16312"/>
                  </a:lnTo>
                  <a:lnTo>
                    <a:pt x="4678" y="17044"/>
                  </a:lnTo>
                  <a:lnTo>
                    <a:pt x="4882" y="17857"/>
                  </a:lnTo>
                  <a:lnTo>
                    <a:pt x="4963" y="18630"/>
                  </a:lnTo>
                  <a:lnTo>
                    <a:pt x="5004" y="19444"/>
                  </a:lnTo>
                  <a:lnTo>
                    <a:pt x="4963" y="20257"/>
                  </a:lnTo>
                  <a:lnTo>
                    <a:pt x="4922" y="21071"/>
                  </a:lnTo>
                  <a:lnTo>
                    <a:pt x="4800" y="21884"/>
                  </a:lnTo>
                  <a:lnTo>
                    <a:pt x="4597" y="23511"/>
                  </a:lnTo>
                  <a:lnTo>
                    <a:pt x="4516" y="24325"/>
                  </a:lnTo>
                  <a:lnTo>
                    <a:pt x="4434" y="25138"/>
                  </a:lnTo>
                  <a:lnTo>
                    <a:pt x="4394" y="25992"/>
                  </a:lnTo>
                  <a:lnTo>
                    <a:pt x="4394" y="26806"/>
                  </a:lnTo>
                  <a:lnTo>
                    <a:pt x="4475" y="27620"/>
                  </a:lnTo>
                  <a:lnTo>
                    <a:pt x="4597" y="28433"/>
                  </a:lnTo>
                  <a:lnTo>
                    <a:pt x="4841" y="29206"/>
                  </a:lnTo>
                  <a:lnTo>
                    <a:pt x="4963" y="29613"/>
                  </a:lnTo>
                  <a:lnTo>
                    <a:pt x="5126" y="29979"/>
                  </a:lnTo>
                  <a:lnTo>
                    <a:pt x="5207" y="30060"/>
                  </a:lnTo>
                  <a:lnTo>
                    <a:pt x="5248" y="30101"/>
                  </a:lnTo>
                  <a:lnTo>
                    <a:pt x="5329" y="30101"/>
                  </a:lnTo>
                  <a:lnTo>
                    <a:pt x="5410" y="30060"/>
                  </a:lnTo>
                  <a:lnTo>
                    <a:pt x="5451" y="30019"/>
                  </a:lnTo>
                  <a:lnTo>
                    <a:pt x="5492" y="29938"/>
                  </a:lnTo>
                  <a:lnTo>
                    <a:pt x="5492" y="29857"/>
                  </a:lnTo>
                  <a:lnTo>
                    <a:pt x="5492" y="29775"/>
                  </a:lnTo>
                  <a:lnTo>
                    <a:pt x="5207" y="29084"/>
                  </a:lnTo>
                  <a:lnTo>
                    <a:pt x="5004" y="28352"/>
                  </a:lnTo>
                  <a:lnTo>
                    <a:pt x="4841" y="27620"/>
                  </a:lnTo>
                  <a:lnTo>
                    <a:pt x="4800" y="26847"/>
                  </a:lnTo>
                  <a:lnTo>
                    <a:pt x="4760" y="26074"/>
                  </a:lnTo>
                  <a:lnTo>
                    <a:pt x="4800" y="25301"/>
                  </a:lnTo>
                  <a:lnTo>
                    <a:pt x="4882" y="24569"/>
                  </a:lnTo>
                  <a:lnTo>
                    <a:pt x="4963" y="23796"/>
                  </a:lnTo>
                  <a:lnTo>
                    <a:pt x="5166" y="22210"/>
                  </a:lnTo>
                  <a:lnTo>
                    <a:pt x="5288" y="21396"/>
                  </a:lnTo>
                  <a:lnTo>
                    <a:pt x="5329" y="20583"/>
                  </a:lnTo>
                  <a:lnTo>
                    <a:pt x="5370" y="19810"/>
                  </a:lnTo>
                  <a:lnTo>
                    <a:pt x="5370" y="18996"/>
                  </a:lnTo>
                  <a:lnTo>
                    <a:pt x="5329" y="18183"/>
                  </a:lnTo>
                  <a:lnTo>
                    <a:pt x="5166" y="17369"/>
                  </a:lnTo>
                  <a:lnTo>
                    <a:pt x="4963" y="16637"/>
                  </a:lnTo>
                  <a:lnTo>
                    <a:pt x="4719" y="15905"/>
                  </a:lnTo>
                  <a:lnTo>
                    <a:pt x="4109" y="14481"/>
                  </a:lnTo>
                  <a:lnTo>
                    <a:pt x="3824" y="13708"/>
                  </a:lnTo>
                  <a:lnTo>
                    <a:pt x="3580" y="12935"/>
                  </a:lnTo>
                  <a:lnTo>
                    <a:pt x="3417" y="12163"/>
                  </a:lnTo>
                  <a:lnTo>
                    <a:pt x="3336" y="11349"/>
                  </a:lnTo>
                  <a:lnTo>
                    <a:pt x="3295" y="10536"/>
                  </a:lnTo>
                  <a:lnTo>
                    <a:pt x="3336" y="9722"/>
                  </a:lnTo>
                  <a:lnTo>
                    <a:pt x="3377" y="8095"/>
                  </a:lnTo>
                  <a:lnTo>
                    <a:pt x="3417" y="7281"/>
                  </a:lnTo>
                  <a:lnTo>
                    <a:pt x="3417" y="6468"/>
                  </a:lnTo>
                  <a:lnTo>
                    <a:pt x="3417" y="5654"/>
                  </a:lnTo>
                  <a:lnTo>
                    <a:pt x="3336" y="4841"/>
                  </a:lnTo>
                  <a:lnTo>
                    <a:pt x="3214" y="4109"/>
                  </a:lnTo>
                  <a:lnTo>
                    <a:pt x="3011" y="3377"/>
                  </a:lnTo>
                  <a:lnTo>
                    <a:pt x="2766" y="2685"/>
                  </a:lnTo>
                  <a:lnTo>
                    <a:pt x="2400" y="2034"/>
                  </a:lnTo>
                  <a:lnTo>
                    <a:pt x="1994" y="1424"/>
                  </a:lnTo>
                  <a:lnTo>
                    <a:pt x="1790" y="1139"/>
                  </a:lnTo>
                  <a:lnTo>
                    <a:pt x="1546" y="855"/>
                  </a:lnTo>
                  <a:lnTo>
                    <a:pt x="1261" y="611"/>
                  </a:lnTo>
                  <a:lnTo>
                    <a:pt x="977" y="367"/>
                  </a:lnTo>
                  <a:lnTo>
                    <a:pt x="651" y="2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3495785" y="326184"/>
              <a:ext cx="338789" cy="253176"/>
            </a:xfrm>
            <a:custGeom>
              <a:avLst/>
              <a:gdLst/>
              <a:ahLst/>
              <a:cxnLst/>
              <a:rect l="l" t="t" r="r" b="b"/>
              <a:pathLst>
                <a:path w="7404" h="5533" extrusionOk="0">
                  <a:moveTo>
                    <a:pt x="6386" y="1"/>
                  </a:moveTo>
                  <a:lnTo>
                    <a:pt x="6183" y="41"/>
                  </a:lnTo>
                  <a:lnTo>
                    <a:pt x="6020" y="164"/>
                  </a:lnTo>
                  <a:lnTo>
                    <a:pt x="5898" y="286"/>
                  </a:lnTo>
                  <a:lnTo>
                    <a:pt x="5776" y="489"/>
                  </a:lnTo>
                  <a:lnTo>
                    <a:pt x="5654" y="692"/>
                  </a:lnTo>
                  <a:lnTo>
                    <a:pt x="5613" y="936"/>
                  </a:lnTo>
                  <a:lnTo>
                    <a:pt x="5532" y="1140"/>
                  </a:lnTo>
                  <a:lnTo>
                    <a:pt x="5532" y="1465"/>
                  </a:lnTo>
                  <a:lnTo>
                    <a:pt x="5451" y="1750"/>
                  </a:lnTo>
                  <a:lnTo>
                    <a:pt x="5329" y="1384"/>
                  </a:lnTo>
                  <a:lnTo>
                    <a:pt x="5247" y="1221"/>
                  </a:lnTo>
                  <a:lnTo>
                    <a:pt x="5125" y="1058"/>
                  </a:lnTo>
                  <a:lnTo>
                    <a:pt x="4922" y="814"/>
                  </a:lnTo>
                  <a:lnTo>
                    <a:pt x="4637" y="611"/>
                  </a:lnTo>
                  <a:lnTo>
                    <a:pt x="4515" y="570"/>
                  </a:lnTo>
                  <a:lnTo>
                    <a:pt x="4352" y="530"/>
                  </a:lnTo>
                  <a:lnTo>
                    <a:pt x="4190" y="570"/>
                  </a:lnTo>
                  <a:lnTo>
                    <a:pt x="4027" y="611"/>
                  </a:lnTo>
                  <a:lnTo>
                    <a:pt x="3905" y="692"/>
                  </a:lnTo>
                  <a:lnTo>
                    <a:pt x="3783" y="814"/>
                  </a:lnTo>
                  <a:lnTo>
                    <a:pt x="3661" y="977"/>
                  </a:lnTo>
                  <a:lnTo>
                    <a:pt x="3580" y="1140"/>
                  </a:lnTo>
                  <a:lnTo>
                    <a:pt x="3498" y="1465"/>
                  </a:lnTo>
                  <a:lnTo>
                    <a:pt x="3417" y="1791"/>
                  </a:lnTo>
                  <a:lnTo>
                    <a:pt x="3417" y="2157"/>
                  </a:lnTo>
                  <a:lnTo>
                    <a:pt x="3458" y="2523"/>
                  </a:lnTo>
                  <a:lnTo>
                    <a:pt x="3132" y="2238"/>
                  </a:lnTo>
                  <a:lnTo>
                    <a:pt x="2969" y="2157"/>
                  </a:lnTo>
                  <a:lnTo>
                    <a:pt x="2807" y="2075"/>
                  </a:lnTo>
                  <a:lnTo>
                    <a:pt x="2603" y="2035"/>
                  </a:lnTo>
                  <a:lnTo>
                    <a:pt x="2400" y="2075"/>
                  </a:lnTo>
                  <a:lnTo>
                    <a:pt x="2197" y="2116"/>
                  </a:lnTo>
                  <a:lnTo>
                    <a:pt x="1993" y="2238"/>
                  </a:lnTo>
                  <a:lnTo>
                    <a:pt x="1830" y="2360"/>
                  </a:lnTo>
                  <a:lnTo>
                    <a:pt x="1668" y="2523"/>
                  </a:lnTo>
                  <a:lnTo>
                    <a:pt x="1586" y="2685"/>
                  </a:lnTo>
                  <a:lnTo>
                    <a:pt x="1505" y="2889"/>
                  </a:lnTo>
                  <a:lnTo>
                    <a:pt x="1464" y="3092"/>
                  </a:lnTo>
                  <a:lnTo>
                    <a:pt x="1424" y="3255"/>
                  </a:lnTo>
                  <a:lnTo>
                    <a:pt x="1464" y="3458"/>
                  </a:lnTo>
                  <a:lnTo>
                    <a:pt x="1505" y="3662"/>
                  </a:lnTo>
                  <a:lnTo>
                    <a:pt x="1505" y="3662"/>
                  </a:lnTo>
                  <a:lnTo>
                    <a:pt x="1302" y="3621"/>
                  </a:lnTo>
                  <a:lnTo>
                    <a:pt x="1098" y="3580"/>
                  </a:lnTo>
                  <a:lnTo>
                    <a:pt x="854" y="3621"/>
                  </a:lnTo>
                  <a:lnTo>
                    <a:pt x="570" y="3743"/>
                  </a:lnTo>
                  <a:lnTo>
                    <a:pt x="325" y="3865"/>
                  </a:lnTo>
                  <a:lnTo>
                    <a:pt x="163" y="4109"/>
                  </a:lnTo>
                  <a:lnTo>
                    <a:pt x="41" y="4394"/>
                  </a:lnTo>
                  <a:lnTo>
                    <a:pt x="0" y="4557"/>
                  </a:lnTo>
                  <a:lnTo>
                    <a:pt x="0" y="4679"/>
                  </a:lnTo>
                  <a:lnTo>
                    <a:pt x="41" y="4841"/>
                  </a:lnTo>
                  <a:lnTo>
                    <a:pt x="81" y="5004"/>
                  </a:lnTo>
                  <a:lnTo>
                    <a:pt x="163" y="5126"/>
                  </a:lnTo>
                  <a:lnTo>
                    <a:pt x="285" y="5248"/>
                  </a:lnTo>
                  <a:lnTo>
                    <a:pt x="407" y="5329"/>
                  </a:lnTo>
                  <a:lnTo>
                    <a:pt x="570" y="5411"/>
                  </a:lnTo>
                  <a:lnTo>
                    <a:pt x="895" y="5492"/>
                  </a:lnTo>
                  <a:lnTo>
                    <a:pt x="1220" y="5533"/>
                  </a:lnTo>
                  <a:lnTo>
                    <a:pt x="1993" y="5533"/>
                  </a:lnTo>
                  <a:lnTo>
                    <a:pt x="2400" y="5492"/>
                  </a:lnTo>
                  <a:lnTo>
                    <a:pt x="3173" y="5370"/>
                  </a:lnTo>
                  <a:lnTo>
                    <a:pt x="3824" y="5248"/>
                  </a:lnTo>
                  <a:lnTo>
                    <a:pt x="4108" y="5167"/>
                  </a:lnTo>
                  <a:lnTo>
                    <a:pt x="4393" y="5045"/>
                  </a:lnTo>
                  <a:lnTo>
                    <a:pt x="4841" y="4801"/>
                  </a:lnTo>
                  <a:lnTo>
                    <a:pt x="5247" y="4516"/>
                  </a:lnTo>
                  <a:lnTo>
                    <a:pt x="5613" y="4190"/>
                  </a:lnTo>
                  <a:lnTo>
                    <a:pt x="5939" y="3865"/>
                  </a:lnTo>
                  <a:lnTo>
                    <a:pt x="6264" y="3458"/>
                  </a:lnTo>
                  <a:lnTo>
                    <a:pt x="6549" y="3052"/>
                  </a:lnTo>
                  <a:lnTo>
                    <a:pt x="6834" y="2645"/>
                  </a:lnTo>
                  <a:lnTo>
                    <a:pt x="7037" y="2197"/>
                  </a:lnTo>
                  <a:lnTo>
                    <a:pt x="7240" y="1750"/>
                  </a:lnTo>
                  <a:lnTo>
                    <a:pt x="7322" y="1506"/>
                  </a:lnTo>
                  <a:lnTo>
                    <a:pt x="7403" y="1262"/>
                  </a:lnTo>
                  <a:lnTo>
                    <a:pt x="7403" y="1058"/>
                  </a:lnTo>
                  <a:lnTo>
                    <a:pt x="7403" y="814"/>
                  </a:lnTo>
                  <a:lnTo>
                    <a:pt x="7322" y="570"/>
                  </a:lnTo>
                  <a:lnTo>
                    <a:pt x="7200" y="367"/>
                  </a:lnTo>
                  <a:lnTo>
                    <a:pt x="7078" y="204"/>
                  </a:lnTo>
                  <a:lnTo>
                    <a:pt x="6915" y="82"/>
                  </a:lnTo>
                  <a:lnTo>
                    <a:pt x="67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3694927" y="750550"/>
              <a:ext cx="174977" cy="83828"/>
            </a:xfrm>
            <a:custGeom>
              <a:avLst/>
              <a:gdLst/>
              <a:ahLst/>
              <a:cxnLst/>
              <a:rect l="l" t="t" r="r" b="b"/>
              <a:pathLst>
                <a:path w="3824" h="1832" extrusionOk="0">
                  <a:moveTo>
                    <a:pt x="204" y="1"/>
                  </a:moveTo>
                  <a:lnTo>
                    <a:pt x="122" y="42"/>
                  </a:lnTo>
                  <a:lnTo>
                    <a:pt x="41" y="82"/>
                  </a:lnTo>
                  <a:lnTo>
                    <a:pt x="0" y="123"/>
                  </a:lnTo>
                  <a:lnTo>
                    <a:pt x="0" y="204"/>
                  </a:lnTo>
                  <a:lnTo>
                    <a:pt x="0" y="286"/>
                  </a:lnTo>
                  <a:lnTo>
                    <a:pt x="41" y="367"/>
                  </a:lnTo>
                  <a:lnTo>
                    <a:pt x="122" y="408"/>
                  </a:lnTo>
                  <a:lnTo>
                    <a:pt x="651" y="408"/>
                  </a:lnTo>
                  <a:lnTo>
                    <a:pt x="1099" y="489"/>
                  </a:lnTo>
                  <a:lnTo>
                    <a:pt x="1546" y="570"/>
                  </a:lnTo>
                  <a:lnTo>
                    <a:pt x="1994" y="733"/>
                  </a:lnTo>
                  <a:lnTo>
                    <a:pt x="2400" y="937"/>
                  </a:lnTo>
                  <a:lnTo>
                    <a:pt x="2766" y="1181"/>
                  </a:lnTo>
                  <a:lnTo>
                    <a:pt x="3132" y="1465"/>
                  </a:lnTo>
                  <a:lnTo>
                    <a:pt x="3499" y="1791"/>
                  </a:lnTo>
                  <a:lnTo>
                    <a:pt x="3539" y="1831"/>
                  </a:lnTo>
                  <a:lnTo>
                    <a:pt x="3702" y="1831"/>
                  </a:lnTo>
                  <a:lnTo>
                    <a:pt x="3743" y="1791"/>
                  </a:lnTo>
                  <a:lnTo>
                    <a:pt x="3783" y="1709"/>
                  </a:lnTo>
                  <a:lnTo>
                    <a:pt x="3824" y="1628"/>
                  </a:lnTo>
                  <a:lnTo>
                    <a:pt x="3824" y="1587"/>
                  </a:lnTo>
                  <a:lnTo>
                    <a:pt x="3743" y="1506"/>
                  </a:lnTo>
                  <a:lnTo>
                    <a:pt x="3417" y="1140"/>
                  </a:lnTo>
                  <a:lnTo>
                    <a:pt x="3010" y="855"/>
                  </a:lnTo>
                  <a:lnTo>
                    <a:pt x="2604" y="570"/>
                  </a:lnTo>
                  <a:lnTo>
                    <a:pt x="2116" y="367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3851284" y="638899"/>
              <a:ext cx="117276" cy="139652"/>
            </a:xfrm>
            <a:custGeom>
              <a:avLst/>
              <a:gdLst/>
              <a:ahLst/>
              <a:cxnLst/>
              <a:rect l="l" t="t" r="r" b="b"/>
              <a:pathLst>
                <a:path w="2563" h="3052" extrusionOk="0">
                  <a:moveTo>
                    <a:pt x="2278" y="0"/>
                  </a:moveTo>
                  <a:lnTo>
                    <a:pt x="1871" y="244"/>
                  </a:lnTo>
                  <a:lnTo>
                    <a:pt x="1505" y="489"/>
                  </a:lnTo>
                  <a:lnTo>
                    <a:pt x="1139" y="814"/>
                  </a:lnTo>
                  <a:lnTo>
                    <a:pt x="814" y="1139"/>
                  </a:lnTo>
                  <a:lnTo>
                    <a:pt x="570" y="1505"/>
                  </a:lnTo>
                  <a:lnTo>
                    <a:pt x="326" y="1912"/>
                  </a:lnTo>
                  <a:lnTo>
                    <a:pt x="163" y="2360"/>
                  </a:lnTo>
                  <a:lnTo>
                    <a:pt x="0" y="2807"/>
                  </a:lnTo>
                  <a:lnTo>
                    <a:pt x="0" y="2888"/>
                  </a:lnTo>
                  <a:lnTo>
                    <a:pt x="41" y="2970"/>
                  </a:lnTo>
                  <a:lnTo>
                    <a:pt x="122" y="3010"/>
                  </a:lnTo>
                  <a:lnTo>
                    <a:pt x="163" y="3051"/>
                  </a:lnTo>
                  <a:lnTo>
                    <a:pt x="326" y="3051"/>
                  </a:lnTo>
                  <a:lnTo>
                    <a:pt x="366" y="3010"/>
                  </a:lnTo>
                  <a:lnTo>
                    <a:pt x="407" y="2929"/>
                  </a:lnTo>
                  <a:lnTo>
                    <a:pt x="529" y="2522"/>
                  </a:lnTo>
                  <a:lnTo>
                    <a:pt x="692" y="2116"/>
                  </a:lnTo>
                  <a:lnTo>
                    <a:pt x="895" y="1749"/>
                  </a:lnTo>
                  <a:lnTo>
                    <a:pt x="1139" y="1383"/>
                  </a:lnTo>
                  <a:lnTo>
                    <a:pt x="1424" y="1058"/>
                  </a:lnTo>
                  <a:lnTo>
                    <a:pt x="1749" y="814"/>
                  </a:lnTo>
                  <a:lnTo>
                    <a:pt x="2115" y="570"/>
                  </a:lnTo>
                  <a:lnTo>
                    <a:pt x="2481" y="366"/>
                  </a:lnTo>
                  <a:lnTo>
                    <a:pt x="2563" y="285"/>
                  </a:lnTo>
                  <a:lnTo>
                    <a:pt x="2563" y="244"/>
                  </a:lnTo>
                  <a:lnTo>
                    <a:pt x="2563" y="163"/>
                  </a:lnTo>
                  <a:lnTo>
                    <a:pt x="2563" y="8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3761918" y="964610"/>
              <a:ext cx="106157" cy="119153"/>
            </a:xfrm>
            <a:custGeom>
              <a:avLst/>
              <a:gdLst/>
              <a:ahLst/>
              <a:cxnLst/>
              <a:rect l="l" t="t" r="r" b="b"/>
              <a:pathLst>
                <a:path w="2320" h="2604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63" y="367"/>
                  </a:lnTo>
                  <a:lnTo>
                    <a:pt x="489" y="530"/>
                  </a:lnTo>
                  <a:lnTo>
                    <a:pt x="774" y="733"/>
                  </a:lnTo>
                  <a:lnTo>
                    <a:pt x="1058" y="936"/>
                  </a:lnTo>
                  <a:lnTo>
                    <a:pt x="1302" y="1180"/>
                  </a:lnTo>
                  <a:lnTo>
                    <a:pt x="1506" y="1465"/>
                  </a:lnTo>
                  <a:lnTo>
                    <a:pt x="1709" y="1790"/>
                  </a:lnTo>
                  <a:lnTo>
                    <a:pt x="1831" y="2116"/>
                  </a:lnTo>
                  <a:lnTo>
                    <a:pt x="1953" y="2441"/>
                  </a:lnTo>
                  <a:lnTo>
                    <a:pt x="1994" y="2523"/>
                  </a:lnTo>
                  <a:lnTo>
                    <a:pt x="2035" y="2563"/>
                  </a:lnTo>
                  <a:lnTo>
                    <a:pt x="2116" y="2604"/>
                  </a:lnTo>
                  <a:lnTo>
                    <a:pt x="2197" y="2563"/>
                  </a:lnTo>
                  <a:lnTo>
                    <a:pt x="2238" y="2563"/>
                  </a:lnTo>
                  <a:lnTo>
                    <a:pt x="2319" y="2482"/>
                  </a:lnTo>
                  <a:lnTo>
                    <a:pt x="2319" y="2441"/>
                  </a:lnTo>
                  <a:lnTo>
                    <a:pt x="2319" y="2319"/>
                  </a:lnTo>
                  <a:lnTo>
                    <a:pt x="2197" y="1953"/>
                  </a:lnTo>
                  <a:lnTo>
                    <a:pt x="2035" y="1587"/>
                  </a:lnTo>
                  <a:lnTo>
                    <a:pt x="1831" y="1221"/>
                  </a:lnTo>
                  <a:lnTo>
                    <a:pt x="1587" y="896"/>
                  </a:lnTo>
                  <a:lnTo>
                    <a:pt x="1302" y="611"/>
                  </a:lnTo>
                  <a:lnTo>
                    <a:pt x="977" y="367"/>
                  </a:lnTo>
                  <a:lnTo>
                    <a:pt x="652" y="16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3873615" y="1003688"/>
              <a:ext cx="80076" cy="147110"/>
            </a:xfrm>
            <a:custGeom>
              <a:avLst/>
              <a:gdLst/>
              <a:ahLst/>
              <a:cxnLst/>
              <a:rect l="l" t="t" r="r" b="b"/>
              <a:pathLst>
                <a:path w="1750" h="3215" extrusionOk="0">
                  <a:moveTo>
                    <a:pt x="1546" y="1"/>
                  </a:moveTo>
                  <a:lnTo>
                    <a:pt x="1465" y="42"/>
                  </a:lnTo>
                  <a:lnTo>
                    <a:pt x="1139" y="286"/>
                  </a:lnTo>
                  <a:lnTo>
                    <a:pt x="814" y="611"/>
                  </a:lnTo>
                  <a:lnTo>
                    <a:pt x="570" y="936"/>
                  </a:lnTo>
                  <a:lnTo>
                    <a:pt x="326" y="1343"/>
                  </a:lnTo>
                  <a:lnTo>
                    <a:pt x="163" y="1709"/>
                  </a:lnTo>
                  <a:lnTo>
                    <a:pt x="41" y="2157"/>
                  </a:lnTo>
                  <a:lnTo>
                    <a:pt x="0" y="2564"/>
                  </a:lnTo>
                  <a:lnTo>
                    <a:pt x="0" y="3011"/>
                  </a:lnTo>
                  <a:lnTo>
                    <a:pt x="41" y="3092"/>
                  </a:lnTo>
                  <a:lnTo>
                    <a:pt x="82" y="3174"/>
                  </a:lnTo>
                  <a:lnTo>
                    <a:pt x="122" y="3214"/>
                  </a:lnTo>
                  <a:lnTo>
                    <a:pt x="285" y="3214"/>
                  </a:lnTo>
                  <a:lnTo>
                    <a:pt x="366" y="3174"/>
                  </a:lnTo>
                  <a:lnTo>
                    <a:pt x="407" y="3092"/>
                  </a:lnTo>
                  <a:lnTo>
                    <a:pt x="407" y="3011"/>
                  </a:lnTo>
                  <a:lnTo>
                    <a:pt x="407" y="2645"/>
                  </a:lnTo>
                  <a:lnTo>
                    <a:pt x="448" y="2238"/>
                  </a:lnTo>
                  <a:lnTo>
                    <a:pt x="529" y="1872"/>
                  </a:lnTo>
                  <a:lnTo>
                    <a:pt x="692" y="1506"/>
                  </a:lnTo>
                  <a:lnTo>
                    <a:pt x="855" y="1181"/>
                  </a:lnTo>
                  <a:lnTo>
                    <a:pt x="1099" y="896"/>
                  </a:lnTo>
                  <a:lnTo>
                    <a:pt x="1383" y="611"/>
                  </a:lnTo>
                  <a:lnTo>
                    <a:pt x="1668" y="367"/>
                  </a:lnTo>
                  <a:lnTo>
                    <a:pt x="1749" y="286"/>
                  </a:lnTo>
                  <a:lnTo>
                    <a:pt x="1749" y="245"/>
                  </a:lnTo>
                  <a:lnTo>
                    <a:pt x="1749" y="164"/>
                  </a:lnTo>
                  <a:lnTo>
                    <a:pt x="1749" y="82"/>
                  </a:lnTo>
                  <a:lnTo>
                    <a:pt x="1668" y="42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3830785" y="1215871"/>
              <a:ext cx="111740" cy="102451"/>
            </a:xfrm>
            <a:custGeom>
              <a:avLst/>
              <a:gdLst/>
              <a:ahLst/>
              <a:cxnLst/>
              <a:rect l="l" t="t" r="r" b="b"/>
              <a:pathLst>
                <a:path w="2442" h="2239" extrusionOk="0">
                  <a:moveTo>
                    <a:pt x="82" y="1"/>
                  </a:moveTo>
                  <a:lnTo>
                    <a:pt x="41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448" y="448"/>
                  </a:lnTo>
                  <a:lnTo>
                    <a:pt x="774" y="570"/>
                  </a:lnTo>
                  <a:lnTo>
                    <a:pt x="1058" y="774"/>
                  </a:lnTo>
                  <a:lnTo>
                    <a:pt x="1343" y="977"/>
                  </a:lnTo>
                  <a:lnTo>
                    <a:pt x="1546" y="1221"/>
                  </a:lnTo>
                  <a:lnTo>
                    <a:pt x="1750" y="1506"/>
                  </a:lnTo>
                  <a:lnTo>
                    <a:pt x="1913" y="1791"/>
                  </a:lnTo>
                  <a:lnTo>
                    <a:pt x="2035" y="2116"/>
                  </a:lnTo>
                  <a:lnTo>
                    <a:pt x="2075" y="2197"/>
                  </a:lnTo>
                  <a:lnTo>
                    <a:pt x="2116" y="2238"/>
                  </a:lnTo>
                  <a:lnTo>
                    <a:pt x="2279" y="2238"/>
                  </a:lnTo>
                  <a:lnTo>
                    <a:pt x="2360" y="2197"/>
                  </a:lnTo>
                  <a:lnTo>
                    <a:pt x="2401" y="2157"/>
                  </a:lnTo>
                  <a:lnTo>
                    <a:pt x="2441" y="2075"/>
                  </a:lnTo>
                  <a:lnTo>
                    <a:pt x="2401" y="1994"/>
                  </a:lnTo>
                  <a:lnTo>
                    <a:pt x="2279" y="1628"/>
                  </a:lnTo>
                  <a:lnTo>
                    <a:pt x="2116" y="1303"/>
                  </a:lnTo>
                  <a:lnTo>
                    <a:pt x="1872" y="977"/>
                  </a:lnTo>
                  <a:lnTo>
                    <a:pt x="1628" y="692"/>
                  </a:lnTo>
                  <a:lnTo>
                    <a:pt x="1302" y="448"/>
                  </a:lnTo>
                  <a:lnTo>
                    <a:pt x="977" y="245"/>
                  </a:lnTo>
                  <a:lnTo>
                    <a:pt x="611" y="8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3940605" y="1357357"/>
              <a:ext cx="128487" cy="102405"/>
            </a:xfrm>
            <a:custGeom>
              <a:avLst/>
              <a:gdLst/>
              <a:ahLst/>
              <a:cxnLst/>
              <a:rect l="l" t="t" r="r" b="b"/>
              <a:pathLst>
                <a:path w="2808" h="2238" extrusionOk="0">
                  <a:moveTo>
                    <a:pt x="2563" y="0"/>
                  </a:moveTo>
                  <a:lnTo>
                    <a:pt x="2156" y="122"/>
                  </a:lnTo>
                  <a:lnTo>
                    <a:pt x="1790" y="285"/>
                  </a:lnTo>
                  <a:lnTo>
                    <a:pt x="1424" y="448"/>
                  </a:lnTo>
                  <a:lnTo>
                    <a:pt x="1099" y="692"/>
                  </a:lnTo>
                  <a:lnTo>
                    <a:pt x="774" y="977"/>
                  </a:lnTo>
                  <a:lnTo>
                    <a:pt x="489" y="1261"/>
                  </a:lnTo>
                  <a:lnTo>
                    <a:pt x="245" y="1587"/>
                  </a:lnTo>
                  <a:lnTo>
                    <a:pt x="41" y="1953"/>
                  </a:lnTo>
                  <a:lnTo>
                    <a:pt x="1" y="2034"/>
                  </a:lnTo>
                  <a:lnTo>
                    <a:pt x="41" y="2116"/>
                  </a:lnTo>
                  <a:lnTo>
                    <a:pt x="82" y="2156"/>
                  </a:lnTo>
                  <a:lnTo>
                    <a:pt x="123" y="2238"/>
                  </a:lnTo>
                  <a:lnTo>
                    <a:pt x="245" y="2238"/>
                  </a:lnTo>
                  <a:lnTo>
                    <a:pt x="326" y="2197"/>
                  </a:lnTo>
                  <a:lnTo>
                    <a:pt x="367" y="2156"/>
                  </a:lnTo>
                  <a:lnTo>
                    <a:pt x="570" y="1831"/>
                  </a:lnTo>
                  <a:lnTo>
                    <a:pt x="814" y="1546"/>
                  </a:lnTo>
                  <a:lnTo>
                    <a:pt x="1058" y="1261"/>
                  </a:lnTo>
                  <a:lnTo>
                    <a:pt x="1343" y="1017"/>
                  </a:lnTo>
                  <a:lnTo>
                    <a:pt x="1628" y="814"/>
                  </a:lnTo>
                  <a:lnTo>
                    <a:pt x="1953" y="611"/>
                  </a:lnTo>
                  <a:lnTo>
                    <a:pt x="2319" y="488"/>
                  </a:lnTo>
                  <a:lnTo>
                    <a:pt x="2685" y="366"/>
                  </a:lnTo>
                  <a:lnTo>
                    <a:pt x="2726" y="366"/>
                  </a:lnTo>
                  <a:lnTo>
                    <a:pt x="2807" y="285"/>
                  </a:lnTo>
                  <a:lnTo>
                    <a:pt x="2807" y="204"/>
                  </a:lnTo>
                  <a:lnTo>
                    <a:pt x="2807" y="163"/>
                  </a:lnTo>
                  <a:lnTo>
                    <a:pt x="2767" y="82"/>
                  </a:lnTo>
                  <a:lnTo>
                    <a:pt x="2726" y="4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3925734" y="1658861"/>
              <a:ext cx="119153" cy="169440"/>
            </a:xfrm>
            <a:custGeom>
              <a:avLst/>
              <a:gdLst/>
              <a:ahLst/>
              <a:cxnLst/>
              <a:rect l="l" t="t" r="r" b="b"/>
              <a:pathLst>
                <a:path w="2604" h="3703" extrusionOk="0">
                  <a:moveTo>
                    <a:pt x="2441" y="1"/>
                  </a:moveTo>
                  <a:lnTo>
                    <a:pt x="2359" y="42"/>
                  </a:lnTo>
                  <a:lnTo>
                    <a:pt x="1871" y="286"/>
                  </a:lnTo>
                  <a:lnTo>
                    <a:pt x="1383" y="611"/>
                  </a:lnTo>
                  <a:lnTo>
                    <a:pt x="976" y="977"/>
                  </a:lnTo>
                  <a:lnTo>
                    <a:pt x="651" y="1425"/>
                  </a:lnTo>
                  <a:lnTo>
                    <a:pt x="366" y="1913"/>
                  </a:lnTo>
                  <a:lnTo>
                    <a:pt x="163" y="2401"/>
                  </a:lnTo>
                  <a:lnTo>
                    <a:pt x="41" y="2970"/>
                  </a:lnTo>
                  <a:lnTo>
                    <a:pt x="0" y="3540"/>
                  </a:lnTo>
                  <a:lnTo>
                    <a:pt x="41" y="3621"/>
                  </a:lnTo>
                  <a:lnTo>
                    <a:pt x="82" y="3662"/>
                  </a:lnTo>
                  <a:lnTo>
                    <a:pt x="122" y="3702"/>
                  </a:lnTo>
                  <a:lnTo>
                    <a:pt x="285" y="3702"/>
                  </a:lnTo>
                  <a:lnTo>
                    <a:pt x="326" y="3662"/>
                  </a:lnTo>
                  <a:lnTo>
                    <a:pt x="366" y="3621"/>
                  </a:lnTo>
                  <a:lnTo>
                    <a:pt x="407" y="3540"/>
                  </a:lnTo>
                  <a:lnTo>
                    <a:pt x="448" y="3011"/>
                  </a:lnTo>
                  <a:lnTo>
                    <a:pt x="529" y="2563"/>
                  </a:lnTo>
                  <a:lnTo>
                    <a:pt x="732" y="2075"/>
                  </a:lnTo>
                  <a:lnTo>
                    <a:pt x="976" y="1669"/>
                  </a:lnTo>
                  <a:lnTo>
                    <a:pt x="1261" y="1262"/>
                  </a:lnTo>
                  <a:lnTo>
                    <a:pt x="1627" y="936"/>
                  </a:lnTo>
                  <a:lnTo>
                    <a:pt x="2034" y="652"/>
                  </a:lnTo>
                  <a:lnTo>
                    <a:pt x="2481" y="408"/>
                  </a:lnTo>
                  <a:lnTo>
                    <a:pt x="2563" y="367"/>
                  </a:lnTo>
                  <a:lnTo>
                    <a:pt x="2604" y="326"/>
                  </a:lnTo>
                  <a:lnTo>
                    <a:pt x="2604" y="245"/>
                  </a:lnTo>
                  <a:lnTo>
                    <a:pt x="2604" y="164"/>
                  </a:lnTo>
                  <a:lnTo>
                    <a:pt x="2563" y="82"/>
                  </a:lnTo>
                  <a:lnTo>
                    <a:pt x="2522" y="4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6" name="Google Shape;1196;p35"/>
          <p:cNvSpPr/>
          <p:nvPr/>
        </p:nvSpPr>
        <p:spPr>
          <a:xfrm rot="2037842">
            <a:off x="1013990" y="2422830"/>
            <a:ext cx="2997993" cy="2058854"/>
          </a:xfrm>
          <a:custGeom>
            <a:avLst/>
            <a:gdLst/>
            <a:ahLst/>
            <a:cxnLst/>
            <a:rect l="l" t="t" r="r" b="b"/>
            <a:pathLst>
              <a:path w="16190" h="11268" extrusionOk="0">
                <a:moveTo>
                  <a:pt x="15945" y="1"/>
                </a:moveTo>
                <a:lnTo>
                  <a:pt x="15864" y="41"/>
                </a:lnTo>
                <a:lnTo>
                  <a:pt x="12895" y="2319"/>
                </a:lnTo>
                <a:lnTo>
                  <a:pt x="9844" y="4516"/>
                </a:lnTo>
                <a:lnTo>
                  <a:pt x="6793" y="6631"/>
                </a:lnTo>
                <a:lnTo>
                  <a:pt x="3661" y="8705"/>
                </a:lnTo>
                <a:lnTo>
                  <a:pt x="1871" y="9804"/>
                </a:lnTo>
                <a:lnTo>
                  <a:pt x="82" y="10942"/>
                </a:lnTo>
                <a:lnTo>
                  <a:pt x="41" y="10983"/>
                </a:lnTo>
                <a:lnTo>
                  <a:pt x="0" y="11064"/>
                </a:lnTo>
                <a:lnTo>
                  <a:pt x="0" y="11105"/>
                </a:lnTo>
                <a:lnTo>
                  <a:pt x="41" y="11186"/>
                </a:lnTo>
                <a:lnTo>
                  <a:pt x="82" y="11227"/>
                </a:lnTo>
                <a:lnTo>
                  <a:pt x="122" y="11268"/>
                </a:lnTo>
                <a:lnTo>
                  <a:pt x="285" y="11268"/>
                </a:lnTo>
                <a:lnTo>
                  <a:pt x="3458" y="9275"/>
                </a:lnTo>
                <a:lnTo>
                  <a:pt x="6631" y="7200"/>
                </a:lnTo>
                <a:lnTo>
                  <a:pt x="9722" y="5044"/>
                </a:lnTo>
                <a:lnTo>
                  <a:pt x="12773" y="2848"/>
                </a:lnTo>
                <a:lnTo>
                  <a:pt x="14440" y="1587"/>
                </a:lnTo>
                <a:lnTo>
                  <a:pt x="16108" y="326"/>
                </a:lnTo>
                <a:lnTo>
                  <a:pt x="16149" y="245"/>
                </a:lnTo>
                <a:lnTo>
                  <a:pt x="16189" y="204"/>
                </a:lnTo>
                <a:lnTo>
                  <a:pt x="16149" y="123"/>
                </a:lnTo>
                <a:lnTo>
                  <a:pt x="16108" y="82"/>
                </a:lnTo>
                <a:lnTo>
                  <a:pt x="15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F189-48C0-CDDF-92BC-4E38158D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024" y="338341"/>
            <a:ext cx="4664148" cy="5727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Planned Features: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39C31-4273-076B-6438-8298793664F8}"/>
              </a:ext>
            </a:extLst>
          </p:cNvPr>
          <p:cNvSpPr txBox="1"/>
          <p:nvPr/>
        </p:nvSpPr>
        <p:spPr>
          <a:xfrm>
            <a:off x="1004346" y="2812347"/>
            <a:ext cx="4784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💬   </a:t>
            </a:r>
            <a:r>
              <a:rPr lang="en-GB" dirty="0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Instant chat with therapists:</a:t>
            </a:r>
            <a:endParaRPr lang="en-IN" dirty="0">
              <a:latin typeface="Yusei Magic" panose="020B0604020202020204" charset="-128"/>
              <a:ea typeface="Yusei Magic" panose="020B0604020202020204" charset="-128"/>
              <a:cs typeface="Yusei Magic" panose="020B060402020202020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58976-2FBC-8DE6-6257-267A79010C22}"/>
              </a:ext>
            </a:extLst>
          </p:cNvPr>
          <p:cNvSpPr txBox="1"/>
          <p:nvPr/>
        </p:nvSpPr>
        <p:spPr>
          <a:xfrm>
            <a:off x="1004346" y="1143275"/>
            <a:ext cx="3567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🎥  </a:t>
            </a:r>
            <a:r>
              <a:rPr lang="en-GB" dirty="0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Video/audio therapy sessions: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E199CC-0EA2-6F85-CD38-1735FC7645F8}"/>
              </a:ext>
            </a:extLst>
          </p:cNvPr>
          <p:cNvSpPr txBox="1"/>
          <p:nvPr/>
        </p:nvSpPr>
        <p:spPr>
          <a:xfrm>
            <a:off x="1370740" y="1427352"/>
            <a:ext cx="49498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</a:rPr>
              <a:t>What it is: Live, scheduled sessions with licensed therapists over secure video or audio.</a:t>
            </a:r>
          </a:p>
          <a:p>
            <a:pPr marL="171450" lvl="1" indent="-1714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</a:rPr>
              <a:t>Why it matters: Replicates in-person therapy without travel, saving time and cost.</a:t>
            </a:r>
          </a:p>
          <a:p>
            <a:pPr marL="171450" lvl="1" indent="-1714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</a:rPr>
              <a:t>How it helps: Flexible format—video for richer connection, audio for privacy or low bandwidth; ideal for users with limited time or mobility.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64F04-52F7-F44A-E05C-E93F8479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771" y="1009683"/>
            <a:ext cx="452842" cy="3803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B13D39-4BB6-22EB-95A4-231590AB7852}"/>
              </a:ext>
            </a:extLst>
          </p:cNvPr>
          <p:cNvSpPr txBox="1"/>
          <p:nvPr/>
        </p:nvSpPr>
        <p:spPr>
          <a:xfrm>
            <a:off x="1370740" y="3120124"/>
            <a:ext cx="521924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b="0" i="0" dirty="0">
                <a:effectLst/>
                <a:latin typeface="+mn-lt"/>
              </a:rPr>
              <a:t>What it is: Real-time text-based conversations with a therapist inside the app.</a:t>
            </a:r>
          </a:p>
          <a:p>
            <a:pPr marL="171450" indent="-1714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</a:rPr>
              <a:t>Why it matters: Reduces long wait times; users can get support when stress peaks.</a:t>
            </a:r>
          </a:p>
          <a:p>
            <a:pPr marL="171450" indent="-1714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</a:rPr>
              <a:t>How it helps: Lower barrier to start (typing feels safer for many), discreet in shared homes, and works well on slower networks.</a:t>
            </a:r>
          </a:p>
          <a:p>
            <a:pPr algn="l"/>
            <a:endParaRPr lang="en-GB" b="0" i="0" dirty="0">
              <a:effectLst/>
              <a:latin typeface="Abadi" panose="020F050202020403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CA9683-2BE4-E674-7A48-366E4EF1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878" y="1052063"/>
            <a:ext cx="3782286" cy="28915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D321F4-36D9-FE62-8A31-6CCCE6C5D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581" y="1427352"/>
            <a:ext cx="3038728" cy="17164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703B6E-680A-5086-8BC7-067DA7145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895" y="307705"/>
            <a:ext cx="685129" cy="685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CE96E1-C479-B045-BFF1-8533EED44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317" y="2527851"/>
            <a:ext cx="457264" cy="457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5A641-03BA-E5A2-25F0-2FC2711D8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568" y="3143823"/>
            <a:ext cx="45726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9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DBEAF6F-F42B-1408-F31A-9AA6C11BE42C}"/>
              </a:ext>
            </a:extLst>
          </p:cNvPr>
          <p:cNvSpPr txBox="1"/>
          <p:nvPr/>
        </p:nvSpPr>
        <p:spPr>
          <a:xfrm>
            <a:off x="1535975" y="884767"/>
            <a:ext cx="4784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🤖  </a:t>
            </a:r>
            <a:r>
              <a:rPr lang="en-GB" dirty="0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AI-based daily mood tracker:</a:t>
            </a:r>
            <a:endParaRPr lang="en-IN" dirty="0">
              <a:latin typeface="Yusei Magic" panose="020B0604020202020204" charset="-128"/>
              <a:ea typeface="Yusei Magic" panose="020B0604020202020204" charset="-128"/>
              <a:cs typeface="Yusei Magic" panose="020B060402020202020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9B8A6-AC13-B6CF-D4AE-E3B1B512567D}"/>
              </a:ext>
            </a:extLst>
          </p:cNvPr>
          <p:cNvSpPr txBox="1"/>
          <p:nvPr/>
        </p:nvSpPr>
        <p:spPr>
          <a:xfrm>
            <a:off x="1535975" y="2571750"/>
            <a:ext cx="4784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</a:rPr>
              <a:t>🕶️  </a:t>
            </a:r>
            <a:r>
              <a:rPr lang="en-IN" dirty="0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Anonymous therapy option</a:t>
            </a:r>
            <a:r>
              <a:rPr lang="en-IN" dirty="0"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: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3094-1842-EB5F-67B5-78C82784BD1B}"/>
              </a:ext>
            </a:extLst>
          </p:cNvPr>
          <p:cNvSpPr txBox="1"/>
          <p:nvPr/>
        </p:nvSpPr>
        <p:spPr>
          <a:xfrm>
            <a:off x="1535975" y="3707629"/>
            <a:ext cx="4784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📚  </a:t>
            </a:r>
            <a:r>
              <a:rPr lang="fr-FR" dirty="0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Resource </a:t>
            </a:r>
            <a:r>
              <a:rPr lang="fr-FR" dirty="0" err="1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library</a:t>
            </a:r>
            <a:r>
              <a:rPr lang="fr-FR" dirty="0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 (articles, </a:t>
            </a:r>
            <a:r>
              <a:rPr lang="fr-FR" dirty="0" err="1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videos</a:t>
            </a:r>
            <a:r>
              <a:rPr lang="fr-FR" dirty="0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, </a:t>
            </a:r>
            <a:r>
              <a:rPr lang="fr-FR" dirty="0" err="1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exercises</a:t>
            </a:r>
            <a:r>
              <a:rPr lang="fr-FR" dirty="0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):</a:t>
            </a:r>
            <a:endParaRPr lang="en-IN" dirty="0">
              <a:latin typeface="Yusei Magic" panose="020B0604020202020204" charset="-128"/>
              <a:ea typeface="Yusei Magic" panose="020B0604020202020204" charset="-128"/>
              <a:cs typeface="Yusei Magic" panose="020B060402020202020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515AA-9B67-4B47-1616-17F9D37EA700}"/>
              </a:ext>
            </a:extLst>
          </p:cNvPr>
          <p:cNvSpPr txBox="1"/>
          <p:nvPr/>
        </p:nvSpPr>
        <p:spPr>
          <a:xfrm>
            <a:off x="1896141" y="1189650"/>
            <a:ext cx="45968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b="0" i="0" dirty="0">
                <a:effectLst/>
                <a:latin typeface="+mn-lt"/>
              </a:rPr>
              <a:t>What it is: Simple daily check-ins (emojis, sliders, short prompts) that log mood and surface personalized tips.</a:t>
            </a:r>
          </a:p>
          <a:p>
            <a:pPr marL="171450" indent="-171450" algn="l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b="0" i="0" dirty="0">
                <a:effectLst/>
                <a:latin typeface="+mn-lt"/>
              </a:rPr>
              <a:t>Why it matters: Builds self-awareness and habit formation; small, consistent steps improve outcomes over time.</a:t>
            </a:r>
          </a:p>
          <a:p>
            <a:pPr marL="171450" indent="-171450" algn="l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b="0" i="0" dirty="0">
                <a:effectLst/>
                <a:latin typeface="+mn-lt"/>
              </a:rPr>
              <a:t>How it helps: Sends gentle nudges, identifies patterns (e.g., weekday anxiety), and offers micro-interventions like breathing exercises or journaling prompts.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5934CC-A3A3-2CA5-2B75-E0EA67F49BFD}"/>
              </a:ext>
            </a:extLst>
          </p:cNvPr>
          <p:cNvSpPr txBox="1"/>
          <p:nvPr/>
        </p:nvSpPr>
        <p:spPr>
          <a:xfrm>
            <a:off x="1896141" y="2879527"/>
            <a:ext cx="5711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</a:rPr>
              <a:t>Allows users to attend sessions without revealing their identity, helping break the stigma around mental health in India.</a:t>
            </a:r>
          </a:p>
          <a:p>
            <a:pPr marL="171450" indent="-1714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</a:rPr>
              <a:t>How it helps: Encourages first-time help-seeking, especially for students and rural users; preserves dignity and safety with pseudonyms and privacy controls.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4FC96-BE6C-84FB-B151-1D220EA52B43}"/>
              </a:ext>
            </a:extLst>
          </p:cNvPr>
          <p:cNvSpPr txBox="1"/>
          <p:nvPr/>
        </p:nvSpPr>
        <p:spPr>
          <a:xfrm>
            <a:off x="1896140" y="4015406"/>
            <a:ext cx="5711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A self-help section with curated mental health articles, short videos, and exercises to support users between sessions.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21C553-9890-D1EB-765F-C63E4396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742" y="-281920"/>
            <a:ext cx="2766561" cy="21150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1B3290-FDCB-E54D-5E36-F4B6C75F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559" y="2434440"/>
            <a:ext cx="2610744" cy="17404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9A87A-591D-F662-3C3C-25AEE9BB4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538" y="118340"/>
            <a:ext cx="1812851" cy="271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4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B06AF-1DE5-61C8-5B0E-C1DD9F98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380" y="354947"/>
            <a:ext cx="6358270" cy="57363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Planned Problems &amp; Solutions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3775C-3570-D8D0-211F-61DD7AEF192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45352" y="1020726"/>
            <a:ext cx="2179800" cy="521700"/>
          </a:xfrm>
        </p:spPr>
        <p:txBody>
          <a:bodyPr/>
          <a:lstStyle/>
          <a:p>
            <a:r>
              <a:rPr lang="en-IN" dirty="0"/>
              <a:t>Table format: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927E36A-F62D-3DE7-0CA7-92251957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18" y="1095859"/>
            <a:ext cx="371434" cy="371434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09E738F-5255-1D11-3E26-27EC00A25503}"/>
              </a:ext>
            </a:extLst>
          </p:cNvPr>
          <p:cNvGraphicFramePr>
            <a:graphicFrameLocks noGrp="1"/>
          </p:cNvGraphicFramePr>
          <p:nvPr/>
        </p:nvGraphicFramePr>
        <p:xfrm>
          <a:off x="1320989" y="1528249"/>
          <a:ext cx="7223052" cy="29941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{040E333D-1799-408D-878A-589D153F499F}</a:tableStyleId>
              </a:tblPr>
              <a:tblGrid>
                <a:gridCol w="3409508">
                  <a:extLst>
                    <a:ext uri="{9D8B030D-6E8A-4147-A177-3AD203B41FA5}">
                      <a16:colId xmlns:a16="http://schemas.microsoft.com/office/drawing/2014/main" val="4107413368"/>
                    </a:ext>
                  </a:extLst>
                </a:gridCol>
                <a:gridCol w="3813544">
                  <a:extLst>
                    <a:ext uri="{9D8B030D-6E8A-4147-A177-3AD203B41FA5}">
                      <a16:colId xmlns:a16="http://schemas.microsoft.com/office/drawing/2014/main" val="167084229"/>
                    </a:ext>
                  </a:extLst>
                </a:gridCol>
              </a:tblGrid>
              <a:tr h="433816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cap="none" dirty="0">
                          <a:solidFill>
                            <a:srgbClr val="FF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Yusei Magic" panose="020B0604020202020204" charset="-128"/>
                          <a:ea typeface="Yusei Magic" panose="020B0604020202020204" charset="-128"/>
                          <a:cs typeface="Yusei Magic" panose="020B0604020202020204" charset="-128"/>
                          <a:sym typeface="Arial"/>
                        </a:rPr>
                        <a:t>Current Problem</a:t>
                      </a:r>
                      <a:endParaRPr lang="en-IN" sz="1800" dirty="0">
                        <a:solidFill>
                          <a:srgbClr val="FF0000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Yusei Magic" panose="020B0604020202020204" charset="-128"/>
                        <a:ea typeface="Yusei Magic" panose="020B0604020202020204" charset="-128"/>
                        <a:cs typeface="Yusei Magic" panose="020B060402020202020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cap="none" dirty="0">
                          <a:solidFill>
                            <a:srgbClr val="00B05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Yusei Magic" panose="020B0604020202020204" charset="-128"/>
                          <a:ea typeface="Yusei Magic" panose="020B0604020202020204" charset="-128"/>
                          <a:cs typeface="Yusei Magic" panose="020B0604020202020204" charset="-128"/>
                          <a:sym typeface="Arial"/>
                        </a:rPr>
                        <a:t>Our Planned Solution</a:t>
                      </a:r>
                      <a:endParaRPr lang="en-IN" sz="1800" dirty="0">
                        <a:solidFill>
                          <a:srgbClr val="00B050"/>
                        </a:solidFill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Yusei Magic" panose="020B0604020202020204" charset="-128"/>
                        <a:ea typeface="Yusei Magic" panose="020B0604020202020204" charset="-128"/>
                        <a:cs typeface="Yusei Magic" panose="020B060402020202020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977171"/>
                  </a:ext>
                </a:extLst>
              </a:tr>
              <a:tr h="283524">
                <a:tc>
                  <a:txBody>
                    <a:bodyPr/>
                    <a:lstStyle/>
                    <a:p>
                      <a:pPr algn="l"/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      Mental health stigma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      Anonymous sessions — pseudonyms and private chat/video reduce fear of judgment and encourage first contact.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7608"/>
                  </a:ext>
                </a:extLst>
              </a:tr>
              <a:tr h="4478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       High therapy costs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 marL="60960" marR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       Affordable pricing — tiered monthly plans and bundles lower entry cost and support consistent, ongoing care.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 marL="60960" marR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61783"/>
                  </a:ext>
                </a:extLst>
              </a:tr>
              <a:tr h="432391"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      </a:t>
                      </a:r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Lack of rural therapists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      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"/>
                          <a:ea typeface="Arial"/>
                          <a:cs typeface="Arial"/>
                          <a:sym typeface="Arial"/>
                        </a:rPr>
                        <a:t>Fully online platform 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— video/audio/chat remove geography barriers and work on low bandwidth for wider reach.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672942"/>
                  </a:ext>
                </a:extLst>
              </a:tr>
              <a:tr h="634980"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      Long waiting periods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      Instant therapist matching — smart routing to next-available qualified therapists enables same-day chat and quicker starts.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900659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3C703650-AD06-C1C3-E70F-1583082E2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87" y="2170114"/>
            <a:ext cx="241004" cy="2410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0DEBE3-7277-7DCF-31E3-3E843F310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364" y="2784313"/>
            <a:ext cx="255181" cy="2551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1DBA2BC-427E-5850-ABC3-A8ACC24B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387" y="3453992"/>
            <a:ext cx="241005" cy="2410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FE6960C-EF09-A90E-DD3B-B88836534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451" y="4122774"/>
            <a:ext cx="241005" cy="2410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F36B20E-4538-BC98-B432-3A9CF9B9A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129" y="1937867"/>
            <a:ext cx="334145" cy="33414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AB6FAB3-FF58-AC3B-A758-6B9413CAB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364" y="2639397"/>
            <a:ext cx="202516" cy="20251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057A579-4C25-D817-30F0-3D0140050A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1510" y="3294175"/>
            <a:ext cx="220223" cy="2202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3E131C-E0E6-8B88-C79D-D1E3259149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1510" y="3966660"/>
            <a:ext cx="212651" cy="2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7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0"/>
          <p:cNvSpPr txBox="1">
            <a:spLocks noGrp="1"/>
          </p:cNvSpPr>
          <p:nvPr>
            <p:ph type="title"/>
          </p:nvPr>
        </p:nvSpPr>
        <p:spPr>
          <a:xfrm>
            <a:off x="720000" y="1598850"/>
            <a:ext cx="4478700" cy="2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Business Model Canvas</a:t>
            </a:r>
            <a:endParaRPr dirty="0"/>
          </a:p>
        </p:txBody>
      </p:sp>
      <p:sp>
        <p:nvSpPr>
          <p:cNvPr id="1280" name="Google Shape;1280;p40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3247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309" name="Google Shape;1309;p40"/>
          <p:cNvGrpSpPr/>
          <p:nvPr/>
        </p:nvGrpSpPr>
        <p:grpSpPr>
          <a:xfrm flipH="1">
            <a:off x="5924611" y="1266456"/>
            <a:ext cx="724835" cy="635493"/>
            <a:chOff x="5375211" y="1361181"/>
            <a:chExt cx="724835" cy="635493"/>
          </a:xfrm>
        </p:grpSpPr>
        <p:sp>
          <p:nvSpPr>
            <p:cNvPr id="1310" name="Google Shape;1310;p40"/>
            <p:cNvSpPr/>
            <p:nvPr/>
          </p:nvSpPr>
          <p:spPr>
            <a:xfrm flipH="1">
              <a:off x="5375211" y="1361181"/>
              <a:ext cx="724835" cy="635493"/>
            </a:xfrm>
            <a:custGeom>
              <a:avLst/>
              <a:gdLst/>
              <a:ahLst/>
              <a:cxnLst/>
              <a:rect l="l" t="t" r="r" b="b"/>
              <a:pathLst>
                <a:path w="11553" h="10129" extrusionOk="0">
                  <a:moveTo>
                    <a:pt x="6265" y="0"/>
                  </a:moveTo>
                  <a:lnTo>
                    <a:pt x="5410" y="41"/>
                  </a:lnTo>
                  <a:lnTo>
                    <a:pt x="4556" y="41"/>
                  </a:lnTo>
                  <a:lnTo>
                    <a:pt x="4150" y="82"/>
                  </a:lnTo>
                  <a:lnTo>
                    <a:pt x="3702" y="163"/>
                  </a:lnTo>
                  <a:lnTo>
                    <a:pt x="2970" y="366"/>
                  </a:lnTo>
                  <a:lnTo>
                    <a:pt x="2644" y="488"/>
                  </a:lnTo>
                  <a:lnTo>
                    <a:pt x="2278" y="651"/>
                  </a:lnTo>
                  <a:lnTo>
                    <a:pt x="1953" y="814"/>
                  </a:lnTo>
                  <a:lnTo>
                    <a:pt x="1628" y="1017"/>
                  </a:lnTo>
                  <a:lnTo>
                    <a:pt x="1343" y="1261"/>
                  </a:lnTo>
                  <a:lnTo>
                    <a:pt x="1058" y="1505"/>
                  </a:lnTo>
                  <a:lnTo>
                    <a:pt x="814" y="1790"/>
                  </a:lnTo>
                  <a:lnTo>
                    <a:pt x="611" y="2075"/>
                  </a:lnTo>
                  <a:lnTo>
                    <a:pt x="407" y="2360"/>
                  </a:lnTo>
                  <a:lnTo>
                    <a:pt x="285" y="2685"/>
                  </a:lnTo>
                  <a:lnTo>
                    <a:pt x="163" y="3010"/>
                  </a:lnTo>
                  <a:lnTo>
                    <a:pt x="41" y="3376"/>
                  </a:lnTo>
                  <a:lnTo>
                    <a:pt x="1" y="3702"/>
                  </a:lnTo>
                  <a:lnTo>
                    <a:pt x="1" y="4068"/>
                  </a:lnTo>
                  <a:lnTo>
                    <a:pt x="41" y="4393"/>
                  </a:lnTo>
                  <a:lnTo>
                    <a:pt x="82" y="4759"/>
                  </a:lnTo>
                  <a:lnTo>
                    <a:pt x="204" y="5085"/>
                  </a:lnTo>
                  <a:lnTo>
                    <a:pt x="367" y="5370"/>
                  </a:lnTo>
                  <a:lnTo>
                    <a:pt x="529" y="5695"/>
                  </a:lnTo>
                  <a:lnTo>
                    <a:pt x="773" y="5939"/>
                  </a:lnTo>
                  <a:lnTo>
                    <a:pt x="1017" y="6224"/>
                  </a:lnTo>
                  <a:lnTo>
                    <a:pt x="1262" y="6427"/>
                  </a:lnTo>
                  <a:lnTo>
                    <a:pt x="1587" y="6671"/>
                  </a:lnTo>
                  <a:lnTo>
                    <a:pt x="1912" y="6875"/>
                  </a:lnTo>
                  <a:lnTo>
                    <a:pt x="2278" y="7037"/>
                  </a:lnTo>
                  <a:lnTo>
                    <a:pt x="2644" y="7159"/>
                  </a:lnTo>
                  <a:lnTo>
                    <a:pt x="3011" y="7281"/>
                  </a:lnTo>
                  <a:lnTo>
                    <a:pt x="3377" y="7363"/>
                  </a:lnTo>
                  <a:lnTo>
                    <a:pt x="4150" y="7485"/>
                  </a:lnTo>
                  <a:lnTo>
                    <a:pt x="4719" y="7525"/>
                  </a:lnTo>
                  <a:lnTo>
                    <a:pt x="4638" y="7892"/>
                  </a:lnTo>
                  <a:lnTo>
                    <a:pt x="4516" y="8258"/>
                  </a:lnTo>
                  <a:lnTo>
                    <a:pt x="4312" y="8624"/>
                  </a:lnTo>
                  <a:lnTo>
                    <a:pt x="3987" y="8949"/>
                  </a:lnTo>
                  <a:lnTo>
                    <a:pt x="3661" y="9234"/>
                  </a:lnTo>
                  <a:lnTo>
                    <a:pt x="3295" y="9478"/>
                  </a:lnTo>
                  <a:lnTo>
                    <a:pt x="3214" y="9519"/>
                  </a:lnTo>
                  <a:lnTo>
                    <a:pt x="3173" y="9600"/>
                  </a:lnTo>
                  <a:lnTo>
                    <a:pt x="3214" y="9681"/>
                  </a:lnTo>
                  <a:lnTo>
                    <a:pt x="3255" y="9763"/>
                  </a:lnTo>
                  <a:lnTo>
                    <a:pt x="3417" y="9885"/>
                  </a:lnTo>
                  <a:lnTo>
                    <a:pt x="3661" y="10007"/>
                  </a:lnTo>
                  <a:lnTo>
                    <a:pt x="4109" y="10088"/>
                  </a:lnTo>
                  <a:lnTo>
                    <a:pt x="4394" y="10129"/>
                  </a:lnTo>
                  <a:lnTo>
                    <a:pt x="4678" y="10129"/>
                  </a:lnTo>
                  <a:lnTo>
                    <a:pt x="4963" y="10088"/>
                  </a:lnTo>
                  <a:lnTo>
                    <a:pt x="5248" y="10047"/>
                  </a:lnTo>
                  <a:lnTo>
                    <a:pt x="5492" y="9925"/>
                  </a:lnTo>
                  <a:lnTo>
                    <a:pt x="5695" y="9803"/>
                  </a:lnTo>
                  <a:lnTo>
                    <a:pt x="5899" y="9681"/>
                  </a:lnTo>
                  <a:lnTo>
                    <a:pt x="6102" y="9519"/>
                  </a:lnTo>
                  <a:lnTo>
                    <a:pt x="6265" y="9315"/>
                  </a:lnTo>
                  <a:lnTo>
                    <a:pt x="6387" y="9112"/>
                  </a:lnTo>
                  <a:lnTo>
                    <a:pt x="6509" y="8908"/>
                  </a:lnTo>
                  <a:lnTo>
                    <a:pt x="6590" y="8664"/>
                  </a:lnTo>
                  <a:lnTo>
                    <a:pt x="6671" y="8380"/>
                  </a:lnTo>
                  <a:lnTo>
                    <a:pt x="6671" y="8095"/>
                  </a:lnTo>
                  <a:lnTo>
                    <a:pt x="6671" y="7810"/>
                  </a:lnTo>
                  <a:lnTo>
                    <a:pt x="6590" y="7566"/>
                  </a:lnTo>
                  <a:lnTo>
                    <a:pt x="7119" y="7485"/>
                  </a:lnTo>
                  <a:lnTo>
                    <a:pt x="7607" y="7403"/>
                  </a:lnTo>
                  <a:lnTo>
                    <a:pt x="8054" y="7322"/>
                  </a:lnTo>
                  <a:lnTo>
                    <a:pt x="8543" y="7159"/>
                  </a:lnTo>
                  <a:lnTo>
                    <a:pt x="8990" y="6997"/>
                  </a:lnTo>
                  <a:lnTo>
                    <a:pt x="9437" y="6753"/>
                  </a:lnTo>
                  <a:lnTo>
                    <a:pt x="9844" y="6509"/>
                  </a:lnTo>
                  <a:lnTo>
                    <a:pt x="10251" y="6224"/>
                  </a:lnTo>
                  <a:lnTo>
                    <a:pt x="10495" y="5939"/>
                  </a:lnTo>
                  <a:lnTo>
                    <a:pt x="10780" y="5654"/>
                  </a:lnTo>
                  <a:lnTo>
                    <a:pt x="10983" y="5329"/>
                  </a:lnTo>
                  <a:lnTo>
                    <a:pt x="11186" y="5004"/>
                  </a:lnTo>
                  <a:lnTo>
                    <a:pt x="11349" y="4637"/>
                  </a:lnTo>
                  <a:lnTo>
                    <a:pt x="11471" y="4312"/>
                  </a:lnTo>
                  <a:lnTo>
                    <a:pt x="11512" y="3905"/>
                  </a:lnTo>
                  <a:lnTo>
                    <a:pt x="11553" y="3539"/>
                  </a:lnTo>
                  <a:lnTo>
                    <a:pt x="11512" y="3132"/>
                  </a:lnTo>
                  <a:lnTo>
                    <a:pt x="11431" y="2726"/>
                  </a:lnTo>
                  <a:lnTo>
                    <a:pt x="11309" y="2360"/>
                  </a:lnTo>
                  <a:lnTo>
                    <a:pt x="11146" y="1993"/>
                  </a:lnTo>
                  <a:lnTo>
                    <a:pt x="10942" y="1668"/>
                  </a:lnTo>
                  <a:lnTo>
                    <a:pt x="10698" y="1383"/>
                  </a:lnTo>
                  <a:lnTo>
                    <a:pt x="10414" y="1099"/>
                  </a:lnTo>
                  <a:lnTo>
                    <a:pt x="10088" y="814"/>
                  </a:lnTo>
                  <a:lnTo>
                    <a:pt x="9763" y="610"/>
                  </a:lnTo>
                  <a:lnTo>
                    <a:pt x="9397" y="448"/>
                  </a:lnTo>
                  <a:lnTo>
                    <a:pt x="9031" y="285"/>
                  </a:lnTo>
                  <a:lnTo>
                    <a:pt x="8665" y="204"/>
                  </a:lnTo>
                  <a:lnTo>
                    <a:pt x="8298" y="122"/>
                  </a:lnTo>
                  <a:lnTo>
                    <a:pt x="7892" y="41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0"/>
            <p:cNvSpPr/>
            <p:nvPr/>
          </p:nvSpPr>
          <p:spPr>
            <a:xfrm flipH="1">
              <a:off x="5801404" y="1578073"/>
              <a:ext cx="56215" cy="58787"/>
            </a:xfrm>
            <a:custGeom>
              <a:avLst/>
              <a:gdLst/>
              <a:ahLst/>
              <a:cxnLst/>
              <a:rect l="l" t="t" r="r" b="b"/>
              <a:pathLst>
                <a:path w="896" h="937" extrusionOk="0">
                  <a:moveTo>
                    <a:pt x="408" y="1"/>
                  </a:moveTo>
                  <a:lnTo>
                    <a:pt x="326" y="41"/>
                  </a:lnTo>
                  <a:lnTo>
                    <a:pt x="204" y="123"/>
                  </a:lnTo>
                  <a:lnTo>
                    <a:pt x="123" y="204"/>
                  </a:lnTo>
                  <a:lnTo>
                    <a:pt x="41" y="326"/>
                  </a:lnTo>
                  <a:lnTo>
                    <a:pt x="1" y="448"/>
                  </a:lnTo>
                  <a:lnTo>
                    <a:pt x="41" y="611"/>
                  </a:lnTo>
                  <a:lnTo>
                    <a:pt x="82" y="774"/>
                  </a:lnTo>
                  <a:lnTo>
                    <a:pt x="204" y="896"/>
                  </a:lnTo>
                  <a:lnTo>
                    <a:pt x="367" y="936"/>
                  </a:lnTo>
                  <a:lnTo>
                    <a:pt x="530" y="936"/>
                  </a:lnTo>
                  <a:lnTo>
                    <a:pt x="652" y="896"/>
                  </a:lnTo>
                  <a:lnTo>
                    <a:pt x="774" y="774"/>
                  </a:lnTo>
                  <a:lnTo>
                    <a:pt x="814" y="652"/>
                  </a:lnTo>
                  <a:lnTo>
                    <a:pt x="896" y="530"/>
                  </a:lnTo>
                  <a:lnTo>
                    <a:pt x="896" y="367"/>
                  </a:lnTo>
                  <a:lnTo>
                    <a:pt x="855" y="245"/>
                  </a:lnTo>
                  <a:lnTo>
                    <a:pt x="774" y="123"/>
                  </a:lnTo>
                  <a:lnTo>
                    <a:pt x="652" y="4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0"/>
            <p:cNvSpPr/>
            <p:nvPr/>
          </p:nvSpPr>
          <p:spPr>
            <a:xfrm flipH="1">
              <a:off x="5791177" y="1567909"/>
              <a:ext cx="76606" cy="81687"/>
            </a:xfrm>
            <a:custGeom>
              <a:avLst/>
              <a:gdLst/>
              <a:ahLst/>
              <a:cxnLst/>
              <a:rect l="l" t="t" r="r" b="b"/>
              <a:pathLst>
                <a:path w="1221" h="1302" extrusionOk="0">
                  <a:moveTo>
                    <a:pt x="773" y="366"/>
                  </a:moveTo>
                  <a:lnTo>
                    <a:pt x="773" y="407"/>
                  </a:lnTo>
                  <a:lnTo>
                    <a:pt x="814" y="407"/>
                  </a:lnTo>
                  <a:lnTo>
                    <a:pt x="814" y="448"/>
                  </a:lnTo>
                  <a:lnTo>
                    <a:pt x="854" y="448"/>
                  </a:lnTo>
                  <a:lnTo>
                    <a:pt x="854" y="488"/>
                  </a:lnTo>
                  <a:lnTo>
                    <a:pt x="854" y="529"/>
                  </a:lnTo>
                  <a:lnTo>
                    <a:pt x="854" y="570"/>
                  </a:lnTo>
                  <a:lnTo>
                    <a:pt x="854" y="651"/>
                  </a:lnTo>
                  <a:lnTo>
                    <a:pt x="854" y="732"/>
                  </a:lnTo>
                  <a:lnTo>
                    <a:pt x="814" y="732"/>
                  </a:lnTo>
                  <a:lnTo>
                    <a:pt x="814" y="773"/>
                  </a:lnTo>
                  <a:lnTo>
                    <a:pt x="773" y="814"/>
                  </a:lnTo>
                  <a:lnTo>
                    <a:pt x="732" y="854"/>
                  </a:lnTo>
                  <a:lnTo>
                    <a:pt x="732" y="895"/>
                  </a:lnTo>
                  <a:lnTo>
                    <a:pt x="692" y="895"/>
                  </a:lnTo>
                  <a:lnTo>
                    <a:pt x="651" y="936"/>
                  </a:lnTo>
                  <a:lnTo>
                    <a:pt x="570" y="936"/>
                  </a:lnTo>
                  <a:lnTo>
                    <a:pt x="529" y="895"/>
                  </a:lnTo>
                  <a:lnTo>
                    <a:pt x="488" y="895"/>
                  </a:lnTo>
                  <a:lnTo>
                    <a:pt x="448" y="854"/>
                  </a:lnTo>
                  <a:lnTo>
                    <a:pt x="407" y="814"/>
                  </a:lnTo>
                  <a:lnTo>
                    <a:pt x="407" y="773"/>
                  </a:lnTo>
                  <a:lnTo>
                    <a:pt x="366" y="732"/>
                  </a:lnTo>
                  <a:lnTo>
                    <a:pt x="366" y="692"/>
                  </a:lnTo>
                  <a:lnTo>
                    <a:pt x="366" y="651"/>
                  </a:lnTo>
                  <a:lnTo>
                    <a:pt x="366" y="610"/>
                  </a:lnTo>
                  <a:lnTo>
                    <a:pt x="366" y="570"/>
                  </a:lnTo>
                  <a:lnTo>
                    <a:pt x="407" y="529"/>
                  </a:lnTo>
                  <a:lnTo>
                    <a:pt x="407" y="488"/>
                  </a:lnTo>
                  <a:lnTo>
                    <a:pt x="448" y="448"/>
                  </a:lnTo>
                  <a:lnTo>
                    <a:pt x="488" y="448"/>
                  </a:lnTo>
                  <a:lnTo>
                    <a:pt x="488" y="407"/>
                  </a:lnTo>
                  <a:lnTo>
                    <a:pt x="529" y="407"/>
                  </a:lnTo>
                  <a:lnTo>
                    <a:pt x="529" y="366"/>
                  </a:lnTo>
                  <a:close/>
                  <a:moveTo>
                    <a:pt x="488" y="0"/>
                  </a:moveTo>
                  <a:lnTo>
                    <a:pt x="325" y="81"/>
                  </a:lnTo>
                  <a:lnTo>
                    <a:pt x="163" y="203"/>
                  </a:lnTo>
                  <a:lnTo>
                    <a:pt x="41" y="366"/>
                  </a:lnTo>
                  <a:lnTo>
                    <a:pt x="0" y="529"/>
                  </a:lnTo>
                  <a:lnTo>
                    <a:pt x="0" y="773"/>
                  </a:lnTo>
                  <a:lnTo>
                    <a:pt x="41" y="895"/>
                  </a:lnTo>
                  <a:lnTo>
                    <a:pt x="81" y="1017"/>
                  </a:lnTo>
                  <a:lnTo>
                    <a:pt x="203" y="1139"/>
                  </a:lnTo>
                  <a:lnTo>
                    <a:pt x="285" y="1220"/>
                  </a:lnTo>
                  <a:lnTo>
                    <a:pt x="407" y="1261"/>
                  </a:lnTo>
                  <a:lnTo>
                    <a:pt x="529" y="1302"/>
                  </a:lnTo>
                  <a:lnTo>
                    <a:pt x="732" y="1302"/>
                  </a:lnTo>
                  <a:lnTo>
                    <a:pt x="895" y="1220"/>
                  </a:lnTo>
                  <a:lnTo>
                    <a:pt x="1017" y="1098"/>
                  </a:lnTo>
                  <a:lnTo>
                    <a:pt x="1139" y="976"/>
                  </a:lnTo>
                  <a:lnTo>
                    <a:pt x="1180" y="814"/>
                  </a:lnTo>
                  <a:lnTo>
                    <a:pt x="1220" y="610"/>
                  </a:lnTo>
                  <a:lnTo>
                    <a:pt x="1220" y="448"/>
                  </a:lnTo>
                  <a:lnTo>
                    <a:pt x="1180" y="285"/>
                  </a:lnTo>
                  <a:lnTo>
                    <a:pt x="1058" y="122"/>
                  </a:lnTo>
                  <a:lnTo>
                    <a:pt x="895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0"/>
            <p:cNvSpPr/>
            <p:nvPr/>
          </p:nvSpPr>
          <p:spPr>
            <a:xfrm flipH="1">
              <a:off x="5696754" y="1578073"/>
              <a:ext cx="56215" cy="58787"/>
            </a:xfrm>
            <a:custGeom>
              <a:avLst/>
              <a:gdLst/>
              <a:ahLst/>
              <a:cxnLst/>
              <a:rect l="l" t="t" r="r" b="b"/>
              <a:pathLst>
                <a:path w="896" h="937" extrusionOk="0">
                  <a:moveTo>
                    <a:pt x="448" y="1"/>
                  </a:moveTo>
                  <a:lnTo>
                    <a:pt x="326" y="41"/>
                  </a:lnTo>
                  <a:lnTo>
                    <a:pt x="204" y="123"/>
                  </a:lnTo>
                  <a:lnTo>
                    <a:pt x="123" y="204"/>
                  </a:lnTo>
                  <a:lnTo>
                    <a:pt x="41" y="326"/>
                  </a:lnTo>
                  <a:lnTo>
                    <a:pt x="1" y="448"/>
                  </a:lnTo>
                  <a:lnTo>
                    <a:pt x="41" y="611"/>
                  </a:lnTo>
                  <a:lnTo>
                    <a:pt x="123" y="774"/>
                  </a:lnTo>
                  <a:lnTo>
                    <a:pt x="245" y="896"/>
                  </a:lnTo>
                  <a:lnTo>
                    <a:pt x="407" y="936"/>
                  </a:lnTo>
                  <a:lnTo>
                    <a:pt x="529" y="936"/>
                  </a:lnTo>
                  <a:lnTo>
                    <a:pt x="651" y="896"/>
                  </a:lnTo>
                  <a:lnTo>
                    <a:pt x="773" y="774"/>
                  </a:lnTo>
                  <a:lnTo>
                    <a:pt x="855" y="652"/>
                  </a:lnTo>
                  <a:lnTo>
                    <a:pt x="895" y="530"/>
                  </a:lnTo>
                  <a:lnTo>
                    <a:pt x="895" y="367"/>
                  </a:lnTo>
                  <a:lnTo>
                    <a:pt x="855" y="245"/>
                  </a:lnTo>
                  <a:lnTo>
                    <a:pt x="773" y="123"/>
                  </a:lnTo>
                  <a:lnTo>
                    <a:pt x="692" y="41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0"/>
            <p:cNvSpPr/>
            <p:nvPr/>
          </p:nvSpPr>
          <p:spPr>
            <a:xfrm flipH="1">
              <a:off x="5686527" y="1567909"/>
              <a:ext cx="76668" cy="81687"/>
            </a:xfrm>
            <a:custGeom>
              <a:avLst/>
              <a:gdLst/>
              <a:ahLst/>
              <a:cxnLst/>
              <a:rect l="l" t="t" r="r" b="b"/>
              <a:pathLst>
                <a:path w="1222" h="1302" extrusionOk="0">
                  <a:moveTo>
                    <a:pt x="774" y="366"/>
                  </a:moveTo>
                  <a:lnTo>
                    <a:pt x="774" y="407"/>
                  </a:lnTo>
                  <a:lnTo>
                    <a:pt x="814" y="407"/>
                  </a:lnTo>
                  <a:lnTo>
                    <a:pt x="855" y="448"/>
                  </a:lnTo>
                  <a:lnTo>
                    <a:pt x="855" y="488"/>
                  </a:lnTo>
                  <a:lnTo>
                    <a:pt x="855" y="529"/>
                  </a:lnTo>
                  <a:lnTo>
                    <a:pt x="855" y="570"/>
                  </a:lnTo>
                  <a:lnTo>
                    <a:pt x="855" y="651"/>
                  </a:lnTo>
                  <a:lnTo>
                    <a:pt x="855" y="732"/>
                  </a:lnTo>
                  <a:lnTo>
                    <a:pt x="814" y="773"/>
                  </a:lnTo>
                  <a:lnTo>
                    <a:pt x="774" y="814"/>
                  </a:lnTo>
                  <a:lnTo>
                    <a:pt x="814" y="814"/>
                  </a:lnTo>
                  <a:lnTo>
                    <a:pt x="733" y="854"/>
                  </a:lnTo>
                  <a:lnTo>
                    <a:pt x="733" y="895"/>
                  </a:lnTo>
                  <a:lnTo>
                    <a:pt x="692" y="895"/>
                  </a:lnTo>
                  <a:lnTo>
                    <a:pt x="652" y="936"/>
                  </a:lnTo>
                  <a:lnTo>
                    <a:pt x="570" y="936"/>
                  </a:lnTo>
                  <a:lnTo>
                    <a:pt x="530" y="895"/>
                  </a:lnTo>
                  <a:lnTo>
                    <a:pt x="489" y="895"/>
                  </a:lnTo>
                  <a:lnTo>
                    <a:pt x="489" y="854"/>
                  </a:lnTo>
                  <a:lnTo>
                    <a:pt x="448" y="854"/>
                  </a:lnTo>
                  <a:lnTo>
                    <a:pt x="408" y="814"/>
                  </a:lnTo>
                  <a:lnTo>
                    <a:pt x="408" y="773"/>
                  </a:lnTo>
                  <a:lnTo>
                    <a:pt x="367" y="732"/>
                  </a:lnTo>
                  <a:lnTo>
                    <a:pt x="367" y="692"/>
                  </a:lnTo>
                  <a:lnTo>
                    <a:pt x="367" y="651"/>
                  </a:lnTo>
                  <a:lnTo>
                    <a:pt x="367" y="610"/>
                  </a:lnTo>
                  <a:lnTo>
                    <a:pt x="367" y="570"/>
                  </a:lnTo>
                  <a:lnTo>
                    <a:pt x="408" y="529"/>
                  </a:lnTo>
                  <a:lnTo>
                    <a:pt x="408" y="488"/>
                  </a:lnTo>
                  <a:lnTo>
                    <a:pt x="448" y="448"/>
                  </a:lnTo>
                  <a:lnTo>
                    <a:pt x="489" y="448"/>
                  </a:lnTo>
                  <a:lnTo>
                    <a:pt x="489" y="407"/>
                  </a:lnTo>
                  <a:lnTo>
                    <a:pt x="530" y="407"/>
                  </a:lnTo>
                  <a:lnTo>
                    <a:pt x="570" y="366"/>
                  </a:lnTo>
                  <a:close/>
                  <a:moveTo>
                    <a:pt x="489" y="0"/>
                  </a:moveTo>
                  <a:lnTo>
                    <a:pt x="326" y="81"/>
                  </a:lnTo>
                  <a:lnTo>
                    <a:pt x="164" y="203"/>
                  </a:lnTo>
                  <a:lnTo>
                    <a:pt x="82" y="366"/>
                  </a:lnTo>
                  <a:lnTo>
                    <a:pt x="1" y="529"/>
                  </a:lnTo>
                  <a:lnTo>
                    <a:pt x="1" y="773"/>
                  </a:lnTo>
                  <a:lnTo>
                    <a:pt x="41" y="895"/>
                  </a:lnTo>
                  <a:lnTo>
                    <a:pt x="123" y="1017"/>
                  </a:lnTo>
                  <a:lnTo>
                    <a:pt x="204" y="1139"/>
                  </a:lnTo>
                  <a:lnTo>
                    <a:pt x="286" y="1220"/>
                  </a:lnTo>
                  <a:lnTo>
                    <a:pt x="408" y="1261"/>
                  </a:lnTo>
                  <a:lnTo>
                    <a:pt x="570" y="1302"/>
                  </a:lnTo>
                  <a:lnTo>
                    <a:pt x="733" y="1302"/>
                  </a:lnTo>
                  <a:lnTo>
                    <a:pt x="896" y="1220"/>
                  </a:lnTo>
                  <a:lnTo>
                    <a:pt x="1018" y="1098"/>
                  </a:lnTo>
                  <a:lnTo>
                    <a:pt x="1140" y="976"/>
                  </a:lnTo>
                  <a:lnTo>
                    <a:pt x="1221" y="814"/>
                  </a:lnTo>
                  <a:lnTo>
                    <a:pt x="1221" y="610"/>
                  </a:lnTo>
                  <a:lnTo>
                    <a:pt x="1221" y="448"/>
                  </a:lnTo>
                  <a:lnTo>
                    <a:pt x="1180" y="285"/>
                  </a:lnTo>
                  <a:lnTo>
                    <a:pt x="1058" y="122"/>
                  </a:lnTo>
                  <a:lnTo>
                    <a:pt x="896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0"/>
            <p:cNvSpPr/>
            <p:nvPr/>
          </p:nvSpPr>
          <p:spPr>
            <a:xfrm flipH="1">
              <a:off x="5592103" y="1578073"/>
              <a:ext cx="53705" cy="58787"/>
            </a:xfrm>
            <a:custGeom>
              <a:avLst/>
              <a:gdLst/>
              <a:ahLst/>
              <a:cxnLst/>
              <a:rect l="l" t="t" r="r" b="b"/>
              <a:pathLst>
                <a:path w="856" h="937" extrusionOk="0">
                  <a:moveTo>
                    <a:pt x="408" y="1"/>
                  </a:moveTo>
                  <a:lnTo>
                    <a:pt x="286" y="41"/>
                  </a:lnTo>
                  <a:lnTo>
                    <a:pt x="204" y="123"/>
                  </a:lnTo>
                  <a:lnTo>
                    <a:pt x="82" y="204"/>
                  </a:lnTo>
                  <a:lnTo>
                    <a:pt x="42" y="326"/>
                  </a:lnTo>
                  <a:lnTo>
                    <a:pt x="1" y="448"/>
                  </a:lnTo>
                  <a:lnTo>
                    <a:pt x="1" y="611"/>
                  </a:lnTo>
                  <a:lnTo>
                    <a:pt x="82" y="774"/>
                  </a:lnTo>
                  <a:lnTo>
                    <a:pt x="204" y="896"/>
                  </a:lnTo>
                  <a:lnTo>
                    <a:pt x="367" y="936"/>
                  </a:lnTo>
                  <a:lnTo>
                    <a:pt x="530" y="936"/>
                  </a:lnTo>
                  <a:lnTo>
                    <a:pt x="652" y="896"/>
                  </a:lnTo>
                  <a:lnTo>
                    <a:pt x="733" y="774"/>
                  </a:lnTo>
                  <a:lnTo>
                    <a:pt x="814" y="652"/>
                  </a:lnTo>
                  <a:lnTo>
                    <a:pt x="855" y="530"/>
                  </a:lnTo>
                  <a:lnTo>
                    <a:pt x="855" y="367"/>
                  </a:lnTo>
                  <a:lnTo>
                    <a:pt x="855" y="245"/>
                  </a:lnTo>
                  <a:lnTo>
                    <a:pt x="774" y="123"/>
                  </a:lnTo>
                  <a:lnTo>
                    <a:pt x="652" y="4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0"/>
            <p:cNvSpPr/>
            <p:nvPr/>
          </p:nvSpPr>
          <p:spPr>
            <a:xfrm flipH="1">
              <a:off x="5579367" y="1567909"/>
              <a:ext cx="76606" cy="81687"/>
            </a:xfrm>
            <a:custGeom>
              <a:avLst/>
              <a:gdLst/>
              <a:ahLst/>
              <a:cxnLst/>
              <a:rect l="l" t="t" r="r" b="b"/>
              <a:pathLst>
                <a:path w="1221" h="1302" extrusionOk="0">
                  <a:moveTo>
                    <a:pt x="732" y="366"/>
                  </a:moveTo>
                  <a:lnTo>
                    <a:pt x="773" y="407"/>
                  </a:lnTo>
                  <a:lnTo>
                    <a:pt x="814" y="407"/>
                  </a:lnTo>
                  <a:lnTo>
                    <a:pt x="814" y="448"/>
                  </a:lnTo>
                  <a:lnTo>
                    <a:pt x="854" y="488"/>
                  </a:lnTo>
                  <a:lnTo>
                    <a:pt x="854" y="529"/>
                  </a:lnTo>
                  <a:lnTo>
                    <a:pt x="854" y="570"/>
                  </a:lnTo>
                  <a:lnTo>
                    <a:pt x="854" y="651"/>
                  </a:lnTo>
                  <a:lnTo>
                    <a:pt x="814" y="732"/>
                  </a:lnTo>
                  <a:lnTo>
                    <a:pt x="773" y="773"/>
                  </a:lnTo>
                  <a:lnTo>
                    <a:pt x="773" y="814"/>
                  </a:lnTo>
                  <a:lnTo>
                    <a:pt x="732" y="854"/>
                  </a:lnTo>
                  <a:lnTo>
                    <a:pt x="692" y="895"/>
                  </a:lnTo>
                  <a:lnTo>
                    <a:pt x="651" y="895"/>
                  </a:lnTo>
                  <a:lnTo>
                    <a:pt x="651" y="936"/>
                  </a:lnTo>
                  <a:lnTo>
                    <a:pt x="529" y="936"/>
                  </a:lnTo>
                  <a:lnTo>
                    <a:pt x="488" y="895"/>
                  </a:lnTo>
                  <a:lnTo>
                    <a:pt x="448" y="895"/>
                  </a:lnTo>
                  <a:lnTo>
                    <a:pt x="448" y="854"/>
                  </a:lnTo>
                  <a:lnTo>
                    <a:pt x="407" y="854"/>
                  </a:lnTo>
                  <a:lnTo>
                    <a:pt x="407" y="814"/>
                  </a:lnTo>
                  <a:lnTo>
                    <a:pt x="366" y="773"/>
                  </a:lnTo>
                  <a:lnTo>
                    <a:pt x="366" y="732"/>
                  </a:lnTo>
                  <a:lnTo>
                    <a:pt x="326" y="692"/>
                  </a:lnTo>
                  <a:lnTo>
                    <a:pt x="326" y="651"/>
                  </a:lnTo>
                  <a:lnTo>
                    <a:pt x="326" y="610"/>
                  </a:lnTo>
                  <a:lnTo>
                    <a:pt x="366" y="529"/>
                  </a:lnTo>
                  <a:lnTo>
                    <a:pt x="407" y="488"/>
                  </a:lnTo>
                  <a:lnTo>
                    <a:pt x="448" y="448"/>
                  </a:lnTo>
                  <a:lnTo>
                    <a:pt x="488" y="407"/>
                  </a:lnTo>
                  <a:lnTo>
                    <a:pt x="529" y="407"/>
                  </a:lnTo>
                  <a:lnTo>
                    <a:pt x="529" y="366"/>
                  </a:lnTo>
                  <a:close/>
                  <a:moveTo>
                    <a:pt x="488" y="0"/>
                  </a:moveTo>
                  <a:lnTo>
                    <a:pt x="285" y="81"/>
                  </a:lnTo>
                  <a:lnTo>
                    <a:pt x="163" y="203"/>
                  </a:lnTo>
                  <a:lnTo>
                    <a:pt x="41" y="366"/>
                  </a:lnTo>
                  <a:lnTo>
                    <a:pt x="0" y="529"/>
                  </a:lnTo>
                  <a:lnTo>
                    <a:pt x="0" y="773"/>
                  </a:lnTo>
                  <a:lnTo>
                    <a:pt x="41" y="895"/>
                  </a:lnTo>
                  <a:lnTo>
                    <a:pt x="82" y="1017"/>
                  </a:lnTo>
                  <a:lnTo>
                    <a:pt x="163" y="1139"/>
                  </a:lnTo>
                  <a:lnTo>
                    <a:pt x="285" y="1220"/>
                  </a:lnTo>
                  <a:lnTo>
                    <a:pt x="407" y="1261"/>
                  </a:lnTo>
                  <a:lnTo>
                    <a:pt x="529" y="1302"/>
                  </a:lnTo>
                  <a:lnTo>
                    <a:pt x="692" y="1302"/>
                  </a:lnTo>
                  <a:lnTo>
                    <a:pt x="854" y="1220"/>
                  </a:lnTo>
                  <a:lnTo>
                    <a:pt x="1017" y="1098"/>
                  </a:lnTo>
                  <a:lnTo>
                    <a:pt x="1098" y="976"/>
                  </a:lnTo>
                  <a:lnTo>
                    <a:pt x="1180" y="814"/>
                  </a:lnTo>
                  <a:lnTo>
                    <a:pt x="1220" y="610"/>
                  </a:lnTo>
                  <a:lnTo>
                    <a:pt x="1220" y="448"/>
                  </a:lnTo>
                  <a:lnTo>
                    <a:pt x="1139" y="285"/>
                  </a:lnTo>
                  <a:lnTo>
                    <a:pt x="1017" y="122"/>
                  </a:lnTo>
                  <a:lnTo>
                    <a:pt x="854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 flipH="1">
              <a:off x="5936671" y="1460687"/>
              <a:ext cx="91914" cy="140412"/>
            </a:xfrm>
            <a:custGeom>
              <a:avLst/>
              <a:gdLst/>
              <a:ahLst/>
              <a:cxnLst/>
              <a:rect l="l" t="t" r="r" b="b"/>
              <a:pathLst>
                <a:path w="1465" h="2238" extrusionOk="0">
                  <a:moveTo>
                    <a:pt x="1261" y="1"/>
                  </a:moveTo>
                  <a:lnTo>
                    <a:pt x="1180" y="41"/>
                  </a:lnTo>
                  <a:lnTo>
                    <a:pt x="936" y="204"/>
                  </a:lnTo>
                  <a:lnTo>
                    <a:pt x="692" y="407"/>
                  </a:lnTo>
                  <a:lnTo>
                    <a:pt x="489" y="652"/>
                  </a:lnTo>
                  <a:lnTo>
                    <a:pt x="326" y="896"/>
                  </a:lnTo>
                  <a:lnTo>
                    <a:pt x="204" y="1140"/>
                  </a:lnTo>
                  <a:lnTo>
                    <a:pt x="82" y="1465"/>
                  </a:lnTo>
                  <a:lnTo>
                    <a:pt x="41" y="1750"/>
                  </a:lnTo>
                  <a:lnTo>
                    <a:pt x="0" y="2035"/>
                  </a:lnTo>
                  <a:lnTo>
                    <a:pt x="41" y="2116"/>
                  </a:lnTo>
                  <a:lnTo>
                    <a:pt x="82" y="2197"/>
                  </a:lnTo>
                  <a:lnTo>
                    <a:pt x="123" y="2238"/>
                  </a:lnTo>
                  <a:lnTo>
                    <a:pt x="285" y="2238"/>
                  </a:lnTo>
                  <a:lnTo>
                    <a:pt x="326" y="2197"/>
                  </a:lnTo>
                  <a:lnTo>
                    <a:pt x="367" y="2116"/>
                  </a:lnTo>
                  <a:lnTo>
                    <a:pt x="367" y="2035"/>
                  </a:lnTo>
                  <a:lnTo>
                    <a:pt x="407" y="1790"/>
                  </a:lnTo>
                  <a:lnTo>
                    <a:pt x="448" y="1546"/>
                  </a:lnTo>
                  <a:lnTo>
                    <a:pt x="529" y="1302"/>
                  </a:lnTo>
                  <a:lnTo>
                    <a:pt x="651" y="1058"/>
                  </a:lnTo>
                  <a:lnTo>
                    <a:pt x="814" y="855"/>
                  </a:lnTo>
                  <a:lnTo>
                    <a:pt x="977" y="652"/>
                  </a:lnTo>
                  <a:lnTo>
                    <a:pt x="1180" y="489"/>
                  </a:lnTo>
                  <a:lnTo>
                    <a:pt x="1383" y="367"/>
                  </a:lnTo>
                  <a:lnTo>
                    <a:pt x="1424" y="326"/>
                  </a:lnTo>
                  <a:lnTo>
                    <a:pt x="1465" y="245"/>
                  </a:lnTo>
                  <a:lnTo>
                    <a:pt x="1465" y="163"/>
                  </a:lnTo>
                  <a:lnTo>
                    <a:pt x="1424" y="123"/>
                  </a:lnTo>
                  <a:lnTo>
                    <a:pt x="1383" y="82"/>
                  </a:lnTo>
                  <a:lnTo>
                    <a:pt x="1343" y="4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0"/>
            <p:cNvSpPr/>
            <p:nvPr/>
          </p:nvSpPr>
          <p:spPr>
            <a:xfrm flipH="1">
              <a:off x="5885601" y="1432642"/>
              <a:ext cx="23026" cy="28108"/>
            </a:xfrm>
            <a:custGeom>
              <a:avLst/>
              <a:gdLst/>
              <a:ahLst/>
              <a:cxnLst/>
              <a:rect l="l" t="t" r="r" b="b"/>
              <a:pathLst>
                <a:path w="367" h="448" extrusionOk="0">
                  <a:moveTo>
                    <a:pt x="204" y="0"/>
                  </a:moveTo>
                  <a:lnTo>
                    <a:pt x="122" y="41"/>
                  </a:lnTo>
                  <a:lnTo>
                    <a:pt x="41" y="82"/>
                  </a:lnTo>
                  <a:lnTo>
                    <a:pt x="41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41" y="366"/>
                  </a:lnTo>
                  <a:lnTo>
                    <a:pt x="122" y="407"/>
                  </a:lnTo>
                  <a:lnTo>
                    <a:pt x="204" y="448"/>
                  </a:lnTo>
                  <a:lnTo>
                    <a:pt x="244" y="407"/>
                  </a:lnTo>
                  <a:lnTo>
                    <a:pt x="326" y="366"/>
                  </a:lnTo>
                  <a:lnTo>
                    <a:pt x="366" y="326"/>
                  </a:lnTo>
                  <a:lnTo>
                    <a:pt x="366" y="244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82"/>
                  </a:lnTo>
                  <a:lnTo>
                    <a:pt x="244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40"/>
          <p:cNvSpPr/>
          <p:nvPr/>
        </p:nvSpPr>
        <p:spPr>
          <a:xfrm>
            <a:off x="4978042" y="254897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1"/>
                </a:moveTo>
                <a:lnTo>
                  <a:pt x="1262" y="41"/>
                </a:lnTo>
                <a:lnTo>
                  <a:pt x="1018" y="123"/>
                </a:lnTo>
                <a:lnTo>
                  <a:pt x="773" y="204"/>
                </a:lnTo>
                <a:lnTo>
                  <a:pt x="570" y="367"/>
                </a:lnTo>
                <a:lnTo>
                  <a:pt x="407" y="529"/>
                </a:lnTo>
                <a:lnTo>
                  <a:pt x="245" y="692"/>
                </a:lnTo>
                <a:lnTo>
                  <a:pt x="163" y="896"/>
                </a:lnTo>
                <a:lnTo>
                  <a:pt x="82" y="1099"/>
                </a:lnTo>
                <a:lnTo>
                  <a:pt x="1" y="1343"/>
                </a:lnTo>
                <a:lnTo>
                  <a:pt x="1" y="1546"/>
                </a:lnTo>
                <a:lnTo>
                  <a:pt x="1" y="1790"/>
                </a:lnTo>
                <a:lnTo>
                  <a:pt x="41" y="1994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1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7"/>
                </a:lnTo>
                <a:lnTo>
                  <a:pt x="1831" y="3377"/>
                </a:lnTo>
                <a:lnTo>
                  <a:pt x="2075" y="3336"/>
                </a:lnTo>
                <a:lnTo>
                  <a:pt x="2319" y="3255"/>
                </a:lnTo>
                <a:lnTo>
                  <a:pt x="2563" y="3173"/>
                </a:lnTo>
                <a:lnTo>
                  <a:pt x="2767" y="3011"/>
                </a:lnTo>
                <a:lnTo>
                  <a:pt x="2929" y="2848"/>
                </a:lnTo>
                <a:lnTo>
                  <a:pt x="3092" y="2645"/>
                </a:lnTo>
                <a:lnTo>
                  <a:pt x="3214" y="2441"/>
                </a:lnTo>
                <a:lnTo>
                  <a:pt x="3295" y="2197"/>
                </a:lnTo>
                <a:lnTo>
                  <a:pt x="3336" y="1912"/>
                </a:lnTo>
                <a:lnTo>
                  <a:pt x="3336" y="1628"/>
                </a:lnTo>
                <a:lnTo>
                  <a:pt x="3295" y="1343"/>
                </a:lnTo>
                <a:lnTo>
                  <a:pt x="3214" y="1099"/>
                </a:lnTo>
                <a:lnTo>
                  <a:pt x="3092" y="855"/>
                </a:lnTo>
                <a:lnTo>
                  <a:pt x="2929" y="611"/>
                </a:lnTo>
                <a:lnTo>
                  <a:pt x="2726" y="407"/>
                </a:lnTo>
                <a:lnTo>
                  <a:pt x="2482" y="245"/>
                </a:lnTo>
                <a:lnTo>
                  <a:pt x="2238" y="123"/>
                </a:lnTo>
                <a:lnTo>
                  <a:pt x="1994" y="41"/>
                </a:lnTo>
                <a:lnTo>
                  <a:pt x="17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0"/>
          <p:cNvSpPr/>
          <p:nvPr/>
        </p:nvSpPr>
        <p:spPr>
          <a:xfrm>
            <a:off x="5543603" y="10742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0"/>
          <p:cNvSpPr/>
          <p:nvPr/>
        </p:nvSpPr>
        <p:spPr>
          <a:xfrm rot="316832">
            <a:off x="7637496" y="2499910"/>
            <a:ext cx="319339" cy="635502"/>
          </a:xfrm>
          <a:custGeom>
            <a:avLst/>
            <a:gdLst/>
            <a:ahLst/>
            <a:cxnLst/>
            <a:rect l="l" t="t" r="r" b="b"/>
            <a:pathLst>
              <a:path w="4354" h="8665" extrusionOk="0">
                <a:moveTo>
                  <a:pt x="1750" y="0"/>
                </a:moveTo>
                <a:lnTo>
                  <a:pt x="1669" y="82"/>
                </a:lnTo>
                <a:lnTo>
                  <a:pt x="123" y="2726"/>
                </a:lnTo>
                <a:lnTo>
                  <a:pt x="123" y="2807"/>
                </a:lnTo>
                <a:lnTo>
                  <a:pt x="123" y="2888"/>
                </a:lnTo>
                <a:lnTo>
                  <a:pt x="164" y="2970"/>
                </a:lnTo>
                <a:lnTo>
                  <a:pt x="245" y="3010"/>
                </a:lnTo>
                <a:lnTo>
                  <a:pt x="570" y="3092"/>
                </a:lnTo>
                <a:lnTo>
                  <a:pt x="936" y="3092"/>
                </a:lnTo>
                <a:lnTo>
                  <a:pt x="692" y="3621"/>
                </a:lnTo>
                <a:lnTo>
                  <a:pt x="489" y="4190"/>
                </a:lnTo>
                <a:lnTo>
                  <a:pt x="286" y="4719"/>
                </a:lnTo>
                <a:lnTo>
                  <a:pt x="41" y="5288"/>
                </a:lnTo>
                <a:lnTo>
                  <a:pt x="1" y="5370"/>
                </a:lnTo>
                <a:lnTo>
                  <a:pt x="41" y="5451"/>
                </a:lnTo>
                <a:lnTo>
                  <a:pt x="82" y="5492"/>
                </a:lnTo>
                <a:lnTo>
                  <a:pt x="164" y="5532"/>
                </a:lnTo>
                <a:lnTo>
                  <a:pt x="733" y="5654"/>
                </a:lnTo>
                <a:lnTo>
                  <a:pt x="1343" y="5736"/>
                </a:lnTo>
                <a:lnTo>
                  <a:pt x="814" y="7078"/>
                </a:lnTo>
                <a:lnTo>
                  <a:pt x="408" y="8420"/>
                </a:lnTo>
                <a:lnTo>
                  <a:pt x="408" y="8542"/>
                </a:lnTo>
                <a:lnTo>
                  <a:pt x="489" y="8624"/>
                </a:lnTo>
                <a:lnTo>
                  <a:pt x="570" y="8664"/>
                </a:lnTo>
                <a:lnTo>
                  <a:pt x="692" y="8624"/>
                </a:lnTo>
                <a:lnTo>
                  <a:pt x="1669" y="7851"/>
                </a:lnTo>
                <a:lnTo>
                  <a:pt x="2563" y="6997"/>
                </a:lnTo>
                <a:lnTo>
                  <a:pt x="3377" y="6061"/>
                </a:lnTo>
                <a:lnTo>
                  <a:pt x="4150" y="5085"/>
                </a:lnTo>
                <a:lnTo>
                  <a:pt x="4150" y="5044"/>
                </a:lnTo>
                <a:lnTo>
                  <a:pt x="4190" y="5004"/>
                </a:lnTo>
                <a:lnTo>
                  <a:pt x="4190" y="4922"/>
                </a:lnTo>
                <a:lnTo>
                  <a:pt x="4109" y="4841"/>
                </a:lnTo>
                <a:lnTo>
                  <a:pt x="4068" y="4800"/>
                </a:lnTo>
                <a:lnTo>
                  <a:pt x="3987" y="4759"/>
                </a:lnTo>
                <a:lnTo>
                  <a:pt x="2767" y="4719"/>
                </a:lnTo>
                <a:lnTo>
                  <a:pt x="3458" y="3743"/>
                </a:lnTo>
                <a:lnTo>
                  <a:pt x="3784" y="3295"/>
                </a:lnTo>
                <a:lnTo>
                  <a:pt x="3906" y="3132"/>
                </a:lnTo>
                <a:lnTo>
                  <a:pt x="3987" y="3051"/>
                </a:lnTo>
                <a:lnTo>
                  <a:pt x="4028" y="2929"/>
                </a:lnTo>
                <a:lnTo>
                  <a:pt x="4028" y="2848"/>
                </a:lnTo>
                <a:lnTo>
                  <a:pt x="3946" y="2766"/>
                </a:lnTo>
                <a:lnTo>
                  <a:pt x="3865" y="2726"/>
                </a:lnTo>
                <a:lnTo>
                  <a:pt x="3296" y="2726"/>
                </a:lnTo>
                <a:lnTo>
                  <a:pt x="3621" y="2197"/>
                </a:lnTo>
                <a:lnTo>
                  <a:pt x="3906" y="1627"/>
                </a:lnTo>
                <a:lnTo>
                  <a:pt x="4150" y="1058"/>
                </a:lnTo>
                <a:lnTo>
                  <a:pt x="4353" y="489"/>
                </a:lnTo>
                <a:lnTo>
                  <a:pt x="4353" y="407"/>
                </a:lnTo>
                <a:lnTo>
                  <a:pt x="4312" y="326"/>
                </a:lnTo>
                <a:lnTo>
                  <a:pt x="4272" y="285"/>
                </a:lnTo>
                <a:lnTo>
                  <a:pt x="4190" y="244"/>
                </a:lnTo>
                <a:lnTo>
                  <a:pt x="3580" y="244"/>
                </a:lnTo>
                <a:lnTo>
                  <a:pt x="3011" y="163"/>
                </a:lnTo>
                <a:lnTo>
                  <a:pt x="2441" y="82"/>
                </a:lnTo>
                <a:lnTo>
                  <a:pt x="1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0"/>
          <p:cNvSpPr/>
          <p:nvPr/>
        </p:nvSpPr>
        <p:spPr>
          <a:xfrm>
            <a:off x="6793003" y="23514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94A5F-2FF9-D2FA-3CE9-536DCA5CC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2020" y="4423030"/>
            <a:ext cx="466680" cy="45719"/>
          </a:xfrm>
        </p:spPr>
        <p:txBody>
          <a:bodyPr/>
          <a:lstStyle/>
          <a:p>
            <a:r>
              <a:rPr lang="en-IN" dirty="0"/>
              <a:t>.</a:t>
            </a:r>
          </a:p>
        </p:txBody>
      </p:sp>
      <p:pic>
        <p:nvPicPr>
          <p:cNvPr id="2" name="Google Shape;2788;p69">
            <a:extLst>
              <a:ext uri="{FF2B5EF4-FFF2-40B4-BE49-F238E27FC236}">
                <a16:creationId xmlns:a16="http://schemas.microsoft.com/office/drawing/2014/main" id="{BDCE46EE-1074-D9A7-ABF6-78E9B6D4DF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4676606" y="1159955"/>
            <a:ext cx="3945679" cy="2633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1"/>
          <p:cNvSpPr txBox="1">
            <a:spLocks noGrp="1"/>
          </p:cNvSpPr>
          <p:nvPr>
            <p:ph type="title"/>
          </p:nvPr>
        </p:nvSpPr>
        <p:spPr>
          <a:xfrm>
            <a:off x="643800" y="108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/>
              <a:t> Target Market</a:t>
            </a:r>
            <a:endParaRPr sz="4000" b="1" dirty="0"/>
          </a:p>
        </p:txBody>
      </p:sp>
      <p:sp>
        <p:nvSpPr>
          <p:cNvPr id="1330" name="Google Shape;1330;p41"/>
          <p:cNvSpPr txBox="1">
            <a:spLocks noGrp="1"/>
          </p:cNvSpPr>
          <p:nvPr>
            <p:ph type="subTitle" idx="1"/>
          </p:nvPr>
        </p:nvSpPr>
        <p:spPr>
          <a:xfrm>
            <a:off x="773340" y="477554"/>
            <a:ext cx="45719" cy="203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.</a:t>
            </a:r>
            <a:endParaRPr dirty="0"/>
          </a:p>
        </p:txBody>
      </p:sp>
      <p:sp>
        <p:nvSpPr>
          <p:cNvPr id="1331" name="Google Shape;1331;p41"/>
          <p:cNvSpPr txBox="1">
            <a:spLocks noGrp="1"/>
          </p:cNvSpPr>
          <p:nvPr>
            <p:ph type="subTitle" idx="4"/>
          </p:nvPr>
        </p:nvSpPr>
        <p:spPr>
          <a:xfrm flipH="1" flipV="1">
            <a:off x="198120" y="1478280"/>
            <a:ext cx="68580" cy="4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.</a:t>
            </a:r>
            <a:endParaRPr dirty="0"/>
          </a:p>
        </p:txBody>
      </p:sp>
      <p:sp>
        <p:nvSpPr>
          <p:cNvPr id="1332" name="Google Shape;1332;p41"/>
          <p:cNvSpPr/>
          <p:nvPr/>
        </p:nvSpPr>
        <p:spPr>
          <a:xfrm>
            <a:off x="6054153" y="46633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1"/>
          <p:cNvSpPr/>
          <p:nvPr/>
        </p:nvSpPr>
        <p:spPr>
          <a:xfrm>
            <a:off x="6863101" y="305592"/>
            <a:ext cx="825816" cy="750505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1"/>
          <p:cNvSpPr/>
          <p:nvPr/>
        </p:nvSpPr>
        <p:spPr>
          <a:xfrm>
            <a:off x="3770129" y="4749005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23;p82">
            <a:extLst>
              <a:ext uri="{FF2B5EF4-FFF2-40B4-BE49-F238E27FC236}">
                <a16:creationId xmlns:a16="http://schemas.microsoft.com/office/drawing/2014/main" id="{C3BDFBDE-91AC-0031-5036-768EC60048EE}"/>
              </a:ext>
            </a:extLst>
          </p:cNvPr>
          <p:cNvGrpSpPr/>
          <p:nvPr/>
        </p:nvGrpSpPr>
        <p:grpSpPr>
          <a:xfrm>
            <a:off x="7065603" y="477554"/>
            <a:ext cx="420811" cy="418507"/>
            <a:chOff x="-5971525" y="3273750"/>
            <a:chExt cx="292250" cy="290650"/>
          </a:xfrm>
          <a:solidFill>
            <a:srgbClr val="F0BAD4"/>
          </a:solidFill>
        </p:grpSpPr>
        <p:sp>
          <p:nvSpPr>
            <p:cNvPr id="24" name="Google Shape;10224;p82">
              <a:extLst>
                <a:ext uri="{FF2B5EF4-FFF2-40B4-BE49-F238E27FC236}">
                  <a16:creationId xmlns:a16="http://schemas.microsoft.com/office/drawing/2014/main" id="{B8465794-B131-793E-3BD4-D2EC14E9BFDF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25;p82">
              <a:extLst>
                <a:ext uri="{FF2B5EF4-FFF2-40B4-BE49-F238E27FC236}">
                  <a16:creationId xmlns:a16="http://schemas.microsoft.com/office/drawing/2014/main" id="{6A5B196A-7689-AEA3-8424-480F11825F91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0947D6-D18F-08DF-F112-946A94CE32AE}"/>
              </a:ext>
            </a:extLst>
          </p:cNvPr>
          <p:cNvSpPr txBox="1"/>
          <p:nvPr/>
        </p:nvSpPr>
        <p:spPr>
          <a:xfrm>
            <a:off x="302687" y="1217824"/>
            <a:ext cx="2619278" cy="1169551"/>
          </a:xfrm>
          <a:prstGeom prst="rect">
            <a:avLst/>
          </a:prstGeom>
          <a:solidFill>
            <a:srgbClr val="C2EFFA"/>
          </a:solidFill>
        </p:spPr>
        <p:txBody>
          <a:bodyPr wrap="square" rtlCol="0">
            <a:spAutoFit/>
          </a:bodyPr>
          <a:lstStyle/>
          <a:p>
            <a:pPr algn="ctr"/>
            <a:endParaRPr lang="en-IN" sz="700" b="1" dirty="0">
              <a:solidFill>
                <a:srgbClr val="FF0000"/>
              </a:solidFill>
            </a:endParaRPr>
          </a:p>
          <a:p>
            <a:pPr algn="ctr"/>
            <a:r>
              <a:rPr lang="en-IN" sz="2000" b="1" dirty="0">
                <a:solidFill>
                  <a:srgbClr val="0070C0"/>
                </a:solidFill>
              </a:rPr>
              <a:t>Students(16-25)</a:t>
            </a:r>
          </a:p>
          <a:p>
            <a:pPr algn="ctr"/>
            <a:r>
              <a:rPr lang="en-IN" sz="1600" dirty="0"/>
              <a:t>Academic stress, career anxiety, personal stress</a:t>
            </a:r>
          </a:p>
          <a:p>
            <a:pPr algn="ctr"/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1590F-7093-9832-DC2B-B6C96CFE8FC9}"/>
              </a:ext>
            </a:extLst>
          </p:cNvPr>
          <p:cNvSpPr txBox="1"/>
          <p:nvPr/>
        </p:nvSpPr>
        <p:spPr>
          <a:xfrm>
            <a:off x="232410" y="2835971"/>
            <a:ext cx="2787796" cy="156966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IN" sz="1800" b="1" dirty="0">
              <a:solidFill>
                <a:srgbClr val="FF0000"/>
              </a:solidFill>
            </a:endParaRPr>
          </a:p>
          <a:p>
            <a:pPr algn="ctr"/>
            <a:r>
              <a:rPr lang="en-IN" sz="1800" b="1" dirty="0">
                <a:solidFill>
                  <a:srgbClr val="FF0000"/>
                </a:solidFill>
              </a:rPr>
              <a:t>Working Professional </a:t>
            </a:r>
            <a:r>
              <a:rPr lang="en-IN" sz="1600" b="1" dirty="0">
                <a:solidFill>
                  <a:srgbClr val="FF0000"/>
                </a:solidFill>
              </a:rPr>
              <a:t>(25-40)</a:t>
            </a:r>
          </a:p>
          <a:p>
            <a:pPr algn="ctr"/>
            <a:r>
              <a:rPr lang="en-IN" sz="1600" dirty="0"/>
              <a:t>Work-life balance, burnout and anxiety</a:t>
            </a:r>
          </a:p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05AA8-2739-65A1-CD3C-2D846F7E9EB5}"/>
              </a:ext>
            </a:extLst>
          </p:cNvPr>
          <p:cNvSpPr txBox="1"/>
          <p:nvPr/>
        </p:nvSpPr>
        <p:spPr>
          <a:xfrm>
            <a:off x="6222037" y="1239769"/>
            <a:ext cx="2361140" cy="1077218"/>
          </a:xfrm>
          <a:prstGeom prst="rect">
            <a:avLst/>
          </a:prstGeom>
          <a:solidFill>
            <a:srgbClr val="B9FFAB"/>
          </a:solidFill>
        </p:spPr>
        <p:txBody>
          <a:bodyPr wrap="square" rtlCol="0">
            <a:spAutoFit/>
          </a:bodyPr>
          <a:lstStyle/>
          <a:p>
            <a:pPr algn="ctr"/>
            <a:endParaRPr lang="en-IN" sz="700" b="1" dirty="0">
              <a:solidFill>
                <a:srgbClr val="FF0000"/>
              </a:solidFill>
            </a:endParaRPr>
          </a:p>
          <a:p>
            <a:pPr algn="ctr"/>
            <a:r>
              <a:rPr lang="en-IN" sz="1600" b="1" dirty="0">
                <a:solidFill>
                  <a:srgbClr val="00B050"/>
                </a:solidFill>
              </a:rPr>
              <a:t>Urban Stressed Population</a:t>
            </a:r>
            <a:endParaRPr lang="en-IN" sz="2400" b="1" dirty="0">
              <a:solidFill>
                <a:srgbClr val="00B050"/>
              </a:solidFill>
            </a:endParaRPr>
          </a:p>
          <a:p>
            <a:pPr algn="ctr"/>
            <a:r>
              <a:rPr lang="en-US" sz="1200" dirty="0"/>
              <a:t>City life pressures</a:t>
            </a:r>
          </a:p>
          <a:p>
            <a:pPr algn="ctr"/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840A4-11B3-CB9C-0FE3-C7EE6863026E}"/>
              </a:ext>
            </a:extLst>
          </p:cNvPr>
          <p:cNvSpPr txBox="1"/>
          <p:nvPr/>
        </p:nvSpPr>
        <p:spPr>
          <a:xfrm>
            <a:off x="6222037" y="2851360"/>
            <a:ext cx="2549001" cy="1308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I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IN" sz="1800" b="1" dirty="0">
                <a:solidFill>
                  <a:schemeClr val="accent1">
                    <a:lumMod val="75000"/>
                  </a:schemeClr>
                </a:solidFill>
              </a:rPr>
              <a:t>Rural with Online Access</a:t>
            </a:r>
          </a:p>
          <a:p>
            <a:pPr algn="ctr"/>
            <a:r>
              <a:rPr lang="en-IN" dirty="0"/>
              <a:t>Limited local resources</a:t>
            </a:r>
          </a:p>
          <a:p>
            <a:endParaRPr lang="en-US" sz="1100" dirty="0"/>
          </a:p>
        </p:txBody>
      </p:sp>
      <p:sp>
        <p:nvSpPr>
          <p:cNvPr id="8" name="Google Shape;1253;p39">
            <a:extLst>
              <a:ext uri="{FF2B5EF4-FFF2-40B4-BE49-F238E27FC236}">
                <a16:creationId xmlns:a16="http://schemas.microsoft.com/office/drawing/2014/main" id="{BD3623B9-E6C5-4028-113D-423E228CCE88}"/>
              </a:ext>
            </a:extLst>
          </p:cNvPr>
          <p:cNvSpPr txBox="1">
            <a:spLocks/>
          </p:cNvSpPr>
          <p:nvPr/>
        </p:nvSpPr>
        <p:spPr>
          <a:xfrm>
            <a:off x="2353492" y="1745190"/>
            <a:ext cx="4633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9pPr>
          </a:lstStyle>
          <a:p>
            <a:r>
              <a:rPr lang="en-IN" b="0" dirty="0">
                <a:solidFill>
                  <a:schemeClr val="bg1">
                    <a:lumMod val="75000"/>
                  </a:schemeClr>
                </a:solidFill>
              </a:rPr>
              <a:t>PRIMARY</a:t>
            </a:r>
          </a:p>
          <a:p>
            <a:r>
              <a:rPr lang="en-IN" b="0" dirty="0">
                <a:solidFill>
                  <a:schemeClr val="bg1">
                    <a:lumMod val="75000"/>
                  </a:schemeClr>
                </a:solidFill>
              </a:rPr>
              <a:t>SEGMENT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DC1A8E-291C-539A-1D50-AA3982D61C95}"/>
              </a:ext>
            </a:extLst>
          </p:cNvPr>
          <p:cNvCxnSpPr>
            <a:cxnSpLocks/>
          </p:cNvCxnSpPr>
          <p:nvPr/>
        </p:nvCxnSpPr>
        <p:spPr>
          <a:xfrm flipH="1" flipV="1">
            <a:off x="2921964" y="1778378"/>
            <a:ext cx="848165" cy="529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D3AF57-DC71-CDB3-ABF8-F6FA28B64BBA}"/>
              </a:ext>
            </a:extLst>
          </p:cNvPr>
          <p:cNvCxnSpPr>
            <a:cxnSpLocks/>
          </p:cNvCxnSpPr>
          <p:nvPr/>
        </p:nvCxnSpPr>
        <p:spPr>
          <a:xfrm flipH="1">
            <a:off x="3020206" y="3259212"/>
            <a:ext cx="1068062" cy="538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736D8F-C55C-8530-17C5-7316AC9E4195}"/>
              </a:ext>
            </a:extLst>
          </p:cNvPr>
          <p:cNvCxnSpPr>
            <a:cxnSpLocks/>
          </p:cNvCxnSpPr>
          <p:nvPr/>
        </p:nvCxnSpPr>
        <p:spPr>
          <a:xfrm flipV="1">
            <a:off x="5291667" y="1651000"/>
            <a:ext cx="848190" cy="577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B29F55-84D2-4A78-898E-B3114EF5A7B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91667" y="3244372"/>
            <a:ext cx="930370" cy="261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>
          <a:extLst>
            <a:ext uri="{FF2B5EF4-FFF2-40B4-BE49-F238E27FC236}">
              <a16:creationId xmlns:a16="http://schemas.microsoft.com/office/drawing/2014/main" id="{F60AB3E6-4623-DE74-CDED-BCB7D582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1">
            <a:extLst>
              <a:ext uri="{FF2B5EF4-FFF2-40B4-BE49-F238E27FC236}">
                <a16:creationId xmlns:a16="http://schemas.microsoft.com/office/drawing/2014/main" id="{3C0A7F50-DE4C-3705-DB34-0A0A84B6FF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800" y="108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/>
              <a:t> Target Market</a:t>
            </a:r>
            <a:endParaRPr sz="4000" b="1" dirty="0"/>
          </a:p>
        </p:txBody>
      </p:sp>
      <p:sp>
        <p:nvSpPr>
          <p:cNvPr id="1330" name="Google Shape;1330;p41">
            <a:extLst>
              <a:ext uri="{FF2B5EF4-FFF2-40B4-BE49-F238E27FC236}">
                <a16:creationId xmlns:a16="http://schemas.microsoft.com/office/drawing/2014/main" id="{041D1DED-EF9D-1E2A-2BD9-40DF52C52A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3340" y="477554"/>
            <a:ext cx="45719" cy="203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.</a:t>
            </a:r>
            <a:endParaRPr dirty="0"/>
          </a:p>
        </p:txBody>
      </p:sp>
      <p:sp>
        <p:nvSpPr>
          <p:cNvPr id="1331" name="Google Shape;1331;p41">
            <a:extLst>
              <a:ext uri="{FF2B5EF4-FFF2-40B4-BE49-F238E27FC236}">
                <a16:creationId xmlns:a16="http://schemas.microsoft.com/office/drawing/2014/main" id="{65DCC4CF-B331-3435-EF9D-0B1E323DB6C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 flipH="1" flipV="1">
            <a:off x="198120" y="1478280"/>
            <a:ext cx="68580" cy="4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.</a:t>
            </a:r>
            <a:endParaRPr dirty="0"/>
          </a:p>
        </p:txBody>
      </p:sp>
      <p:sp>
        <p:nvSpPr>
          <p:cNvPr id="1332" name="Google Shape;1332;p41">
            <a:extLst>
              <a:ext uri="{FF2B5EF4-FFF2-40B4-BE49-F238E27FC236}">
                <a16:creationId xmlns:a16="http://schemas.microsoft.com/office/drawing/2014/main" id="{0B37B8FF-1401-6E35-8A14-D741E6F3C9FF}"/>
              </a:ext>
            </a:extLst>
          </p:cNvPr>
          <p:cNvSpPr/>
          <p:nvPr/>
        </p:nvSpPr>
        <p:spPr>
          <a:xfrm>
            <a:off x="6054153" y="46633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1">
            <a:extLst>
              <a:ext uri="{FF2B5EF4-FFF2-40B4-BE49-F238E27FC236}">
                <a16:creationId xmlns:a16="http://schemas.microsoft.com/office/drawing/2014/main" id="{0C8E2FF5-8D4D-BB94-B85D-2E09C340E2BD}"/>
              </a:ext>
            </a:extLst>
          </p:cNvPr>
          <p:cNvSpPr/>
          <p:nvPr/>
        </p:nvSpPr>
        <p:spPr>
          <a:xfrm>
            <a:off x="6863101" y="305592"/>
            <a:ext cx="825816" cy="750505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1">
            <a:extLst>
              <a:ext uri="{FF2B5EF4-FFF2-40B4-BE49-F238E27FC236}">
                <a16:creationId xmlns:a16="http://schemas.microsoft.com/office/drawing/2014/main" id="{13FD6FE3-037B-F7A1-AE2E-BDC9EA97905D}"/>
              </a:ext>
            </a:extLst>
          </p:cNvPr>
          <p:cNvSpPr/>
          <p:nvPr/>
        </p:nvSpPr>
        <p:spPr>
          <a:xfrm>
            <a:off x="3770129" y="4749005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23;p82">
            <a:extLst>
              <a:ext uri="{FF2B5EF4-FFF2-40B4-BE49-F238E27FC236}">
                <a16:creationId xmlns:a16="http://schemas.microsoft.com/office/drawing/2014/main" id="{C03A55E8-2B06-0DBD-C7E1-146DF2372957}"/>
              </a:ext>
            </a:extLst>
          </p:cNvPr>
          <p:cNvGrpSpPr/>
          <p:nvPr/>
        </p:nvGrpSpPr>
        <p:grpSpPr>
          <a:xfrm>
            <a:off x="7065603" y="477554"/>
            <a:ext cx="420811" cy="418507"/>
            <a:chOff x="-5971525" y="3273750"/>
            <a:chExt cx="292250" cy="290650"/>
          </a:xfrm>
          <a:solidFill>
            <a:srgbClr val="F0BAD4"/>
          </a:solidFill>
        </p:grpSpPr>
        <p:sp>
          <p:nvSpPr>
            <p:cNvPr id="24" name="Google Shape;10224;p82">
              <a:extLst>
                <a:ext uri="{FF2B5EF4-FFF2-40B4-BE49-F238E27FC236}">
                  <a16:creationId xmlns:a16="http://schemas.microsoft.com/office/drawing/2014/main" id="{36FFC1EA-E109-2B2C-4A84-2EA4BC552B99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25;p82">
              <a:extLst>
                <a:ext uri="{FF2B5EF4-FFF2-40B4-BE49-F238E27FC236}">
                  <a16:creationId xmlns:a16="http://schemas.microsoft.com/office/drawing/2014/main" id="{EAF268B3-8B6F-726A-2AA1-CCF69845A91C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4E2456-560D-F677-49AC-0370C5C10132}"/>
              </a:ext>
            </a:extLst>
          </p:cNvPr>
          <p:cNvSpPr txBox="1"/>
          <p:nvPr/>
        </p:nvSpPr>
        <p:spPr>
          <a:xfrm>
            <a:off x="232410" y="839659"/>
            <a:ext cx="2619278" cy="93871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IN" sz="700" b="1" dirty="0">
              <a:solidFill>
                <a:srgbClr val="FF0000"/>
              </a:solidFill>
            </a:endParaRPr>
          </a:p>
          <a:p>
            <a:pPr algn="ctr"/>
            <a:r>
              <a:rPr lang="en-IN" sz="2000" b="1" dirty="0">
                <a:solidFill>
                  <a:schemeClr val="tx1"/>
                </a:solidFill>
              </a:rPr>
              <a:t>Corporates</a:t>
            </a:r>
          </a:p>
          <a:p>
            <a:pPr algn="ctr"/>
            <a:r>
              <a:rPr lang="en-IN" dirty="0"/>
              <a:t>Corporates offering wellness benefits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5FCEF-86E7-795E-8226-03F9E8EA5512}"/>
              </a:ext>
            </a:extLst>
          </p:cNvPr>
          <p:cNvSpPr txBox="1"/>
          <p:nvPr/>
        </p:nvSpPr>
        <p:spPr>
          <a:xfrm>
            <a:off x="6222037" y="2851360"/>
            <a:ext cx="2549001" cy="1077218"/>
          </a:xfrm>
          <a:prstGeom prst="rect">
            <a:avLst/>
          </a:prstGeom>
          <a:solidFill>
            <a:srgbClr val="E0C7E3"/>
          </a:solidFill>
        </p:spPr>
        <p:txBody>
          <a:bodyPr wrap="square" rtlCol="0">
            <a:spAutoFit/>
          </a:bodyPr>
          <a:lstStyle/>
          <a:p>
            <a:pPr algn="ctr"/>
            <a:endParaRPr lang="en-IN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IN" sz="1800" b="1" dirty="0">
                <a:solidFill>
                  <a:srgbClr val="7030A0"/>
                </a:solidFill>
              </a:rPr>
              <a:t>NGO’S</a:t>
            </a:r>
          </a:p>
          <a:p>
            <a:pPr algn="ctr"/>
            <a:r>
              <a:rPr lang="en-US" dirty="0"/>
              <a:t>NGOs focusing upon mental health</a:t>
            </a:r>
            <a:endParaRPr lang="en-US" sz="1100" dirty="0"/>
          </a:p>
        </p:txBody>
      </p:sp>
      <p:sp>
        <p:nvSpPr>
          <p:cNvPr id="8" name="Google Shape;1253;p39">
            <a:extLst>
              <a:ext uri="{FF2B5EF4-FFF2-40B4-BE49-F238E27FC236}">
                <a16:creationId xmlns:a16="http://schemas.microsoft.com/office/drawing/2014/main" id="{BCD7508B-C227-6D05-FAF2-564DFBA1A60C}"/>
              </a:ext>
            </a:extLst>
          </p:cNvPr>
          <p:cNvSpPr txBox="1">
            <a:spLocks/>
          </p:cNvSpPr>
          <p:nvPr/>
        </p:nvSpPr>
        <p:spPr>
          <a:xfrm>
            <a:off x="2353492" y="1745190"/>
            <a:ext cx="4633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9pPr>
          </a:lstStyle>
          <a:p>
            <a:r>
              <a:rPr lang="en-IN" b="0" dirty="0">
                <a:solidFill>
                  <a:schemeClr val="bg1">
                    <a:lumMod val="75000"/>
                  </a:schemeClr>
                </a:solidFill>
              </a:rPr>
              <a:t>SECONDARY</a:t>
            </a:r>
          </a:p>
          <a:p>
            <a:r>
              <a:rPr lang="en-IN" b="0" dirty="0">
                <a:solidFill>
                  <a:schemeClr val="bg1">
                    <a:lumMod val="75000"/>
                  </a:schemeClr>
                </a:solidFill>
              </a:rPr>
              <a:t>SEGMENT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6FB8A5-99E5-AF29-FB3E-A52461012D0C}"/>
              </a:ext>
            </a:extLst>
          </p:cNvPr>
          <p:cNvCxnSpPr>
            <a:cxnSpLocks/>
          </p:cNvCxnSpPr>
          <p:nvPr/>
        </p:nvCxnSpPr>
        <p:spPr>
          <a:xfrm flipH="1" flipV="1">
            <a:off x="2548328" y="1884288"/>
            <a:ext cx="1221801" cy="423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9F100B-1563-3AD9-36C1-73463305852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91667" y="3244372"/>
            <a:ext cx="930370" cy="145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539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>
          <a:extLst>
            <a:ext uri="{FF2B5EF4-FFF2-40B4-BE49-F238E27FC236}">
              <a16:creationId xmlns:a16="http://schemas.microsoft.com/office/drawing/2014/main" id="{4B22A67D-46EB-5996-9A2D-3FE50356C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1">
            <a:extLst>
              <a:ext uri="{FF2B5EF4-FFF2-40B4-BE49-F238E27FC236}">
                <a16:creationId xmlns:a16="http://schemas.microsoft.com/office/drawing/2014/main" id="{5DBDC9EA-C4E2-7E25-A16B-1CE35B7AA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660" y="3744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Value Proposition &amp; Channels</a:t>
            </a:r>
            <a:endParaRPr b="1" dirty="0"/>
          </a:p>
        </p:txBody>
      </p:sp>
      <p:sp>
        <p:nvSpPr>
          <p:cNvPr id="1329" name="Google Shape;1329;p41">
            <a:extLst>
              <a:ext uri="{FF2B5EF4-FFF2-40B4-BE49-F238E27FC236}">
                <a16:creationId xmlns:a16="http://schemas.microsoft.com/office/drawing/2014/main" id="{2A737909-BE72-627B-32F8-70E0D474B8FF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961439" y="2195996"/>
            <a:ext cx="25857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Value Proposition</a:t>
            </a:r>
            <a:endParaRPr dirty="0"/>
          </a:p>
        </p:txBody>
      </p:sp>
      <p:sp>
        <p:nvSpPr>
          <p:cNvPr id="1330" name="Google Shape;1330;p41">
            <a:extLst>
              <a:ext uri="{FF2B5EF4-FFF2-40B4-BE49-F238E27FC236}">
                <a16:creationId xmlns:a16="http://schemas.microsoft.com/office/drawing/2014/main" id="{94866888-5CB7-D895-5C88-000DDC6ABF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3340" y="477554"/>
            <a:ext cx="45719" cy="203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.</a:t>
            </a:r>
            <a:endParaRPr dirty="0"/>
          </a:p>
        </p:txBody>
      </p:sp>
      <p:sp>
        <p:nvSpPr>
          <p:cNvPr id="1331" name="Google Shape;1331;p41">
            <a:extLst>
              <a:ext uri="{FF2B5EF4-FFF2-40B4-BE49-F238E27FC236}">
                <a16:creationId xmlns:a16="http://schemas.microsoft.com/office/drawing/2014/main" id="{D83F2222-A260-E7A4-D37D-7952AAA415C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 flipH="1" flipV="1">
            <a:off x="198120" y="1478280"/>
            <a:ext cx="68580" cy="4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.</a:t>
            </a:r>
            <a:endParaRPr dirty="0"/>
          </a:p>
        </p:txBody>
      </p:sp>
      <p:sp>
        <p:nvSpPr>
          <p:cNvPr id="1332" name="Google Shape;1332;p41">
            <a:extLst>
              <a:ext uri="{FF2B5EF4-FFF2-40B4-BE49-F238E27FC236}">
                <a16:creationId xmlns:a16="http://schemas.microsoft.com/office/drawing/2014/main" id="{4698D934-4050-1DB9-A969-AF58B710C4EF}"/>
              </a:ext>
            </a:extLst>
          </p:cNvPr>
          <p:cNvSpPr/>
          <p:nvPr/>
        </p:nvSpPr>
        <p:spPr>
          <a:xfrm>
            <a:off x="6054153" y="46633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1">
            <a:extLst>
              <a:ext uri="{FF2B5EF4-FFF2-40B4-BE49-F238E27FC236}">
                <a16:creationId xmlns:a16="http://schemas.microsoft.com/office/drawing/2014/main" id="{4711E892-0903-C486-A173-41FE36819047}"/>
              </a:ext>
            </a:extLst>
          </p:cNvPr>
          <p:cNvSpPr/>
          <p:nvPr/>
        </p:nvSpPr>
        <p:spPr>
          <a:xfrm>
            <a:off x="1612225" y="1445491"/>
            <a:ext cx="825816" cy="750505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1">
            <a:extLst>
              <a:ext uri="{FF2B5EF4-FFF2-40B4-BE49-F238E27FC236}">
                <a16:creationId xmlns:a16="http://schemas.microsoft.com/office/drawing/2014/main" id="{7AB149F7-4F29-9D04-3165-A408E438F24D}"/>
              </a:ext>
            </a:extLst>
          </p:cNvPr>
          <p:cNvSpPr/>
          <p:nvPr/>
        </p:nvSpPr>
        <p:spPr>
          <a:xfrm>
            <a:off x="3770129" y="4749005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1F30A-9871-B13D-4267-C9F664A8E890}"/>
              </a:ext>
            </a:extLst>
          </p:cNvPr>
          <p:cNvSpPr txBox="1"/>
          <p:nvPr/>
        </p:nvSpPr>
        <p:spPr>
          <a:xfrm>
            <a:off x="796199" y="2569633"/>
            <a:ext cx="3253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• Privacy: </a:t>
            </a:r>
            <a:r>
              <a:rPr lang="en-IN" sz="1200" dirty="0"/>
              <a:t>Anonymous sessions for            </a:t>
            </a:r>
          </a:p>
          <a:p>
            <a:r>
              <a:rPr lang="en-IN" sz="1200" dirty="0"/>
              <a:t>  stigma-free help</a:t>
            </a:r>
          </a:p>
          <a:p>
            <a:r>
              <a:rPr lang="en-IN" sz="1200" b="1" dirty="0"/>
              <a:t>• Accessibility: </a:t>
            </a:r>
            <a:r>
              <a:rPr lang="en-IN" sz="1200" dirty="0"/>
              <a:t>Available anywhere via  </a:t>
            </a:r>
          </a:p>
          <a:p>
            <a:r>
              <a:rPr lang="en-IN" sz="1200" dirty="0"/>
              <a:t>  app/website</a:t>
            </a:r>
          </a:p>
          <a:p>
            <a:r>
              <a:rPr lang="en-IN" sz="1200" b="1" dirty="0"/>
              <a:t>• Affordability: </a:t>
            </a:r>
            <a:r>
              <a:rPr lang="en-IN" sz="1200" dirty="0"/>
              <a:t>Lower cost than traditional </a:t>
            </a:r>
          </a:p>
          <a:p>
            <a:r>
              <a:rPr lang="en-IN" sz="1200" dirty="0"/>
              <a:t>   therapy</a:t>
            </a:r>
          </a:p>
          <a:p>
            <a:r>
              <a:rPr lang="en-IN" sz="1200" dirty="0"/>
              <a:t>•</a:t>
            </a:r>
            <a:r>
              <a:rPr lang="en-IN" sz="1200" b="1" dirty="0"/>
              <a:t> Certified Therapists</a:t>
            </a:r>
            <a:r>
              <a:rPr lang="en-IN" sz="1200" dirty="0"/>
              <a:t>: Verified </a:t>
            </a:r>
          </a:p>
          <a:p>
            <a:r>
              <a:rPr lang="en-IN" sz="1200" dirty="0"/>
              <a:t>  professionals with relevant expertise</a:t>
            </a:r>
          </a:p>
          <a:p>
            <a:r>
              <a:rPr lang="en-IN" sz="1200" b="1" dirty="0"/>
              <a:t>• AI Mood Tracking: </a:t>
            </a:r>
            <a:r>
              <a:rPr lang="en-IN" sz="1200" dirty="0"/>
              <a:t>Continuous mental </a:t>
            </a:r>
          </a:p>
          <a:p>
            <a:r>
              <a:rPr lang="en-IN" sz="1200" dirty="0"/>
              <a:t>  health monitoring</a:t>
            </a:r>
          </a:p>
        </p:txBody>
      </p:sp>
      <p:sp>
        <p:nvSpPr>
          <p:cNvPr id="18" name="Google Shape;1334;p41">
            <a:extLst>
              <a:ext uri="{FF2B5EF4-FFF2-40B4-BE49-F238E27FC236}">
                <a16:creationId xmlns:a16="http://schemas.microsoft.com/office/drawing/2014/main" id="{4F861E87-9931-C1F3-3C28-04C554EA3314}"/>
              </a:ext>
            </a:extLst>
          </p:cNvPr>
          <p:cNvSpPr/>
          <p:nvPr/>
        </p:nvSpPr>
        <p:spPr>
          <a:xfrm>
            <a:off x="7118428" y="1320802"/>
            <a:ext cx="825816" cy="750505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0308;p82">
            <a:extLst>
              <a:ext uri="{FF2B5EF4-FFF2-40B4-BE49-F238E27FC236}">
                <a16:creationId xmlns:a16="http://schemas.microsoft.com/office/drawing/2014/main" id="{C6A017E9-36A1-347B-7FC7-83B3048CC701}"/>
              </a:ext>
            </a:extLst>
          </p:cNvPr>
          <p:cNvGrpSpPr/>
          <p:nvPr/>
        </p:nvGrpSpPr>
        <p:grpSpPr>
          <a:xfrm>
            <a:off x="1802830" y="1675920"/>
            <a:ext cx="444605" cy="419659"/>
            <a:chOff x="-1960150" y="3956600"/>
            <a:chExt cx="308775" cy="291450"/>
          </a:xfrm>
          <a:solidFill>
            <a:srgbClr val="F0BAD4"/>
          </a:solidFill>
        </p:grpSpPr>
        <p:sp>
          <p:nvSpPr>
            <p:cNvPr id="20" name="Google Shape;10309;p82">
              <a:extLst>
                <a:ext uri="{FF2B5EF4-FFF2-40B4-BE49-F238E27FC236}">
                  <a16:creationId xmlns:a16="http://schemas.microsoft.com/office/drawing/2014/main" id="{45390F58-CA3E-D453-6E5C-678EC7EB1C2A}"/>
                </a:ext>
              </a:extLst>
            </p:cNvPr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10;p82">
              <a:extLst>
                <a:ext uri="{FF2B5EF4-FFF2-40B4-BE49-F238E27FC236}">
                  <a16:creationId xmlns:a16="http://schemas.microsoft.com/office/drawing/2014/main" id="{59E17299-857F-7DB5-F1CA-384FD2AA4CE4}"/>
                </a:ext>
              </a:extLst>
            </p:cNvPr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329;p41">
            <a:extLst>
              <a:ext uri="{FF2B5EF4-FFF2-40B4-BE49-F238E27FC236}">
                <a16:creationId xmlns:a16="http://schemas.microsoft.com/office/drawing/2014/main" id="{620EE472-8B7C-4455-B489-770A92CEEB42}"/>
              </a:ext>
            </a:extLst>
          </p:cNvPr>
          <p:cNvSpPr txBox="1">
            <a:spLocks/>
          </p:cNvSpPr>
          <p:nvPr/>
        </p:nvSpPr>
        <p:spPr>
          <a:xfrm>
            <a:off x="6204267" y="2100207"/>
            <a:ext cx="2585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2000" b="1" i="0" u="none" strike="noStrike" cap="none">
                <a:solidFill>
                  <a:schemeClr val="accent1"/>
                </a:solidFill>
                <a:latin typeface="Yusei Magic"/>
                <a:ea typeface="Yusei Magic"/>
                <a:cs typeface="Yusei Magic"/>
                <a:sym typeface="Yusei Mag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9pPr>
          </a:lstStyle>
          <a:p>
            <a:r>
              <a:rPr lang="en-IN" dirty="0"/>
              <a:t>Channels</a:t>
            </a:r>
          </a:p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F669E7-6CDC-E944-7427-108C49AC90BC}"/>
              </a:ext>
            </a:extLst>
          </p:cNvPr>
          <p:cNvSpPr txBox="1"/>
          <p:nvPr/>
        </p:nvSpPr>
        <p:spPr>
          <a:xfrm>
            <a:off x="6415953" y="2583594"/>
            <a:ext cx="276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• </a:t>
            </a:r>
            <a:r>
              <a:rPr lang="en-US" sz="1200" b="1" dirty="0"/>
              <a:t>Digital Platforms: </a:t>
            </a:r>
            <a:r>
              <a:rPr lang="en-US" sz="1200" dirty="0"/>
              <a:t>Mobile  app,</a:t>
            </a:r>
          </a:p>
          <a:p>
            <a:r>
              <a:rPr lang="en-US" sz="1200" dirty="0"/>
              <a:t>   website</a:t>
            </a:r>
          </a:p>
          <a:p>
            <a:r>
              <a:rPr lang="en-US" sz="1200" dirty="0"/>
              <a:t> </a:t>
            </a:r>
            <a:r>
              <a:rPr lang="en-US" sz="1200" b="1" dirty="0"/>
              <a:t>• Social Media</a:t>
            </a:r>
            <a:r>
              <a:rPr lang="en-US" sz="1200" dirty="0"/>
              <a:t>: Awareness  </a:t>
            </a:r>
          </a:p>
          <a:p>
            <a:r>
              <a:rPr lang="en-US" sz="1200" dirty="0"/>
              <a:t>   campaigns &amp; content marketing</a:t>
            </a:r>
          </a:p>
          <a:p>
            <a:r>
              <a:rPr lang="en-US" sz="1200" b="1" dirty="0"/>
              <a:t> • Partnerships: </a:t>
            </a:r>
            <a:r>
              <a:rPr lang="en-US" sz="1200" dirty="0"/>
              <a:t>Corporates, </a:t>
            </a:r>
          </a:p>
          <a:p>
            <a:r>
              <a:rPr lang="en-US" sz="1200" dirty="0"/>
              <a:t>    NGOs, therapist associations</a:t>
            </a:r>
            <a:endParaRPr lang="en-IN" sz="1200" dirty="0"/>
          </a:p>
        </p:txBody>
      </p:sp>
      <p:grpSp>
        <p:nvGrpSpPr>
          <p:cNvPr id="29" name="Google Shape;10303;p82">
            <a:extLst>
              <a:ext uri="{FF2B5EF4-FFF2-40B4-BE49-F238E27FC236}">
                <a16:creationId xmlns:a16="http://schemas.microsoft.com/office/drawing/2014/main" id="{88FCB9E1-3C1D-1039-46A1-F66FFBFAE05D}"/>
              </a:ext>
            </a:extLst>
          </p:cNvPr>
          <p:cNvGrpSpPr/>
          <p:nvPr/>
        </p:nvGrpSpPr>
        <p:grpSpPr>
          <a:xfrm>
            <a:off x="7372984" y="1525509"/>
            <a:ext cx="425310" cy="419659"/>
            <a:chOff x="-1951475" y="3597450"/>
            <a:chExt cx="295375" cy="291450"/>
          </a:xfrm>
          <a:solidFill>
            <a:srgbClr val="F0BAD4"/>
          </a:solidFill>
        </p:grpSpPr>
        <p:sp>
          <p:nvSpPr>
            <p:cNvPr id="30" name="Google Shape;10304;p82">
              <a:extLst>
                <a:ext uri="{FF2B5EF4-FFF2-40B4-BE49-F238E27FC236}">
                  <a16:creationId xmlns:a16="http://schemas.microsoft.com/office/drawing/2014/main" id="{391942A1-43E6-8C12-9705-85CB1437088B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05;p82">
              <a:extLst>
                <a:ext uri="{FF2B5EF4-FFF2-40B4-BE49-F238E27FC236}">
                  <a16:creationId xmlns:a16="http://schemas.microsoft.com/office/drawing/2014/main" id="{D8939944-CBA5-6125-5FD0-2B178FE60404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6;p82">
              <a:extLst>
                <a:ext uri="{FF2B5EF4-FFF2-40B4-BE49-F238E27FC236}">
                  <a16:creationId xmlns:a16="http://schemas.microsoft.com/office/drawing/2014/main" id="{D44928FA-4D26-FF15-EA98-798BC4BD3E90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07;p82">
              <a:extLst>
                <a:ext uri="{FF2B5EF4-FFF2-40B4-BE49-F238E27FC236}">
                  <a16:creationId xmlns:a16="http://schemas.microsoft.com/office/drawing/2014/main" id="{AB6CAFAD-2E5C-1FAC-3373-9A2F5218D697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4070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>
          <a:extLst>
            <a:ext uri="{FF2B5EF4-FFF2-40B4-BE49-F238E27FC236}">
              <a16:creationId xmlns:a16="http://schemas.microsoft.com/office/drawing/2014/main" id="{293D1DEE-691B-2724-5C13-9503A625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1">
            <a:extLst>
              <a:ext uri="{FF2B5EF4-FFF2-40B4-BE49-F238E27FC236}">
                <a16:creationId xmlns:a16="http://schemas.microsoft.com/office/drawing/2014/main" id="{544D270C-4044-C058-A354-E64B83FE17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800" y="108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Customer Relationships, Revenue Streams, Key Activities</a:t>
            </a:r>
            <a:endParaRPr b="1" dirty="0"/>
          </a:p>
        </p:txBody>
      </p:sp>
      <p:sp>
        <p:nvSpPr>
          <p:cNvPr id="1328" name="Google Shape;1328;p41">
            <a:extLst>
              <a:ext uri="{FF2B5EF4-FFF2-40B4-BE49-F238E27FC236}">
                <a16:creationId xmlns:a16="http://schemas.microsoft.com/office/drawing/2014/main" id="{C5F94A59-4B1F-9299-0583-DBE2C0618A1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2312" y="2142254"/>
            <a:ext cx="3271845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Customer Relationships</a:t>
            </a:r>
            <a:endParaRPr dirty="0"/>
          </a:p>
        </p:txBody>
      </p:sp>
      <p:sp>
        <p:nvSpPr>
          <p:cNvPr id="1329" name="Google Shape;1329;p41">
            <a:extLst>
              <a:ext uri="{FF2B5EF4-FFF2-40B4-BE49-F238E27FC236}">
                <a16:creationId xmlns:a16="http://schemas.microsoft.com/office/drawing/2014/main" id="{50EA1C36-209A-6FC7-B8DA-BAC4DF57AA4C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569172" y="2131957"/>
            <a:ext cx="25857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Revenue Streams</a:t>
            </a:r>
            <a:endParaRPr dirty="0"/>
          </a:p>
        </p:txBody>
      </p:sp>
      <p:sp>
        <p:nvSpPr>
          <p:cNvPr id="1330" name="Google Shape;1330;p41">
            <a:extLst>
              <a:ext uri="{FF2B5EF4-FFF2-40B4-BE49-F238E27FC236}">
                <a16:creationId xmlns:a16="http://schemas.microsoft.com/office/drawing/2014/main" id="{BC46A518-F3A4-4DBC-3E2C-6B1E83FBB2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3340" y="477554"/>
            <a:ext cx="45719" cy="203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.</a:t>
            </a:r>
            <a:endParaRPr dirty="0"/>
          </a:p>
        </p:txBody>
      </p:sp>
      <p:sp>
        <p:nvSpPr>
          <p:cNvPr id="1331" name="Google Shape;1331;p41">
            <a:extLst>
              <a:ext uri="{FF2B5EF4-FFF2-40B4-BE49-F238E27FC236}">
                <a16:creationId xmlns:a16="http://schemas.microsoft.com/office/drawing/2014/main" id="{F3D8244D-A7FD-11B2-7081-005196DBA50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 flipH="1" flipV="1">
            <a:off x="198120" y="1478280"/>
            <a:ext cx="68580" cy="4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.</a:t>
            </a:r>
            <a:endParaRPr dirty="0"/>
          </a:p>
        </p:txBody>
      </p:sp>
      <p:sp>
        <p:nvSpPr>
          <p:cNvPr id="1332" name="Google Shape;1332;p41">
            <a:extLst>
              <a:ext uri="{FF2B5EF4-FFF2-40B4-BE49-F238E27FC236}">
                <a16:creationId xmlns:a16="http://schemas.microsoft.com/office/drawing/2014/main" id="{4D4452A7-606D-9FAB-4506-7CB8F9D9B39D}"/>
              </a:ext>
            </a:extLst>
          </p:cNvPr>
          <p:cNvSpPr/>
          <p:nvPr/>
        </p:nvSpPr>
        <p:spPr>
          <a:xfrm>
            <a:off x="6054153" y="46633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1">
            <a:extLst>
              <a:ext uri="{FF2B5EF4-FFF2-40B4-BE49-F238E27FC236}">
                <a16:creationId xmlns:a16="http://schemas.microsoft.com/office/drawing/2014/main" id="{68343681-8405-3183-3671-E62264E5B9D9}"/>
              </a:ext>
            </a:extLst>
          </p:cNvPr>
          <p:cNvSpPr/>
          <p:nvPr/>
        </p:nvSpPr>
        <p:spPr>
          <a:xfrm>
            <a:off x="1519038" y="1297522"/>
            <a:ext cx="798392" cy="750505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1">
            <a:extLst>
              <a:ext uri="{FF2B5EF4-FFF2-40B4-BE49-F238E27FC236}">
                <a16:creationId xmlns:a16="http://schemas.microsoft.com/office/drawing/2014/main" id="{ED61B075-2ACA-DB75-6D25-E174289B6E94}"/>
              </a:ext>
            </a:extLst>
          </p:cNvPr>
          <p:cNvSpPr/>
          <p:nvPr/>
        </p:nvSpPr>
        <p:spPr>
          <a:xfrm>
            <a:off x="4311877" y="1320804"/>
            <a:ext cx="825816" cy="750505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1">
            <a:extLst>
              <a:ext uri="{FF2B5EF4-FFF2-40B4-BE49-F238E27FC236}">
                <a16:creationId xmlns:a16="http://schemas.microsoft.com/office/drawing/2014/main" id="{2CC4193E-82C8-CB9F-CEA3-2327495E7456}"/>
              </a:ext>
            </a:extLst>
          </p:cNvPr>
          <p:cNvSpPr/>
          <p:nvPr/>
        </p:nvSpPr>
        <p:spPr>
          <a:xfrm>
            <a:off x="3770129" y="4749005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742E9-B23B-A671-80CE-A83037885A64}"/>
              </a:ext>
            </a:extLst>
          </p:cNvPr>
          <p:cNvSpPr txBox="1"/>
          <p:nvPr/>
        </p:nvSpPr>
        <p:spPr>
          <a:xfrm>
            <a:off x="384513" y="2587737"/>
            <a:ext cx="3631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/>
            <a:r>
              <a:rPr lang="en-US" sz="1200" b="1" dirty="0"/>
              <a:t> • Personalized Support: </a:t>
            </a:r>
            <a:r>
              <a:rPr lang="en-US" sz="1200" dirty="0"/>
              <a:t>Matching with  </a:t>
            </a:r>
          </a:p>
          <a:p>
            <a:pPr marL="0" lvl="0" indent="0"/>
            <a:r>
              <a:rPr lang="en-US" sz="1200" dirty="0"/>
              <a:t>   suitable therapists</a:t>
            </a:r>
          </a:p>
          <a:p>
            <a:pPr marL="0" lvl="0" indent="0"/>
            <a:endParaRPr lang="en-US" sz="1200" dirty="0"/>
          </a:p>
          <a:p>
            <a:pPr marL="0" lvl="0" indent="0"/>
            <a:r>
              <a:rPr lang="en-US" sz="1200" b="1" dirty="0"/>
              <a:t> • Anonymous Option: </a:t>
            </a:r>
            <a:r>
              <a:rPr lang="en-US" sz="1200" dirty="0"/>
              <a:t>Comfort for </a:t>
            </a:r>
          </a:p>
          <a:p>
            <a:pPr marL="0" lvl="0" indent="0"/>
            <a:r>
              <a:rPr lang="en-US" sz="1200" dirty="0"/>
              <a:t>   hesitant users</a:t>
            </a:r>
          </a:p>
          <a:p>
            <a:pPr marL="0" lvl="0" indent="0"/>
            <a:endParaRPr lang="en-US" sz="1200" dirty="0"/>
          </a:p>
          <a:p>
            <a:pPr marL="0" lvl="0" indent="0"/>
            <a:r>
              <a:rPr lang="en-US" sz="1200" b="1" dirty="0"/>
              <a:t> • 24/7 Availability: </a:t>
            </a:r>
            <a:r>
              <a:rPr lang="en-US" sz="1200" dirty="0"/>
              <a:t>On-demand sessions </a:t>
            </a:r>
          </a:p>
          <a:p>
            <a:pPr marL="0" lvl="0" indent="0"/>
            <a:r>
              <a:rPr lang="en-US" sz="1200" dirty="0"/>
              <a:t>   &amp; AI chat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2BFC3-89FF-A456-A49E-2283F18C582E}"/>
              </a:ext>
            </a:extLst>
          </p:cNvPr>
          <p:cNvSpPr txBox="1"/>
          <p:nvPr/>
        </p:nvSpPr>
        <p:spPr>
          <a:xfrm>
            <a:off x="3452115" y="2574135"/>
            <a:ext cx="3253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 • Monthly/Annual subscription plans</a:t>
            </a:r>
          </a:p>
          <a:p>
            <a:r>
              <a:rPr lang="en-US" sz="1200" b="1" dirty="0"/>
              <a:t> </a:t>
            </a:r>
          </a:p>
          <a:p>
            <a:r>
              <a:rPr lang="en-US" sz="1200" b="1" dirty="0"/>
              <a:t> • Pay-per-session option</a:t>
            </a:r>
          </a:p>
          <a:p>
            <a:r>
              <a:rPr lang="en-US" sz="1200" b="1" dirty="0"/>
              <a:t> </a:t>
            </a:r>
          </a:p>
          <a:p>
            <a:r>
              <a:rPr lang="en-US" sz="1200" b="1" dirty="0"/>
              <a:t> • Corporate wellness packages</a:t>
            </a:r>
            <a:endParaRPr lang="en-IN" sz="1200" b="1" dirty="0"/>
          </a:p>
        </p:txBody>
      </p:sp>
      <p:sp>
        <p:nvSpPr>
          <p:cNvPr id="18" name="Google Shape;1334;p41">
            <a:extLst>
              <a:ext uri="{FF2B5EF4-FFF2-40B4-BE49-F238E27FC236}">
                <a16:creationId xmlns:a16="http://schemas.microsoft.com/office/drawing/2014/main" id="{5B050C01-FBA0-BB9A-FD2C-A38BC164D3DD}"/>
              </a:ext>
            </a:extLst>
          </p:cNvPr>
          <p:cNvSpPr/>
          <p:nvPr/>
        </p:nvSpPr>
        <p:spPr>
          <a:xfrm>
            <a:off x="7118428" y="1320802"/>
            <a:ext cx="825816" cy="750505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29;p41">
            <a:extLst>
              <a:ext uri="{FF2B5EF4-FFF2-40B4-BE49-F238E27FC236}">
                <a16:creationId xmlns:a16="http://schemas.microsoft.com/office/drawing/2014/main" id="{8167336E-B189-229C-941E-C432A6CCB6B8}"/>
              </a:ext>
            </a:extLst>
          </p:cNvPr>
          <p:cNvSpPr txBox="1">
            <a:spLocks/>
          </p:cNvSpPr>
          <p:nvPr/>
        </p:nvSpPr>
        <p:spPr>
          <a:xfrm>
            <a:off x="6204267" y="2100207"/>
            <a:ext cx="2585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2000" b="1" i="0" u="none" strike="noStrike" cap="none">
                <a:solidFill>
                  <a:schemeClr val="accent1"/>
                </a:solidFill>
                <a:latin typeface="Yusei Magic"/>
                <a:ea typeface="Yusei Magic"/>
                <a:cs typeface="Yusei Magic"/>
                <a:sym typeface="Yusei Mag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9pPr>
          </a:lstStyle>
          <a:p>
            <a:r>
              <a:rPr lang="en-US" dirty="0"/>
              <a:t>Key Activities</a:t>
            </a:r>
            <a:endParaRPr lang="en-IN" dirty="0"/>
          </a:p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997F19-5293-5208-6347-8AA68DC78A90}"/>
              </a:ext>
            </a:extLst>
          </p:cNvPr>
          <p:cNvSpPr txBox="1"/>
          <p:nvPr/>
        </p:nvSpPr>
        <p:spPr>
          <a:xfrm>
            <a:off x="6305613" y="2571750"/>
            <a:ext cx="3126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200" b="1" dirty="0"/>
              <a:t>• Platform development &amp;   </a:t>
            </a:r>
          </a:p>
          <a:p>
            <a:r>
              <a:rPr lang="en-US" sz="1200" b="1" dirty="0"/>
              <a:t>   maintenance</a:t>
            </a:r>
          </a:p>
          <a:p>
            <a:endParaRPr lang="en-US" sz="1200" b="1" dirty="0"/>
          </a:p>
          <a:p>
            <a:r>
              <a:rPr lang="en-US" sz="1200" b="1" dirty="0"/>
              <a:t> • Onboarding &amp; verifying therapists</a:t>
            </a:r>
          </a:p>
          <a:p>
            <a:r>
              <a:rPr lang="en-US" sz="1200" b="1" dirty="0"/>
              <a:t> </a:t>
            </a:r>
          </a:p>
          <a:p>
            <a:r>
              <a:rPr lang="en-US" sz="1200" b="1" dirty="0"/>
              <a:t> • Marketing &amp; awareness </a:t>
            </a:r>
          </a:p>
          <a:p>
            <a:r>
              <a:rPr lang="en-US" sz="1200" b="1" dirty="0"/>
              <a:t>   campaigns</a:t>
            </a:r>
          </a:p>
          <a:p>
            <a:r>
              <a:rPr lang="en-US" sz="1200" b="1" dirty="0"/>
              <a:t> </a:t>
            </a:r>
          </a:p>
          <a:p>
            <a:r>
              <a:rPr lang="en-US" sz="1200" b="1" dirty="0"/>
              <a:t> • AI mood tracking model</a:t>
            </a:r>
          </a:p>
          <a:p>
            <a:r>
              <a:rPr lang="en-US" sz="1200" b="1" dirty="0"/>
              <a:t>   improvement</a:t>
            </a:r>
            <a:endParaRPr lang="en-IN" sz="1200" b="1" dirty="0"/>
          </a:p>
        </p:txBody>
      </p:sp>
      <p:grpSp>
        <p:nvGrpSpPr>
          <p:cNvPr id="2" name="Google Shape;10323;p82">
            <a:extLst>
              <a:ext uri="{FF2B5EF4-FFF2-40B4-BE49-F238E27FC236}">
                <a16:creationId xmlns:a16="http://schemas.microsoft.com/office/drawing/2014/main" id="{18C4CF69-170B-F0DF-C5A3-ED66BCF68104}"/>
              </a:ext>
            </a:extLst>
          </p:cNvPr>
          <p:cNvGrpSpPr/>
          <p:nvPr/>
        </p:nvGrpSpPr>
        <p:grpSpPr>
          <a:xfrm>
            <a:off x="1697589" y="1477308"/>
            <a:ext cx="427578" cy="421351"/>
            <a:chOff x="-5254775" y="3631325"/>
            <a:chExt cx="296950" cy="292625"/>
          </a:xfrm>
          <a:solidFill>
            <a:srgbClr val="F0BAD4"/>
          </a:solidFill>
        </p:grpSpPr>
        <p:sp>
          <p:nvSpPr>
            <p:cNvPr id="3" name="Google Shape;10324;p82">
              <a:extLst>
                <a:ext uri="{FF2B5EF4-FFF2-40B4-BE49-F238E27FC236}">
                  <a16:creationId xmlns:a16="http://schemas.microsoft.com/office/drawing/2014/main" id="{B7DFCD0C-E12E-F353-E112-B821B7395D36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325;p82">
              <a:extLst>
                <a:ext uri="{FF2B5EF4-FFF2-40B4-BE49-F238E27FC236}">
                  <a16:creationId xmlns:a16="http://schemas.microsoft.com/office/drawing/2014/main" id="{64A243E0-ED31-2715-8AE2-9FAF4DE99EA6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326;p82">
              <a:extLst>
                <a:ext uri="{FF2B5EF4-FFF2-40B4-BE49-F238E27FC236}">
                  <a16:creationId xmlns:a16="http://schemas.microsoft.com/office/drawing/2014/main" id="{D3C27AD5-A71A-E7F9-0795-4CCA73586C68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27;p82">
              <a:extLst>
                <a:ext uri="{FF2B5EF4-FFF2-40B4-BE49-F238E27FC236}">
                  <a16:creationId xmlns:a16="http://schemas.microsoft.com/office/drawing/2014/main" id="{2ADA7FB0-6BB1-D4D2-05DF-0E201EEDA97F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28;p82">
              <a:extLst>
                <a:ext uri="{FF2B5EF4-FFF2-40B4-BE49-F238E27FC236}">
                  <a16:creationId xmlns:a16="http://schemas.microsoft.com/office/drawing/2014/main" id="{EC59A81E-9186-B906-EA4B-8C850CEB9557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329;p82">
              <a:extLst>
                <a:ext uri="{FF2B5EF4-FFF2-40B4-BE49-F238E27FC236}">
                  <a16:creationId xmlns:a16="http://schemas.microsoft.com/office/drawing/2014/main" id="{3C8279B2-1159-ABA8-9DFE-60D17C89DAC8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30;p82">
              <a:extLst>
                <a:ext uri="{FF2B5EF4-FFF2-40B4-BE49-F238E27FC236}">
                  <a16:creationId xmlns:a16="http://schemas.microsoft.com/office/drawing/2014/main" id="{26D59A8E-0BA6-F1BD-8287-B883013FA27E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170;p78">
            <a:extLst>
              <a:ext uri="{FF2B5EF4-FFF2-40B4-BE49-F238E27FC236}">
                <a16:creationId xmlns:a16="http://schemas.microsoft.com/office/drawing/2014/main" id="{5A87D538-8ACC-DE61-0CB3-AF49C5AFE993}"/>
              </a:ext>
            </a:extLst>
          </p:cNvPr>
          <p:cNvSpPr/>
          <p:nvPr/>
        </p:nvSpPr>
        <p:spPr>
          <a:xfrm>
            <a:off x="4599398" y="1503629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F0BA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7717;p77">
            <a:extLst>
              <a:ext uri="{FF2B5EF4-FFF2-40B4-BE49-F238E27FC236}">
                <a16:creationId xmlns:a16="http://schemas.microsoft.com/office/drawing/2014/main" id="{92116E54-5D24-ADBD-ADF6-4BE3FEE8FFA0}"/>
              </a:ext>
            </a:extLst>
          </p:cNvPr>
          <p:cNvGrpSpPr/>
          <p:nvPr/>
        </p:nvGrpSpPr>
        <p:grpSpPr>
          <a:xfrm>
            <a:off x="7382780" y="1485164"/>
            <a:ext cx="322099" cy="370529"/>
            <a:chOff x="-42971725" y="3217825"/>
            <a:chExt cx="275675" cy="317125"/>
          </a:xfrm>
          <a:solidFill>
            <a:srgbClr val="F0BAD4"/>
          </a:solidFill>
        </p:grpSpPr>
        <p:sp>
          <p:nvSpPr>
            <p:cNvPr id="13" name="Google Shape;7718;p77">
              <a:extLst>
                <a:ext uri="{FF2B5EF4-FFF2-40B4-BE49-F238E27FC236}">
                  <a16:creationId xmlns:a16="http://schemas.microsoft.com/office/drawing/2014/main" id="{7F8469A7-C238-F9C2-9C4C-45173D75923C}"/>
                </a:ext>
              </a:extLst>
            </p:cNvPr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19;p77">
              <a:extLst>
                <a:ext uri="{FF2B5EF4-FFF2-40B4-BE49-F238E27FC236}">
                  <a16:creationId xmlns:a16="http://schemas.microsoft.com/office/drawing/2014/main" id="{8F0426F2-6922-294C-ABB6-0AE6A558D4E9}"/>
                </a:ext>
              </a:extLst>
            </p:cNvPr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20;p77">
              <a:extLst>
                <a:ext uri="{FF2B5EF4-FFF2-40B4-BE49-F238E27FC236}">
                  <a16:creationId xmlns:a16="http://schemas.microsoft.com/office/drawing/2014/main" id="{7C450405-92B2-A8E2-BF32-72AED5675D42}"/>
                </a:ext>
              </a:extLst>
            </p:cNvPr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283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>
          <a:extLst>
            <a:ext uri="{FF2B5EF4-FFF2-40B4-BE49-F238E27FC236}">
              <a16:creationId xmlns:a16="http://schemas.microsoft.com/office/drawing/2014/main" id="{868E14DA-CD08-B00A-3FC5-AA70DDF63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1">
            <a:extLst>
              <a:ext uri="{FF2B5EF4-FFF2-40B4-BE49-F238E27FC236}">
                <a16:creationId xmlns:a16="http://schemas.microsoft.com/office/drawing/2014/main" id="{F7E70FAC-9B30-5B92-E73C-F8586C292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800" y="108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 Key Resources, Key Partners, Cost Structure</a:t>
            </a:r>
            <a:endParaRPr b="1" dirty="0"/>
          </a:p>
        </p:txBody>
      </p:sp>
      <p:sp>
        <p:nvSpPr>
          <p:cNvPr id="1328" name="Google Shape;1328;p41">
            <a:extLst>
              <a:ext uri="{FF2B5EF4-FFF2-40B4-BE49-F238E27FC236}">
                <a16:creationId xmlns:a16="http://schemas.microsoft.com/office/drawing/2014/main" id="{CBED968A-E69A-51CB-0390-7858D3423F3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2312" y="2142254"/>
            <a:ext cx="3271845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Key Resources</a:t>
            </a:r>
            <a:endParaRPr dirty="0"/>
          </a:p>
        </p:txBody>
      </p:sp>
      <p:sp>
        <p:nvSpPr>
          <p:cNvPr id="1329" name="Google Shape;1329;p41">
            <a:extLst>
              <a:ext uri="{FF2B5EF4-FFF2-40B4-BE49-F238E27FC236}">
                <a16:creationId xmlns:a16="http://schemas.microsoft.com/office/drawing/2014/main" id="{2E71F86E-6A25-ABF8-7F67-9874FB566311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569172" y="2131957"/>
            <a:ext cx="2585700" cy="4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Key Partners</a:t>
            </a:r>
            <a:endParaRPr dirty="0"/>
          </a:p>
        </p:txBody>
      </p:sp>
      <p:sp>
        <p:nvSpPr>
          <p:cNvPr id="1330" name="Google Shape;1330;p41">
            <a:extLst>
              <a:ext uri="{FF2B5EF4-FFF2-40B4-BE49-F238E27FC236}">
                <a16:creationId xmlns:a16="http://schemas.microsoft.com/office/drawing/2014/main" id="{958456FE-5040-3088-5303-132EB1F1CD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3340" y="477554"/>
            <a:ext cx="45719" cy="203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.</a:t>
            </a:r>
            <a:endParaRPr dirty="0"/>
          </a:p>
        </p:txBody>
      </p:sp>
      <p:sp>
        <p:nvSpPr>
          <p:cNvPr id="1331" name="Google Shape;1331;p41">
            <a:extLst>
              <a:ext uri="{FF2B5EF4-FFF2-40B4-BE49-F238E27FC236}">
                <a16:creationId xmlns:a16="http://schemas.microsoft.com/office/drawing/2014/main" id="{8B7196CA-C597-895B-E4E3-603C5DD3633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 flipH="1" flipV="1">
            <a:off x="198120" y="1478280"/>
            <a:ext cx="68580" cy="4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.</a:t>
            </a:r>
            <a:endParaRPr dirty="0"/>
          </a:p>
        </p:txBody>
      </p:sp>
      <p:sp>
        <p:nvSpPr>
          <p:cNvPr id="1332" name="Google Shape;1332;p41">
            <a:extLst>
              <a:ext uri="{FF2B5EF4-FFF2-40B4-BE49-F238E27FC236}">
                <a16:creationId xmlns:a16="http://schemas.microsoft.com/office/drawing/2014/main" id="{90A50FD7-61B4-7FF2-14DA-F422ADCCA39D}"/>
              </a:ext>
            </a:extLst>
          </p:cNvPr>
          <p:cNvSpPr/>
          <p:nvPr/>
        </p:nvSpPr>
        <p:spPr>
          <a:xfrm>
            <a:off x="6054153" y="46633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1">
            <a:extLst>
              <a:ext uri="{FF2B5EF4-FFF2-40B4-BE49-F238E27FC236}">
                <a16:creationId xmlns:a16="http://schemas.microsoft.com/office/drawing/2014/main" id="{ABE06816-0D64-1D09-EA30-A8E704FADA7F}"/>
              </a:ext>
            </a:extLst>
          </p:cNvPr>
          <p:cNvSpPr/>
          <p:nvPr/>
        </p:nvSpPr>
        <p:spPr>
          <a:xfrm>
            <a:off x="1521481" y="1320381"/>
            <a:ext cx="825816" cy="750505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1">
            <a:extLst>
              <a:ext uri="{FF2B5EF4-FFF2-40B4-BE49-F238E27FC236}">
                <a16:creationId xmlns:a16="http://schemas.microsoft.com/office/drawing/2014/main" id="{BF21A47D-F4DD-E863-F7BB-FA980EA0084E}"/>
              </a:ext>
            </a:extLst>
          </p:cNvPr>
          <p:cNvSpPr/>
          <p:nvPr/>
        </p:nvSpPr>
        <p:spPr>
          <a:xfrm>
            <a:off x="4311877" y="1320804"/>
            <a:ext cx="825816" cy="750505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1">
            <a:extLst>
              <a:ext uri="{FF2B5EF4-FFF2-40B4-BE49-F238E27FC236}">
                <a16:creationId xmlns:a16="http://schemas.microsoft.com/office/drawing/2014/main" id="{DB4CB960-534E-D30C-4093-CA5F0C9BFF4E}"/>
              </a:ext>
            </a:extLst>
          </p:cNvPr>
          <p:cNvSpPr/>
          <p:nvPr/>
        </p:nvSpPr>
        <p:spPr>
          <a:xfrm>
            <a:off x="3770129" y="4749005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AD7DFE-E5D2-C807-0EB9-19490107ED65}"/>
              </a:ext>
            </a:extLst>
          </p:cNvPr>
          <p:cNvSpPr txBox="1"/>
          <p:nvPr/>
        </p:nvSpPr>
        <p:spPr>
          <a:xfrm>
            <a:off x="488276" y="2562819"/>
            <a:ext cx="2765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/>
            <a:r>
              <a:rPr lang="en-US" sz="1200" b="1" dirty="0"/>
              <a:t> • Certified therapists &amp; counselors</a:t>
            </a:r>
          </a:p>
          <a:p>
            <a:pPr marL="0" lvl="0" indent="0"/>
            <a:endParaRPr lang="en-US" sz="1200" b="1" dirty="0"/>
          </a:p>
          <a:p>
            <a:pPr marL="0" lvl="0" indent="0"/>
            <a:r>
              <a:rPr lang="en-US" sz="1200" b="1" dirty="0"/>
              <a:t> • Tech development team</a:t>
            </a:r>
          </a:p>
          <a:p>
            <a:pPr marL="0" lvl="0" indent="0"/>
            <a:endParaRPr lang="en-US" sz="1200" b="1" dirty="0"/>
          </a:p>
          <a:p>
            <a:pPr marL="0" lvl="0" indent="0"/>
            <a:r>
              <a:rPr lang="en-US" sz="1200" b="1" dirty="0"/>
              <a:t> • AI-based mood tracking tools</a:t>
            </a:r>
          </a:p>
          <a:p>
            <a:pPr marL="0" lvl="0" indent="0"/>
            <a:endParaRPr lang="en-US" sz="1200" b="1" dirty="0"/>
          </a:p>
          <a:p>
            <a:pPr marL="0" lvl="0" indent="0"/>
            <a:r>
              <a:rPr lang="en-US" sz="1200" b="1" dirty="0"/>
              <a:t> • Marketing &amp; community outreach </a:t>
            </a:r>
          </a:p>
          <a:p>
            <a:pPr marL="0" lvl="0" indent="0"/>
            <a:r>
              <a:rPr lang="en-US" sz="1200" b="1" dirty="0"/>
              <a:t>   team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610167-8512-F321-41E9-D66591F6417B}"/>
              </a:ext>
            </a:extLst>
          </p:cNvPr>
          <p:cNvSpPr txBox="1"/>
          <p:nvPr/>
        </p:nvSpPr>
        <p:spPr>
          <a:xfrm>
            <a:off x="3452115" y="2574135"/>
            <a:ext cx="3253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 • NGOs working on mental health </a:t>
            </a:r>
          </a:p>
          <a:p>
            <a:r>
              <a:rPr lang="en-US" sz="1200" b="1" dirty="0"/>
              <a:t>   awareness</a:t>
            </a:r>
          </a:p>
          <a:p>
            <a:endParaRPr lang="en-US" sz="1200" b="1" dirty="0"/>
          </a:p>
          <a:p>
            <a:r>
              <a:rPr lang="en-US" sz="1200" b="1" dirty="0"/>
              <a:t> • Therapist associations &amp; universities</a:t>
            </a:r>
          </a:p>
          <a:p>
            <a:r>
              <a:rPr lang="en-US" sz="1200" b="1" dirty="0"/>
              <a:t> </a:t>
            </a:r>
          </a:p>
          <a:p>
            <a:r>
              <a:rPr lang="en-US" sz="1200" b="1" dirty="0"/>
              <a:t> • Corporates for employee wellness </a:t>
            </a:r>
          </a:p>
          <a:p>
            <a:r>
              <a:rPr lang="en-US" sz="1200" b="1" dirty="0"/>
              <a:t>   tie-ups</a:t>
            </a:r>
            <a:endParaRPr lang="en-IN" sz="1200" b="1" dirty="0"/>
          </a:p>
        </p:txBody>
      </p:sp>
      <p:sp>
        <p:nvSpPr>
          <p:cNvPr id="18" name="Google Shape;1334;p41">
            <a:extLst>
              <a:ext uri="{FF2B5EF4-FFF2-40B4-BE49-F238E27FC236}">
                <a16:creationId xmlns:a16="http://schemas.microsoft.com/office/drawing/2014/main" id="{030A6197-3419-1628-8283-63CF44092A75}"/>
              </a:ext>
            </a:extLst>
          </p:cNvPr>
          <p:cNvSpPr/>
          <p:nvPr/>
        </p:nvSpPr>
        <p:spPr>
          <a:xfrm>
            <a:off x="7118428" y="1320802"/>
            <a:ext cx="825816" cy="750505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29;p41">
            <a:extLst>
              <a:ext uri="{FF2B5EF4-FFF2-40B4-BE49-F238E27FC236}">
                <a16:creationId xmlns:a16="http://schemas.microsoft.com/office/drawing/2014/main" id="{F7E0FAA8-268D-A5EE-BB3B-AFD61C2A79A0}"/>
              </a:ext>
            </a:extLst>
          </p:cNvPr>
          <p:cNvSpPr txBox="1">
            <a:spLocks/>
          </p:cNvSpPr>
          <p:nvPr/>
        </p:nvSpPr>
        <p:spPr>
          <a:xfrm>
            <a:off x="6329669" y="2102055"/>
            <a:ext cx="2585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2000" b="1" i="0" u="none" strike="noStrike" cap="none">
                <a:solidFill>
                  <a:schemeClr val="accent1"/>
                </a:solidFill>
                <a:latin typeface="Yusei Magic"/>
                <a:ea typeface="Yusei Magic"/>
                <a:cs typeface="Yusei Magic"/>
                <a:sym typeface="Yusei Mag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9pPr>
          </a:lstStyle>
          <a:p>
            <a:r>
              <a:rPr lang="en-US" dirty="0"/>
              <a:t>Cost Structure</a:t>
            </a:r>
            <a:endParaRPr lang="en-IN" dirty="0"/>
          </a:p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3B31D-5EFA-0465-751C-5ED91AEFA047}"/>
              </a:ext>
            </a:extLst>
          </p:cNvPr>
          <p:cNvSpPr txBox="1"/>
          <p:nvPr/>
        </p:nvSpPr>
        <p:spPr>
          <a:xfrm>
            <a:off x="6462120" y="2562819"/>
            <a:ext cx="2964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 • Salaries (therapists, tech, </a:t>
            </a:r>
          </a:p>
          <a:p>
            <a:r>
              <a:rPr lang="en-US" sz="1200" b="1" dirty="0"/>
              <a:t>   marketing)</a:t>
            </a:r>
          </a:p>
          <a:p>
            <a:endParaRPr lang="en-US" sz="1200" b="1" dirty="0"/>
          </a:p>
          <a:p>
            <a:r>
              <a:rPr lang="en-US" sz="1200" b="1" dirty="0"/>
              <a:t> • Technology maintenance &amp; </a:t>
            </a:r>
          </a:p>
          <a:p>
            <a:r>
              <a:rPr lang="en-US" sz="1200" b="1" dirty="0"/>
              <a:t>   hosting</a:t>
            </a:r>
          </a:p>
          <a:p>
            <a:endParaRPr lang="en-US" sz="1200" b="1" dirty="0"/>
          </a:p>
          <a:p>
            <a:r>
              <a:rPr lang="en-US" sz="1200" b="1" dirty="0"/>
              <a:t> • Marketing &amp; partnerships</a:t>
            </a:r>
          </a:p>
          <a:p>
            <a:r>
              <a:rPr lang="en-US" sz="1200" b="1" dirty="0"/>
              <a:t> </a:t>
            </a:r>
          </a:p>
          <a:p>
            <a:r>
              <a:rPr lang="en-US" sz="1200" b="1" dirty="0"/>
              <a:t> • Licensing &amp; compliance</a:t>
            </a:r>
            <a:endParaRPr lang="en-IN" sz="1200" b="1" dirty="0"/>
          </a:p>
        </p:txBody>
      </p:sp>
      <p:grpSp>
        <p:nvGrpSpPr>
          <p:cNvPr id="2" name="Google Shape;10323;p82">
            <a:extLst>
              <a:ext uri="{FF2B5EF4-FFF2-40B4-BE49-F238E27FC236}">
                <a16:creationId xmlns:a16="http://schemas.microsoft.com/office/drawing/2014/main" id="{5E750991-F500-1082-76AD-88BEED95DA59}"/>
              </a:ext>
            </a:extLst>
          </p:cNvPr>
          <p:cNvGrpSpPr/>
          <p:nvPr/>
        </p:nvGrpSpPr>
        <p:grpSpPr>
          <a:xfrm>
            <a:off x="4495800" y="1501139"/>
            <a:ext cx="427578" cy="421351"/>
            <a:chOff x="-5254775" y="3631325"/>
            <a:chExt cx="296950" cy="292625"/>
          </a:xfrm>
          <a:solidFill>
            <a:srgbClr val="F0BAD4"/>
          </a:solidFill>
        </p:grpSpPr>
        <p:sp>
          <p:nvSpPr>
            <p:cNvPr id="3" name="Google Shape;10324;p82">
              <a:extLst>
                <a:ext uri="{FF2B5EF4-FFF2-40B4-BE49-F238E27FC236}">
                  <a16:creationId xmlns:a16="http://schemas.microsoft.com/office/drawing/2014/main" id="{B32F8366-22A6-2928-191B-937D1DE04E18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325;p82">
              <a:extLst>
                <a:ext uri="{FF2B5EF4-FFF2-40B4-BE49-F238E27FC236}">
                  <a16:creationId xmlns:a16="http://schemas.microsoft.com/office/drawing/2014/main" id="{2AB848FB-A258-69ED-31F1-527652240452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326;p82">
              <a:extLst>
                <a:ext uri="{FF2B5EF4-FFF2-40B4-BE49-F238E27FC236}">
                  <a16:creationId xmlns:a16="http://schemas.microsoft.com/office/drawing/2014/main" id="{2C4F700E-9A55-03CD-A24D-175295BAED03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27;p82">
              <a:extLst>
                <a:ext uri="{FF2B5EF4-FFF2-40B4-BE49-F238E27FC236}">
                  <a16:creationId xmlns:a16="http://schemas.microsoft.com/office/drawing/2014/main" id="{5044813D-E7E3-A9D0-E8DC-62BE9829FB38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28;p82">
              <a:extLst>
                <a:ext uri="{FF2B5EF4-FFF2-40B4-BE49-F238E27FC236}">
                  <a16:creationId xmlns:a16="http://schemas.microsoft.com/office/drawing/2014/main" id="{1A578065-B727-3AC6-F467-2837D6AECF1C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329;p82">
              <a:extLst>
                <a:ext uri="{FF2B5EF4-FFF2-40B4-BE49-F238E27FC236}">
                  <a16:creationId xmlns:a16="http://schemas.microsoft.com/office/drawing/2014/main" id="{2B6DE91D-2E8B-53B5-D61B-E3C67980375F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30;p82">
              <a:extLst>
                <a:ext uri="{FF2B5EF4-FFF2-40B4-BE49-F238E27FC236}">
                  <a16:creationId xmlns:a16="http://schemas.microsoft.com/office/drawing/2014/main" id="{15677C6A-7998-D857-35E8-0625AC33EF75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078;p78">
            <a:extLst>
              <a:ext uri="{FF2B5EF4-FFF2-40B4-BE49-F238E27FC236}">
                <a16:creationId xmlns:a16="http://schemas.microsoft.com/office/drawing/2014/main" id="{0380B795-DB94-D415-372F-C87B623E30BD}"/>
              </a:ext>
            </a:extLst>
          </p:cNvPr>
          <p:cNvSpPr/>
          <p:nvPr/>
        </p:nvSpPr>
        <p:spPr>
          <a:xfrm>
            <a:off x="7347705" y="152399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0BA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8694;p79">
            <a:extLst>
              <a:ext uri="{FF2B5EF4-FFF2-40B4-BE49-F238E27FC236}">
                <a16:creationId xmlns:a16="http://schemas.microsoft.com/office/drawing/2014/main" id="{4C6ED676-C7E5-501F-4A84-D86350E5C8ED}"/>
              </a:ext>
            </a:extLst>
          </p:cNvPr>
          <p:cNvGrpSpPr/>
          <p:nvPr/>
        </p:nvGrpSpPr>
        <p:grpSpPr>
          <a:xfrm>
            <a:off x="1740926" y="1528861"/>
            <a:ext cx="354616" cy="354586"/>
            <a:chOff x="-30354000" y="3569100"/>
            <a:chExt cx="292250" cy="292225"/>
          </a:xfrm>
          <a:solidFill>
            <a:srgbClr val="F0BAD4"/>
          </a:solidFill>
        </p:grpSpPr>
        <p:sp>
          <p:nvSpPr>
            <p:cNvPr id="13" name="Google Shape;8695;p79">
              <a:extLst>
                <a:ext uri="{FF2B5EF4-FFF2-40B4-BE49-F238E27FC236}">
                  <a16:creationId xmlns:a16="http://schemas.microsoft.com/office/drawing/2014/main" id="{D32B8655-3F49-7A6B-B2E4-AD067215896E}"/>
                </a:ext>
              </a:extLst>
            </p:cNvPr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96;p79">
              <a:extLst>
                <a:ext uri="{FF2B5EF4-FFF2-40B4-BE49-F238E27FC236}">
                  <a16:creationId xmlns:a16="http://schemas.microsoft.com/office/drawing/2014/main" id="{F5335E73-389D-32FE-3918-4950512C0598}"/>
                </a:ext>
              </a:extLst>
            </p:cNvPr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97;p79">
              <a:extLst>
                <a:ext uri="{FF2B5EF4-FFF2-40B4-BE49-F238E27FC236}">
                  <a16:creationId xmlns:a16="http://schemas.microsoft.com/office/drawing/2014/main" id="{42C8C24E-58B9-CF88-286D-46E70FB56729}"/>
                </a:ext>
              </a:extLst>
            </p:cNvPr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98;p79">
              <a:extLst>
                <a:ext uri="{FF2B5EF4-FFF2-40B4-BE49-F238E27FC236}">
                  <a16:creationId xmlns:a16="http://schemas.microsoft.com/office/drawing/2014/main" id="{A436E8A0-0C48-B204-5ADF-7ACF10CAE6D8}"/>
                </a:ext>
              </a:extLst>
            </p:cNvPr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99;p79">
              <a:extLst>
                <a:ext uri="{FF2B5EF4-FFF2-40B4-BE49-F238E27FC236}">
                  <a16:creationId xmlns:a16="http://schemas.microsoft.com/office/drawing/2014/main" id="{F4A8311C-69F1-04BE-63BE-6D6CE1C035F6}"/>
                </a:ext>
              </a:extLst>
            </p:cNvPr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00;p79">
              <a:extLst>
                <a:ext uri="{FF2B5EF4-FFF2-40B4-BE49-F238E27FC236}">
                  <a16:creationId xmlns:a16="http://schemas.microsoft.com/office/drawing/2014/main" id="{8925FB4D-BE0E-EEE5-A3B1-61C219F9337C}"/>
                </a:ext>
              </a:extLst>
            </p:cNvPr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0551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>
          <a:extLst>
            <a:ext uri="{FF2B5EF4-FFF2-40B4-BE49-F238E27FC236}">
              <a16:creationId xmlns:a16="http://schemas.microsoft.com/office/drawing/2014/main" id="{4CA25998-5F3A-27CE-3CF8-800995923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0">
            <a:extLst>
              <a:ext uri="{FF2B5EF4-FFF2-40B4-BE49-F238E27FC236}">
                <a16:creationId xmlns:a16="http://schemas.microsoft.com/office/drawing/2014/main" id="{021F0AC0-AAD9-E20C-0CAB-2F80DDAE6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544" y="1810630"/>
            <a:ext cx="4385456" cy="2492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Marketing Strategy:</a:t>
            </a:r>
            <a:br>
              <a:rPr lang="en-IN" dirty="0">
                <a:solidFill>
                  <a:schemeClr val="accent1"/>
                </a:solidFill>
              </a:rPr>
            </a:br>
            <a:r>
              <a:rPr lang="en-IN" sz="2000" dirty="0">
                <a:solidFill>
                  <a:schemeClr val="accent1"/>
                </a:solidFill>
              </a:rPr>
              <a:t>   </a:t>
            </a:r>
            <a:r>
              <a:rPr lang="en-IN" sz="2000" b="0" dirty="0"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4Ps and Competitive Analysis.</a:t>
            </a:r>
            <a:endParaRPr sz="4000" dirty="0"/>
          </a:p>
        </p:txBody>
      </p:sp>
      <p:sp>
        <p:nvSpPr>
          <p:cNvPr id="1280" name="Google Shape;1280;p40">
            <a:extLst>
              <a:ext uri="{FF2B5EF4-FFF2-40B4-BE49-F238E27FC236}">
                <a16:creationId xmlns:a16="http://schemas.microsoft.com/office/drawing/2014/main" id="{59E2E596-FE79-8A7F-F782-616F307E9D8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3247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C84E22E7-22DB-FDF2-D4EB-9F86FE70CC98}"/>
              </a:ext>
            </a:extLst>
          </p:cNvPr>
          <p:cNvSpPr/>
          <p:nvPr/>
        </p:nvSpPr>
        <p:spPr>
          <a:xfrm>
            <a:off x="4978042" y="254897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1"/>
                </a:moveTo>
                <a:lnTo>
                  <a:pt x="1262" y="41"/>
                </a:lnTo>
                <a:lnTo>
                  <a:pt x="1018" y="123"/>
                </a:lnTo>
                <a:lnTo>
                  <a:pt x="773" y="204"/>
                </a:lnTo>
                <a:lnTo>
                  <a:pt x="570" y="367"/>
                </a:lnTo>
                <a:lnTo>
                  <a:pt x="407" y="529"/>
                </a:lnTo>
                <a:lnTo>
                  <a:pt x="245" y="692"/>
                </a:lnTo>
                <a:lnTo>
                  <a:pt x="163" y="896"/>
                </a:lnTo>
                <a:lnTo>
                  <a:pt x="82" y="1099"/>
                </a:lnTo>
                <a:lnTo>
                  <a:pt x="1" y="1343"/>
                </a:lnTo>
                <a:lnTo>
                  <a:pt x="1" y="1546"/>
                </a:lnTo>
                <a:lnTo>
                  <a:pt x="1" y="1790"/>
                </a:lnTo>
                <a:lnTo>
                  <a:pt x="41" y="1994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1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7"/>
                </a:lnTo>
                <a:lnTo>
                  <a:pt x="1831" y="3377"/>
                </a:lnTo>
                <a:lnTo>
                  <a:pt x="2075" y="3336"/>
                </a:lnTo>
                <a:lnTo>
                  <a:pt x="2319" y="3255"/>
                </a:lnTo>
                <a:lnTo>
                  <a:pt x="2563" y="3173"/>
                </a:lnTo>
                <a:lnTo>
                  <a:pt x="2767" y="3011"/>
                </a:lnTo>
                <a:lnTo>
                  <a:pt x="2929" y="2848"/>
                </a:lnTo>
                <a:lnTo>
                  <a:pt x="3092" y="2645"/>
                </a:lnTo>
                <a:lnTo>
                  <a:pt x="3214" y="2441"/>
                </a:lnTo>
                <a:lnTo>
                  <a:pt x="3295" y="2197"/>
                </a:lnTo>
                <a:lnTo>
                  <a:pt x="3336" y="1912"/>
                </a:lnTo>
                <a:lnTo>
                  <a:pt x="3336" y="1628"/>
                </a:lnTo>
                <a:lnTo>
                  <a:pt x="3295" y="1343"/>
                </a:lnTo>
                <a:lnTo>
                  <a:pt x="3214" y="1099"/>
                </a:lnTo>
                <a:lnTo>
                  <a:pt x="3092" y="855"/>
                </a:lnTo>
                <a:lnTo>
                  <a:pt x="2929" y="611"/>
                </a:lnTo>
                <a:lnTo>
                  <a:pt x="2726" y="407"/>
                </a:lnTo>
                <a:lnTo>
                  <a:pt x="2482" y="245"/>
                </a:lnTo>
                <a:lnTo>
                  <a:pt x="2238" y="123"/>
                </a:lnTo>
                <a:lnTo>
                  <a:pt x="1994" y="41"/>
                </a:lnTo>
                <a:lnTo>
                  <a:pt x="17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0">
            <a:extLst>
              <a:ext uri="{FF2B5EF4-FFF2-40B4-BE49-F238E27FC236}">
                <a16:creationId xmlns:a16="http://schemas.microsoft.com/office/drawing/2014/main" id="{B73B5D8A-B805-BCFC-6A7A-B7473E7C1EEF}"/>
              </a:ext>
            </a:extLst>
          </p:cNvPr>
          <p:cNvSpPr/>
          <p:nvPr/>
        </p:nvSpPr>
        <p:spPr>
          <a:xfrm>
            <a:off x="5543603" y="10742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444EB6FA-DC2A-5F21-5BF5-C45B47BA4D15}"/>
              </a:ext>
            </a:extLst>
          </p:cNvPr>
          <p:cNvSpPr/>
          <p:nvPr/>
        </p:nvSpPr>
        <p:spPr>
          <a:xfrm rot="316832">
            <a:off x="7637496" y="2499910"/>
            <a:ext cx="319339" cy="635502"/>
          </a:xfrm>
          <a:custGeom>
            <a:avLst/>
            <a:gdLst/>
            <a:ahLst/>
            <a:cxnLst/>
            <a:rect l="l" t="t" r="r" b="b"/>
            <a:pathLst>
              <a:path w="4354" h="8665" extrusionOk="0">
                <a:moveTo>
                  <a:pt x="1750" y="0"/>
                </a:moveTo>
                <a:lnTo>
                  <a:pt x="1669" y="82"/>
                </a:lnTo>
                <a:lnTo>
                  <a:pt x="123" y="2726"/>
                </a:lnTo>
                <a:lnTo>
                  <a:pt x="123" y="2807"/>
                </a:lnTo>
                <a:lnTo>
                  <a:pt x="123" y="2888"/>
                </a:lnTo>
                <a:lnTo>
                  <a:pt x="164" y="2970"/>
                </a:lnTo>
                <a:lnTo>
                  <a:pt x="245" y="3010"/>
                </a:lnTo>
                <a:lnTo>
                  <a:pt x="570" y="3092"/>
                </a:lnTo>
                <a:lnTo>
                  <a:pt x="936" y="3092"/>
                </a:lnTo>
                <a:lnTo>
                  <a:pt x="692" y="3621"/>
                </a:lnTo>
                <a:lnTo>
                  <a:pt x="489" y="4190"/>
                </a:lnTo>
                <a:lnTo>
                  <a:pt x="286" y="4719"/>
                </a:lnTo>
                <a:lnTo>
                  <a:pt x="41" y="5288"/>
                </a:lnTo>
                <a:lnTo>
                  <a:pt x="1" y="5370"/>
                </a:lnTo>
                <a:lnTo>
                  <a:pt x="41" y="5451"/>
                </a:lnTo>
                <a:lnTo>
                  <a:pt x="82" y="5492"/>
                </a:lnTo>
                <a:lnTo>
                  <a:pt x="164" y="5532"/>
                </a:lnTo>
                <a:lnTo>
                  <a:pt x="733" y="5654"/>
                </a:lnTo>
                <a:lnTo>
                  <a:pt x="1343" y="5736"/>
                </a:lnTo>
                <a:lnTo>
                  <a:pt x="814" y="7078"/>
                </a:lnTo>
                <a:lnTo>
                  <a:pt x="408" y="8420"/>
                </a:lnTo>
                <a:lnTo>
                  <a:pt x="408" y="8542"/>
                </a:lnTo>
                <a:lnTo>
                  <a:pt x="489" y="8624"/>
                </a:lnTo>
                <a:lnTo>
                  <a:pt x="570" y="8664"/>
                </a:lnTo>
                <a:lnTo>
                  <a:pt x="692" y="8624"/>
                </a:lnTo>
                <a:lnTo>
                  <a:pt x="1669" y="7851"/>
                </a:lnTo>
                <a:lnTo>
                  <a:pt x="2563" y="6997"/>
                </a:lnTo>
                <a:lnTo>
                  <a:pt x="3377" y="6061"/>
                </a:lnTo>
                <a:lnTo>
                  <a:pt x="4150" y="5085"/>
                </a:lnTo>
                <a:lnTo>
                  <a:pt x="4150" y="5044"/>
                </a:lnTo>
                <a:lnTo>
                  <a:pt x="4190" y="5004"/>
                </a:lnTo>
                <a:lnTo>
                  <a:pt x="4190" y="4922"/>
                </a:lnTo>
                <a:lnTo>
                  <a:pt x="4109" y="4841"/>
                </a:lnTo>
                <a:lnTo>
                  <a:pt x="4068" y="4800"/>
                </a:lnTo>
                <a:lnTo>
                  <a:pt x="3987" y="4759"/>
                </a:lnTo>
                <a:lnTo>
                  <a:pt x="2767" y="4719"/>
                </a:lnTo>
                <a:lnTo>
                  <a:pt x="3458" y="3743"/>
                </a:lnTo>
                <a:lnTo>
                  <a:pt x="3784" y="3295"/>
                </a:lnTo>
                <a:lnTo>
                  <a:pt x="3906" y="3132"/>
                </a:lnTo>
                <a:lnTo>
                  <a:pt x="3987" y="3051"/>
                </a:lnTo>
                <a:lnTo>
                  <a:pt x="4028" y="2929"/>
                </a:lnTo>
                <a:lnTo>
                  <a:pt x="4028" y="2848"/>
                </a:lnTo>
                <a:lnTo>
                  <a:pt x="3946" y="2766"/>
                </a:lnTo>
                <a:lnTo>
                  <a:pt x="3865" y="2726"/>
                </a:lnTo>
                <a:lnTo>
                  <a:pt x="3296" y="2726"/>
                </a:lnTo>
                <a:lnTo>
                  <a:pt x="3621" y="2197"/>
                </a:lnTo>
                <a:lnTo>
                  <a:pt x="3906" y="1627"/>
                </a:lnTo>
                <a:lnTo>
                  <a:pt x="4150" y="1058"/>
                </a:lnTo>
                <a:lnTo>
                  <a:pt x="4353" y="489"/>
                </a:lnTo>
                <a:lnTo>
                  <a:pt x="4353" y="407"/>
                </a:lnTo>
                <a:lnTo>
                  <a:pt x="4312" y="326"/>
                </a:lnTo>
                <a:lnTo>
                  <a:pt x="4272" y="285"/>
                </a:lnTo>
                <a:lnTo>
                  <a:pt x="4190" y="244"/>
                </a:lnTo>
                <a:lnTo>
                  <a:pt x="3580" y="244"/>
                </a:lnTo>
                <a:lnTo>
                  <a:pt x="3011" y="163"/>
                </a:lnTo>
                <a:lnTo>
                  <a:pt x="2441" y="82"/>
                </a:lnTo>
                <a:lnTo>
                  <a:pt x="1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0">
            <a:extLst>
              <a:ext uri="{FF2B5EF4-FFF2-40B4-BE49-F238E27FC236}">
                <a16:creationId xmlns:a16="http://schemas.microsoft.com/office/drawing/2014/main" id="{82279105-B469-79E2-76D5-8A5A4963D806}"/>
              </a:ext>
            </a:extLst>
          </p:cNvPr>
          <p:cNvSpPr/>
          <p:nvPr/>
        </p:nvSpPr>
        <p:spPr>
          <a:xfrm>
            <a:off x="6793003" y="23514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39AD0-6028-D520-412F-AF801C4A0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2020" y="4423030"/>
            <a:ext cx="466680" cy="45719"/>
          </a:xfrm>
        </p:spPr>
        <p:txBody>
          <a:bodyPr/>
          <a:lstStyle/>
          <a:p>
            <a:r>
              <a:rPr lang="en-IN" dirty="0"/>
              <a:t>.</a:t>
            </a:r>
          </a:p>
        </p:txBody>
      </p:sp>
      <p:pic>
        <p:nvPicPr>
          <p:cNvPr id="1026" name="Picture 2" descr="hand drawn business strategy concept">
            <a:extLst>
              <a:ext uri="{FF2B5EF4-FFF2-40B4-BE49-F238E27FC236}">
                <a16:creationId xmlns:a16="http://schemas.microsoft.com/office/drawing/2014/main" id="{76E45F88-F2D7-F711-9140-BEA173AFA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31" y="465070"/>
            <a:ext cx="4834270" cy="483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23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791D-092E-D728-6860-7C63DC93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28491"/>
            <a:ext cx="4478700" cy="1751734"/>
          </a:xfrm>
        </p:spPr>
        <p:txBody>
          <a:bodyPr/>
          <a:lstStyle/>
          <a:p>
            <a:r>
              <a:rPr lang="en-IN" sz="3200" dirty="0"/>
              <a:t>PRESENTED BY:-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071F2-E488-4B31-F1F9-BEC34A3E2F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6F52C5-044C-CA34-D5AD-4223DEE06EE9}"/>
              </a:ext>
            </a:extLst>
          </p:cNvPr>
          <p:cNvSpPr txBox="1">
            <a:spLocks/>
          </p:cNvSpPr>
          <p:nvPr/>
        </p:nvSpPr>
        <p:spPr>
          <a:xfrm>
            <a:off x="4089896" y="1906646"/>
            <a:ext cx="4478700" cy="1998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usei Magic"/>
              <a:buNone/>
              <a:defRPr sz="53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usei Magic"/>
              <a:buNone/>
              <a:defRPr sz="36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usei Magic"/>
              <a:buNone/>
              <a:defRPr sz="36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usei Magic"/>
              <a:buNone/>
              <a:defRPr sz="36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usei Magic"/>
              <a:buNone/>
              <a:defRPr sz="36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usei Magic"/>
              <a:buNone/>
              <a:defRPr sz="36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usei Magic"/>
              <a:buNone/>
              <a:defRPr sz="36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usei Magic"/>
              <a:buNone/>
              <a:defRPr sz="36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usei Magic"/>
              <a:buNone/>
              <a:defRPr sz="36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9pPr>
          </a:lstStyle>
          <a:p>
            <a:r>
              <a:rPr lang="en-IN" sz="1800" dirty="0"/>
              <a:t>Ishaan Jain    CSE-B/61</a:t>
            </a:r>
          </a:p>
          <a:p>
            <a:r>
              <a:rPr lang="en-IN" sz="1800" dirty="0"/>
              <a:t>Rishab Negi    CSE-B/78</a:t>
            </a:r>
          </a:p>
          <a:p>
            <a:r>
              <a:rPr lang="en-IN" sz="1800" dirty="0"/>
              <a:t>Tarun            CSE-B/70</a:t>
            </a:r>
          </a:p>
          <a:p>
            <a:r>
              <a:rPr lang="en-IN" sz="1800" dirty="0"/>
              <a:t>Archita </a:t>
            </a:r>
            <a:r>
              <a:rPr lang="en-IN" sz="1800" dirty="0" err="1"/>
              <a:t>sinha</a:t>
            </a:r>
            <a:r>
              <a:rPr lang="en-IN" sz="1800" dirty="0"/>
              <a:t>  CSE-B/91</a:t>
            </a:r>
          </a:p>
          <a:p>
            <a:r>
              <a:rPr lang="en-IN" sz="1800" dirty="0"/>
              <a:t>Ayush Rawat   CSE-B/76</a:t>
            </a:r>
          </a:p>
          <a:p>
            <a:r>
              <a:rPr lang="en-IN" sz="1800" dirty="0" err="1"/>
              <a:t>Saijal</a:t>
            </a:r>
            <a:r>
              <a:rPr lang="en-IN" sz="1800" dirty="0"/>
              <a:t>            CSE-B/90</a:t>
            </a:r>
          </a:p>
        </p:txBody>
      </p:sp>
    </p:spTree>
    <p:extLst>
      <p:ext uri="{BB962C8B-B14F-4D97-AF65-F5344CB8AC3E}">
        <p14:creationId xmlns:p14="http://schemas.microsoft.com/office/powerpoint/2010/main" val="3075045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3126-C88E-C35D-AC58-E825BF32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5651"/>
            <a:ext cx="7704000" cy="572700"/>
          </a:xfrm>
        </p:spPr>
        <p:txBody>
          <a:bodyPr/>
          <a:lstStyle/>
          <a:p>
            <a:r>
              <a:rPr lang="en-IN" b="0" dirty="0">
                <a:solidFill>
                  <a:schemeClr val="bg1"/>
                </a:solidFill>
              </a:rPr>
              <a:t>Marketing Strategy (4Ps)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DD5D7-2476-5012-2970-72BD3FE6129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664970" y="1105875"/>
            <a:ext cx="1032510" cy="350126"/>
          </a:xfrm>
        </p:spPr>
        <p:txBody>
          <a:bodyPr/>
          <a:lstStyle/>
          <a:p>
            <a:pPr algn="l"/>
            <a:r>
              <a:rPr lang="en-IN" sz="1400" b="0" dirty="0">
                <a:solidFill>
                  <a:schemeClr val="tx1"/>
                </a:solidFill>
              </a:rPr>
              <a:t>Product: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0E5BA-06CB-D047-0D55-D2EB5052F8C1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664967" y="2026342"/>
            <a:ext cx="2585700" cy="358140"/>
          </a:xfrm>
        </p:spPr>
        <p:txBody>
          <a:bodyPr/>
          <a:lstStyle/>
          <a:p>
            <a:pPr algn="l"/>
            <a:r>
              <a:rPr lang="en-IN" sz="1400" b="0" dirty="0">
                <a:solidFill>
                  <a:schemeClr val="tx1"/>
                </a:solidFill>
              </a:rPr>
              <a:t>Price:</a:t>
            </a:r>
            <a:br>
              <a:rPr lang="en-IN" sz="1400" b="0" dirty="0">
                <a:solidFill>
                  <a:schemeClr val="tx1"/>
                </a:solidFill>
              </a:rPr>
            </a:br>
            <a:br>
              <a:rPr lang="en-IN" sz="1400" b="0" dirty="0">
                <a:solidFill>
                  <a:schemeClr val="tx1"/>
                </a:solidFill>
              </a:rPr>
            </a:b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9F803E-46FA-CBA2-639F-F6804981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105875"/>
            <a:ext cx="354330" cy="35433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563D539E-33E8-3924-FA48-E4414A1FACFE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1664970" y="1460205"/>
            <a:ext cx="63839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Anonymous therapy through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video, audio, and chat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for stigma-free, private access.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AI-powered mood tracker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self-help library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(articles, exercises, guides) to provide continuous support between therapy sessions.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D4FBE9-01E5-F32E-AA2C-D2F47971A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38" y="2029562"/>
            <a:ext cx="354329" cy="3543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77402F-B12D-F4DE-EEFB-3AAC2A370AA2}"/>
              </a:ext>
            </a:extLst>
          </p:cNvPr>
          <p:cNvSpPr txBox="1"/>
          <p:nvPr/>
        </p:nvSpPr>
        <p:spPr>
          <a:xfrm>
            <a:off x="1664967" y="2387111"/>
            <a:ext cx="6656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200" b="0" i="0" dirty="0">
                <a:effectLst/>
                <a:latin typeface="+mn-lt"/>
              </a:rPr>
              <a:t>Affordable tiers to widen access: ₹499/session to ₹999/session, and ₹4,999 corporate wellness package, undercutting typical online therapy ranges in India and global apps.</a:t>
            </a:r>
          </a:p>
          <a:p>
            <a:pPr marL="171450" indent="-171450" algn="l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200" b="0" i="0" dirty="0">
                <a:effectLst/>
                <a:latin typeface="+mn-lt"/>
              </a:rPr>
              <a:t>Benchmark: </a:t>
            </a:r>
            <a:r>
              <a:rPr lang="en-IN" sz="1200" b="0" i="0" dirty="0" err="1">
                <a:effectLst/>
                <a:latin typeface="+mn-lt"/>
              </a:rPr>
              <a:t>BetterHelp</a:t>
            </a:r>
            <a:r>
              <a:rPr lang="en-IN" sz="1200" b="0" i="0" dirty="0">
                <a:effectLst/>
                <a:latin typeface="+mn-lt"/>
              </a:rPr>
              <a:t> ~₹21,660–₹29,729/month; </a:t>
            </a:r>
            <a:r>
              <a:rPr lang="en-IN" sz="1200" b="0" i="0" dirty="0" err="1">
                <a:effectLst/>
                <a:latin typeface="+mn-lt"/>
              </a:rPr>
              <a:t>Talkspace</a:t>
            </a:r>
            <a:r>
              <a:rPr lang="en-IN" sz="1200" b="0" i="0" dirty="0">
                <a:effectLst/>
                <a:latin typeface="+mn-lt"/>
              </a:rPr>
              <a:t> ~₹5,400–₹9,545/week equivalent, highlighting strong value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00687-ED7A-E56F-BC7C-AB17621AFBA8}"/>
              </a:ext>
            </a:extLst>
          </p:cNvPr>
          <p:cNvSpPr txBox="1"/>
          <p:nvPr/>
        </p:nvSpPr>
        <p:spPr>
          <a:xfrm>
            <a:off x="1736434" y="3190174"/>
            <a:ext cx="722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Place:</a:t>
            </a:r>
            <a:endParaRPr lang="en-IN" dirty="0">
              <a:latin typeface="Yusei Magic" panose="020B0604020202020204" charset="-128"/>
              <a:ea typeface="Yusei Magic" panose="020B0604020202020204" charset="-128"/>
              <a:cs typeface="Yusei Magic" panose="020B060402020202020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1B64F2-5E7B-0DD5-2B27-8E1B2BC9E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325" y="3125107"/>
            <a:ext cx="354329" cy="3543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657153-34AA-8564-3CCB-3FCC82357713}"/>
              </a:ext>
            </a:extLst>
          </p:cNvPr>
          <p:cNvSpPr txBox="1"/>
          <p:nvPr/>
        </p:nvSpPr>
        <p:spPr>
          <a:xfrm>
            <a:off x="1738341" y="3498683"/>
            <a:ext cx="6656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200" b="0" i="0" dirty="0">
                <a:effectLst/>
                <a:latin typeface="+mn-lt"/>
              </a:rPr>
              <a:t>Mobile app (iOS/Android) and Web portal for nationwide reach; WhatsApp bot for simple, low-data access in rural/first-time user contexts.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B92AC5-C9B3-F9A7-6BEC-A7481C25040A}"/>
              </a:ext>
            </a:extLst>
          </p:cNvPr>
          <p:cNvSpPr txBox="1"/>
          <p:nvPr/>
        </p:nvSpPr>
        <p:spPr>
          <a:xfrm>
            <a:off x="1736434" y="3933146"/>
            <a:ext cx="6656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Promotion:</a:t>
            </a:r>
            <a:endParaRPr lang="en-IN" dirty="0">
              <a:latin typeface="Yusei Magic" panose="020B0604020202020204" charset="-128"/>
              <a:ea typeface="Yusei Magic" panose="020B0604020202020204" charset="-128"/>
              <a:cs typeface="Yusei Magic" panose="020B060402020202020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D7BFD7-FD23-1795-636B-9620216A58E5}"/>
              </a:ext>
            </a:extLst>
          </p:cNvPr>
          <p:cNvSpPr txBox="1"/>
          <p:nvPr/>
        </p:nvSpPr>
        <p:spPr>
          <a:xfrm>
            <a:off x="1736434" y="4240923"/>
            <a:ext cx="6656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latin typeface="+mn-lt"/>
              </a:rPr>
              <a:t>Social media campaigns, influencer tie-ups, campus drives, and LinkedIn HR outreach to build youth trust and drive corporate adoption.</a:t>
            </a:r>
            <a:endParaRPr lang="en-GB" sz="1200" b="0" i="0" dirty="0">
              <a:effectLst/>
              <a:latin typeface="+mn-l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268F6E-92AE-7793-CB62-158AAB090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514" y="3907964"/>
            <a:ext cx="358140" cy="3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0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8E41A-182F-D9F9-873E-7BB66DEB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>
                <a:solidFill>
                  <a:schemeClr val="bg1"/>
                </a:solidFill>
              </a:rPr>
              <a:t>Competitive Analysis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9608829-7E3B-15DF-A405-247318AAD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960120"/>
              </p:ext>
            </p:extLst>
          </p:nvPr>
        </p:nvGraphicFramePr>
        <p:xfrm>
          <a:off x="1333500" y="1586978"/>
          <a:ext cx="7284720" cy="2785872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{040E333D-1799-408D-878A-589D153F499F}</a:tableStyleId>
              </a:tblPr>
              <a:tblGrid>
                <a:gridCol w="1303020">
                  <a:extLst>
                    <a:ext uri="{9D8B030D-6E8A-4147-A177-3AD203B41FA5}">
                      <a16:colId xmlns:a16="http://schemas.microsoft.com/office/drawing/2014/main" val="1311916749"/>
                    </a:ext>
                  </a:extLst>
                </a:gridCol>
                <a:gridCol w="1060480">
                  <a:extLst>
                    <a:ext uri="{9D8B030D-6E8A-4147-A177-3AD203B41FA5}">
                      <a16:colId xmlns:a16="http://schemas.microsoft.com/office/drawing/2014/main" val="1164134779"/>
                    </a:ext>
                  </a:extLst>
                </a:gridCol>
                <a:gridCol w="935960">
                  <a:extLst>
                    <a:ext uri="{9D8B030D-6E8A-4147-A177-3AD203B41FA5}">
                      <a16:colId xmlns:a16="http://schemas.microsoft.com/office/drawing/2014/main" val="394304861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4271788835"/>
                    </a:ext>
                  </a:extLst>
                </a:gridCol>
                <a:gridCol w="1054810">
                  <a:extLst>
                    <a:ext uri="{9D8B030D-6E8A-4147-A177-3AD203B41FA5}">
                      <a16:colId xmlns:a16="http://schemas.microsoft.com/office/drawing/2014/main" val="584817274"/>
                    </a:ext>
                  </a:extLst>
                </a:gridCol>
                <a:gridCol w="1375970">
                  <a:extLst>
                    <a:ext uri="{9D8B030D-6E8A-4147-A177-3AD203B41FA5}">
                      <a16:colId xmlns:a16="http://schemas.microsoft.com/office/drawing/2014/main" val="3206636000"/>
                    </a:ext>
                  </a:extLst>
                </a:gridCol>
              </a:tblGrid>
              <a:tr h="485662">
                <a:tc>
                  <a:txBody>
                    <a:bodyPr/>
                    <a:lstStyle/>
                    <a:p>
                      <a:r>
                        <a:rPr lang="en-IN" sz="1200" b="1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Platform</a:t>
                      </a:r>
                      <a:endParaRPr lang="en-IN" sz="1200" b="1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IN" sz="1200" b="1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</a:rPr>
                        <a:t>Anonymous Sessions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AI Mood Tracker</a:t>
                      </a:r>
                      <a:endParaRPr lang="en-IN" sz="1200" b="1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IN" sz="1200" b="1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</a:rPr>
                        <a:t>Pricing (₹)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IN" sz="1200" b="1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Localized (India)</a:t>
                      </a:r>
                      <a:endParaRPr lang="en-IN" sz="1200" b="1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IN" sz="1200" b="1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</a:rPr>
                        <a:t>Corporate Wellness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324349"/>
                  </a:ext>
                </a:extLst>
              </a:tr>
              <a:tr h="574548">
                <a:tc>
                  <a:txBody>
                    <a:bodyPr/>
                    <a:lstStyle/>
                    <a:p>
                      <a:r>
                        <a:rPr lang="en-IN" sz="1200" b="1" i="0" u="none" strike="noStrike" cap="none" dirty="0" err="1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YourDost</a:t>
                      </a:r>
                      <a:endParaRPr lang="en-IN" sz="1200" b="1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~₹800 –₹2,070/session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✅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✅</a:t>
                      </a:r>
                      <a:r>
                        <a:rPr lang="en-IN" sz="12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</a:rPr>
                        <a:t>Limited (Institution </a:t>
                      </a:r>
                      <a:r>
                        <a:rPr lang="en-IN" sz="1200" dirty="0" err="1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</a:rPr>
                        <a:t>MoUs</a:t>
                      </a:r>
                      <a:r>
                        <a:rPr lang="en-IN" sz="12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</a:rPr>
                        <a:t>)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256744"/>
                  </a:ext>
                </a:extLst>
              </a:tr>
              <a:tr h="574548">
                <a:tc>
                  <a:txBody>
                    <a:bodyPr/>
                    <a:lstStyle/>
                    <a:p>
                      <a:r>
                        <a:rPr lang="en-IN" sz="1200" b="1" i="0" u="none" strike="noStrike" cap="none" dirty="0" err="1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BetterHelp</a:t>
                      </a:r>
                      <a:endParaRPr lang="en-IN" sz="1200" b="1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~₹21,660 –₹29,729/month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❌ </a:t>
                      </a:r>
                      <a:r>
                        <a:rPr lang="en-IN" sz="12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</a:rPr>
                        <a:t>Global-only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53496"/>
                  </a:ext>
                </a:extLst>
              </a:tr>
              <a:tr h="574548">
                <a:tc>
                  <a:txBody>
                    <a:bodyPr/>
                    <a:lstStyle/>
                    <a:p>
                      <a:r>
                        <a:rPr lang="en-IN" sz="1200" b="1" i="0" u="none" strike="noStrike" cap="none" dirty="0" err="1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Talkspace</a:t>
                      </a:r>
                      <a:endParaRPr lang="en-IN" sz="1200" b="1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~₹5,400 –₹9,545/week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❌ </a:t>
                      </a:r>
                      <a:r>
                        <a:rPr lang="en-IN" sz="1200" dirty="0"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</a:rPr>
                        <a:t>Global-only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❌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616751"/>
                  </a:ext>
                </a:extLst>
              </a:tr>
              <a:tr h="574548">
                <a:tc>
                  <a:txBody>
                    <a:bodyPr/>
                    <a:lstStyle/>
                    <a:p>
                      <a:r>
                        <a:rPr lang="en-IN" sz="1200" b="1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THERAPIQUE</a:t>
                      </a:r>
                      <a:endParaRPr lang="en-IN" sz="1200" b="1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✅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✅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₹499 – ₹999/session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✅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rgbClr val="0000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Arial"/>
                          <a:cs typeface="Arial"/>
                          <a:sym typeface="Arial"/>
                        </a:rPr>
                        <a:t>✅Corporate plan</a:t>
                      </a:r>
                      <a:endParaRPr lang="en-IN" sz="1200" dirty="0">
                        <a:effectLst>
                          <a:glow rad="635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9767"/>
                  </a:ext>
                </a:extLst>
              </a:tr>
            </a:tbl>
          </a:graphicData>
        </a:graphic>
      </p:graphicFrame>
      <p:sp>
        <p:nvSpPr>
          <p:cNvPr id="12" name="Title 2">
            <a:extLst>
              <a:ext uri="{FF2B5EF4-FFF2-40B4-BE49-F238E27FC236}">
                <a16:creationId xmlns:a16="http://schemas.microsoft.com/office/drawing/2014/main" id="{31B32482-A763-548E-44EA-EC562145D2E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62472" y="1100023"/>
            <a:ext cx="2023628" cy="486955"/>
          </a:xfrm>
        </p:spPr>
        <p:txBody>
          <a:bodyPr/>
          <a:lstStyle/>
          <a:p>
            <a:r>
              <a:rPr lang="en-IN" dirty="0"/>
              <a:t>Table format: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CCA016-2117-C44A-824F-4DD22D69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57783"/>
            <a:ext cx="371434" cy="37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54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>
          <a:extLst>
            <a:ext uri="{FF2B5EF4-FFF2-40B4-BE49-F238E27FC236}">
              <a16:creationId xmlns:a16="http://schemas.microsoft.com/office/drawing/2014/main" id="{9187CA32-8A0D-DECC-91BD-40581B2A6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0">
            <a:extLst>
              <a:ext uri="{FF2B5EF4-FFF2-40B4-BE49-F238E27FC236}">
                <a16:creationId xmlns:a16="http://schemas.microsoft.com/office/drawing/2014/main" id="{3271468F-E247-CAFD-9283-A70E2B30C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853" y="1774420"/>
            <a:ext cx="5894815" cy="2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Finance &amp; 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Operational Plan </a:t>
            </a:r>
            <a:endParaRPr dirty="0"/>
          </a:p>
        </p:txBody>
      </p:sp>
      <p:sp>
        <p:nvSpPr>
          <p:cNvPr id="1280" name="Google Shape;1280;p40">
            <a:extLst>
              <a:ext uri="{FF2B5EF4-FFF2-40B4-BE49-F238E27FC236}">
                <a16:creationId xmlns:a16="http://schemas.microsoft.com/office/drawing/2014/main" id="{3111C58C-5A8E-A2E1-0E7A-2EB5882E4A4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3247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282" name="Google Shape;1282;p40">
            <a:extLst>
              <a:ext uri="{FF2B5EF4-FFF2-40B4-BE49-F238E27FC236}">
                <a16:creationId xmlns:a16="http://schemas.microsoft.com/office/drawing/2014/main" id="{21E60115-CD81-E61C-DC7A-1DC76BE9EB83}"/>
              </a:ext>
            </a:extLst>
          </p:cNvPr>
          <p:cNvGrpSpPr/>
          <p:nvPr/>
        </p:nvGrpSpPr>
        <p:grpSpPr>
          <a:xfrm>
            <a:off x="5640368" y="2445098"/>
            <a:ext cx="1926484" cy="2038554"/>
            <a:chOff x="7478040" y="2048903"/>
            <a:chExt cx="1926484" cy="2038554"/>
          </a:xfrm>
        </p:grpSpPr>
        <p:sp>
          <p:nvSpPr>
            <p:cNvPr id="1283" name="Google Shape;1283;p40">
              <a:extLst>
                <a:ext uri="{FF2B5EF4-FFF2-40B4-BE49-F238E27FC236}">
                  <a16:creationId xmlns:a16="http://schemas.microsoft.com/office/drawing/2014/main" id="{F08D30C1-AD69-6332-3719-7DB0FA830C19}"/>
                </a:ext>
              </a:extLst>
            </p:cNvPr>
            <p:cNvSpPr/>
            <p:nvPr/>
          </p:nvSpPr>
          <p:spPr>
            <a:xfrm>
              <a:off x="7641639" y="2142803"/>
              <a:ext cx="1060233" cy="1375220"/>
            </a:xfrm>
            <a:custGeom>
              <a:avLst/>
              <a:gdLst/>
              <a:ahLst/>
              <a:cxnLst/>
              <a:rect l="l" t="t" r="r" b="b"/>
              <a:pathLst>
                <a:path w="14238" h="18468" extrusionOk="0">
                  <a:moveTo>
                    <a:pt x="7037" y="0"/>
                  </a:moveTo>
                  <a:lnTo>
                    <a:pt x="6305" y="82"/>
                  </a:lnTo>
                  <a:lnTo>
                    <a:pt x="5573" y="285"/>
                  </a:lnTo>
                  <a:lnTo>
                    <a:pt x="4882" y="529"/>
                  </a:lnTo>
                  <a:lnTo>
                    <a:pt x="4231" y="854"/>
                  </a:lnTo>
                  <a:lnTo>
                    <a:pt x="3580" y="1261"/>
                  </a:lnTo>
                  <a:lnTo>
                    <a:pt x="3010" y="1709"/>
                  </a:lnTo>
                  <a:lnTo>
                    <a:pt x="2482" y="2237"/>
                  </a:lnTo>
                  <a:lnTo>
                    <a:pt x="2034" y="2807"/>
                  </a:lnTo>
                  <a:lnTo>
                    <a:pt x="1627" y="3417"/>
                  </a:lnTo>
                  <a:lnTo>
                    <a:pt x="1505" y="3742"/>
                  </a:lnTo>
                  <a:lnTo>
                    <a:pt x="1383" y="4027"/>
                  </a:lnTo>
                  <a:lnTo>
                    <a:pt x="1302" y="4312"/>
                  </a:lnTo>
                  <a:lnTo>
                    <a:pt x="1302" y="4637"/>
                  </a:lnTo>
                  <a:lnTo>
                    <a:pt x="1302" y="4963"/>
                  </a:lnTo>
                  <a:lnTo>
                    <a:pt x="1383" y="5329"/>
                  </a:lnTo>
                  <a:lnTo>
                    <a:pt x="1505" y="5776"/>
                  </a:lnTo>
                  <a:lnTo>
                    <a:pt x="1587" y="6264"/>
                  </a:lnTo>
                  <a:lnTo>
                    <a:pt x="1709" y="7159"/>
                  </a:lnTo>
                  <a:lnTo>
                    <a:pt x="1831" y="8095"/>
                  </a:lnTo>
                  <a:lnTo>
                    <a:pt x="1953" y="9030"/>
                  </a:lnTo>
                  <a:lnTo>
                    <a:pt x="1424" y="9152"/>
                  </a:lnTo>
                  <a:lnTo>
                    <a:pt x="1180" y="9234"/>
                  </a:lnTo>
                  <a:lnTo>
                    <a:pt x="977" y="9356"/>
                  </a:lnTo>
                  <a:lnTo>
                    <a:pt x="773" y="9478"/>
                  </a:lnTo>
                  <a:lnTo>
                    <a:pt x="570" y="9640"/>
                  </a:lnTo>
                  <a:lnTo>
                    <a:pt x="367" y="9844"/>
                  </a:lnTo>
                  <a:lnTo>
                    <a:pt x="204" y="10088"/>
                  </a:lnTo>
                  <a:lnTo>
                    <a:pt x="122" y="10251"/>
                  </a:lnTo>
                  <a:lnTo>
                    <a:pt x="82" y="10495"/>
                  </a:lnTo>
                  <a:lnTo>
                    <a:pt x="41" y="10698"/>
                  </a:lnTo>
                  <a:lnTo>
                    <a:pt x="0" y="10942"/>
                  </a:lnTo>
                  <a:lnTo>
                    <a:pt x="41" y="11145"/>
                  </a:lnTo>
                  <a:lnTo>
                    <a:pt x="82" y="11349"/>
                  </a:lnTo>
                  <a:lnTo>
                    <a:pt x="204" y="11552"/>
                  </a:lnTo>
                  <a:lnTo>
                    <a:pt x="326" y="11756"/>
                  </a:lnTo>
                  <a:lnTo>
                    <a:pt x="529" y="11918"/>
                  </a:lnTo>
                  <a:lnTo>
                    <a:pt x="733" y="12040"/>
                  </a:lnTo>
                  <a:lnTo>
                    <a:pt x="1017" y="12122"/>
                  </a:lnTo>
                  <a:lnTo>
                    <a:pt x="1302" y="12162"/>
                  </a:lnTo>
                  <a:lnTo>
                    <a:pt x="1912" y="12203"/>
                  </a:lnTo>
                  <a:lnTo>
                    <a:pt x="2441" y="12203"/>
                  </a:lnTo>
                  <a:lnTo>
                    <a:pt x="2766" y="15091"/>
                  </a:lnTo>
                  <a:lnTo>
                    <a:pt x="3132" y="18304"/>
                  </a:lnTo>
                  <a:lnTo>
                    <a:pt x="4800" y="18426"/>
                  </a:lnTo>
                  <a:lnTo>
                    <a:pt x="6468" y="18467"/>
                  </a:lnTo>
                  <a:lnTo>
                    <a:pt x="8136" y="18467"/>
                  </a:lnTo>
                  <a:lnTo>
                    <a:pt x="9844" y="18386"/>
                  </a:lnTo>
                  <a:lnTo>
                    <a:pt x="9803" y="16393"/>
                  </a:lnTo>
                  <a:lnTo>
                    <a:pt x="9803" y="15132"/>
                  </a:lnTo>
                  <a:lnTo>
                    <a:pt x="9844" y="14603"/>
                  </a:lnTo>
                  <a:lnTo>
                    <a:pt x="10983" y="14400"/>
                  </a:lnTo>
                  <a:lnTo>
                    <a:pt x="11552" y="14237"/>
                  </a:lnTo>
                  <a:lnTo>
                    <a:pt x="12081" y="14033"/>
                  </a:lnTo>
                  <a:lnTo>
                    <a:pt x="12610" y="13789"/>
                  </a:lnTo>
                  <a:lnTo>
                    <a:pt x="13098" y="13464"/>
                  </a:lnTo>
                  <a:lnTo>
                    <a:pt x="13302" y="13301"/>
                  </a:lnTo>
                  <a:lnTo>
                    <a:pt x="13505" y="13098"/>
                  </a:lnTo>
                  <a:lnTo>
                    <a:pt x="13708" y="12854"/>
                  </a:lnTo>
                  <a:lnTo>
                    <a:pt x="13871" y="12610"/>
                  </a:lnTo>
                  <a:lnTo>
                    <a:pt x="14034" y="12203"/>
                  </a:lnTo>
                  <a:lnTo>
                    <a:pt x="14156" y="11756"/>
                  </a:lnTo>
                  <a:lnTo>
                    <a:pt x="14237" y="11267"/>
                  </a:lnTo>
                  <a:lnTo>
                    <a:pt x="14196" y="10820"/>
                  </a:lnTo>
                  <a:lnTo>
                    <a:pt x="13546" y="10983"/>
                  </a:lnTo>
                  <a:lnTo>
                    <a:pt x="12854" y="11145"/>
                  </a:lnTo>
                  <a:lnTo>
                    <a:pt x="12244" y="11349"/>
                  </a:lnTo>
                  <a:lnTo>
                    <a:pt x="11593" y="11634"/>
                  </a:lnTo>
                  <a:lnTo>
                    <a:pt x="11552" y="11390"/>
                  </a:lnTo>
                  <a:lnTo>
                    <a:pt x="11552" y="11186"/>
                  </a:lnTo>
                  <a:lnTo>
                    <a:pt x="11593" y="10983"/>
                  </a:lnTo>
                  <a:lnTo>
                    <a:pt x="11674" y="10779"/>
                  </a:lnTo>
                  <a:lnTo>
                    <a:pt x="11797" y="10576"/>
                  </a:lnTo>
                  <a:lnTo>
                    <a:pt x="11919" y="10413"/>
                  </a:lnTo>
                  <a:lnTo>
                    <a:pt x="12081" y="10251"/>
                  </a:lnTo>
                  <a:lnTo>
                    <a:pt x="12244" y="10088"/>
                  </a:lnTo>
                  <a:lnTo>
                    <a:pt x="12610" y="9885"/>
                  </a:lnTo>
                  <a:lnTo>
                    <a:pt x="13017" y="9722"/>
                  </a:lnTo>
                  <a:lnTo>
                    <a:pt x="13424" y="9600"/>
                  </a:lnTo>
                  <a:lnTo>
                    <a:pt x="13871" y="9478"/>
                  </a:lnTo>
                  <a:lnTo>
                    <a:pt x="13871" y="8461"/>
                  </a:lnTo>
                  <a:lnTo>
                    <a:pt x="13830" y="7485"/>
                  </a:lnTo>
                  <a:lnTo>
                    <a:pt x="13708" y="6508"/>
                  </a:lnTo>
                  <a:lnTo>
                    <a:pt x="13546" y="5532"/>
                  </a:lnTo>
                  <a:lnTo>
                    <a:pt x="13424" y="4434"/>
                  </a:lnTo>
                  <a:lnTo>
                    <a:pt x="13302" y="3905"/>
                  </a:lnTo>
                  <a:lnTo>
                    <a:pt x="13180" y="3661"/>
                  </a:lnTo>
                  <a:lnTo>
                    <a:pt x="13057" y="3376"/>
                  </a:lnTo>
                  <a:lnTo>
                    <a:pt x="12732" y="2888"/>
                  </a:lnTo>
                  <a:lnTo>
                    <a:pt x="12366" y="2400"/>
                  </a:lnTo>
                  <a:lnTo>
                    <a:pt x="11959" y="1953"/>
                  </a:lnTo>
                  <a:lnTo>
                    <a:pt x="11512" y="1546"/>
                  </a:lnTo>
                  <a:lnTo>
                    <a:pt x="11471" y="1505"/>
                  </a:lnTo>
                  <a:lnTo>
                    <a:pt x="10983" y="1180"/>
                  </a:lnTo>
                  <a:lnTo>
                    <a:pt x="10495" y="854"/>
                  </a:lnTo>
                  <a:lnTo>
                    <a:pt x="9966" y="570"/>
                  </a:lnTo>
                  <a:lnTo>
                    <a:pt x="9397" y="366"/>
                  </a:lnTo>
                  <a:lnTo>
                    <a:pt x="8827" y="163"/>
                  </a:lnTo>
                  <a:lnTo>
                    <a:pt x="8217" y="82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0">
              <a:extLst>
                <a:ext uri="{FF2B5EF4-FFF2-40B4-BE49-F238E27FC236}">
                  <a16:creationId xmlns:a16="http://schemas.microsoft.com/office/drawing/2014/main" id="{77D8CF07-ACC3-4313-6252-72528FDDF995}"/>
                </a:ext>
              </a:extLst>
            </p:cNvPr>
            <p:cNvSpPr/>
            <p:nvPr/>
          </p:nvSpPr>
          <p:spPr>
            <a:xfrm>
              <a:off x="7629501" y="2130665"/>
              <a:ext cx="1084434" cy="1402474"/>
            </a:xfrm>
            <a:custGeom>
              <a:avLst/>
              <a:gdLst/>
              <a:ahLst/>
              <a:cxnLst/>
              <a:rect l="l" t="t" r="r" b="b"/>
              <a:pathLst>
                <a:path w="14563" h="18834" extrusionOk="0">
                  <a:moveTo>
                    <a:pt x="8136" y="367"/>
                  </a:moveTo>
                  <a:lnTo>
                    <a:pt x="8624" y="448"/>
                  </a:lnTo>
                  <a:lnTo>
                    <a:pt x="9072" y="570"/>
                  </a:lnTo>
                  <a:lnTo>
                    <a:pt x="9519" y="692"/>
                  </a:lnTo>
                  <a:lnTo>
                    <a:pt x="9966" y="855"/>
                  </a:lnTo>
                  <a:lnTo>
                    <a:pt x="10373" y="1058"/>
                  </a:lnTo>
                  <a:lnTo>
                    <a:pt x="10780" y="1302"/>
                  </a:lnTo>
                  <a:lnTo>
                    <a:pt x="11187" y="1546"/>
                  </a:lnTo>
                  <a:lnTo>
                    <a:pt x="11471" y="1768"/>
                  </a:lnTo>
                  <a:lnTo>
                    <a:pt x="11471" y="1790"/>
                  </a:lnTo>
                  <a:lnTo>
                    <a:pt x="11553" y="1831"/>
                  </a:lnTo>
                  <a:lnTo>
                    <a:pt x="11919" y="2197"/>
                  </a:lnTo>
                  <a:lnTo>
                    <a:pt x="12285" y="2563"/>
                  </a:lnTo>
                  <a:lnTo>
                    <a:pt x="12610" y="2970"/>
                  </a:lnTo>
                  <a:lnTo>
                    <a:pt x="12895" y="3377"/>
                  </a:lnTo>
                  <a:lnTo>
                    <a:pt x="13139" y="3824"/>
                  </a:lnTo>
                  <a:lnTo>
                    <a:pt x="13261" y="4068"/>
                  </a:lnTo>
                  <a:lnTo>
                    <a:pt x="13343" y="4312"/>
                  </a:lnTo>
                  <a:lnTo>
                    <a:pt x="13424" y="4800"/>
                  </a:lnTo>
                  <a:lnTo>
                    <a:pt x="13465" y="5248"/>
                  </a:lnTo>
                  <a:lnTo>
                    <a:pt x="13627" y="6346"/>
                  </a:lnTo>
                  <a:lnTo>
                    <a:pt x="13749" y="7404"/>
                  </a:lnTo>
                  <a:lnTo>
                    <a:pt x="13831" y="8542"/>
                  </a:lnTo>
                  <a:lnTo>
                    <a:pt x="13866" y="9510"/>
                  </a:lnTo>
                  <a:lnTo>
                    <a:pt x="13866" y="9510"/>
                  </a:lnTo>
                  <a:lnTo>
                    <a:pt x="13505" y="9600"/>
                  </a:lnTo>
                  <a:lnTo>
                    <a:pt x="13017" y="9722"/>
                  </a:lnTo>
                  <a:lnTo>
                    <a:pt x="12529" y="9925"/>
                  </a:lnTo>
                  <a:lnTo>
                    <a:pt x="12326" y="10088"/>
                  </a:lnTo>
                  <a:lnTo>
                    <a:pt x="12122" y="10251"/>
                  </a:lnTo>
                  <a:lnTo>
                    <a:pt x="11960" y="10373"/>
                  </a:lnTo>
                  <a:lnTo>
                    <a:pt x="11837" y="10576"/>
                  </a:lnTo>
                  <a:lnTo>
                    <a:pt x="11715" y="10739"/>
                  </a:lnTo>
                  <a:lnTo>
                    <a:pt x="11634" y="10942"/>
                  </a:lnTo>
                  <a:lnTo>
                    <a:pt x="11553" y="11186"/>
                  </a:lnTo>
                  <a:lnTo>
                    <a:pt x="11553" y="11390"/>
                  </a:lnTo>
                  <a:lnTo>
                    <a:pt x="11553" y="11593"/>
                  </a:lnTo>
                  <a:lnTo>
                    <a:pt x="11593" y="11837"/>
                  </a:lnTo>
                  <a:lnTo>
                    <a:pt x="11634" y="11919"/>
                  </a:lnTo>
                  <a:lnTo>
                    <a:pt x="11675" y="11959"/>
                  </a:lnTo>
                  <a:lnTo>
                    <a:pt x="11837" y="11959"/>
                  </a:lnTo>
                  <a:lnTo>
                    <a:pt x="12488" y="11675"/>
                  </a:lnTo>
                  <a:lnTo>
                    <a:pt x="13098" y="11471"/>
                  </a:lnTo>
                  <a:lnTo>
                    <a:pt x="13749" y="11308"/>
                  </a:lnTo>
                  <a:lnTo>
                    <a:pt x="14197" y="11225"/>
                  </a:lnTo>
                  <a:lnTo>
                    <a:pt x="14197" y="11225"/>
                  </a:lnTo>
                  <a:lnTo>
                    <a:pt x="14197" y="11390"/>
                  </a:lnTo>
                  <a:lnTo>
                    <a:pt x="14197" y="11756"/>
                  </a:lnTo>
                  <a:lnTo>
                    <a:pt x="14115" y="12122"/>
                  </a:lnTo>
                  <a:lnTo>
                    <a:pt x="13953" y="12447"/>
                  </a:lnTo>
                  <a:lnTo>
                    <a:pt x="13790" y="12773"/>
                  </a:lnTo>
                  <a:lnTo>
                    <a:pt x="13587" y="13058"/>
                  </a:lnTo>
                  <a:lnTo>
                    <a:pt x="13343" y="13302"/>
                  </a:lnTo>
                  <a:lnTo>
                    <a:pt x="13058" y="13546"/>
                  </a:lnTo>
                  <a:lnTo>
                    <a:pt x="12732" y="13749"/>
                  </a:lnTo>
                  <a:lnTo>
                    <a:pt x="12407" y="13952"/>
                  </a:lnTo>
                  <a:lnTo>
                    <a:pt x="12041" y="14074"/>
                  </a:lnTo>
                  <a:lnTo>
                    <a:pt x="11675" y="14237"/>
                  </a:lnTo>
                  <a:lnTo>
                    <a:pt x="10902" y="14400"/>
                  </a:lnTo>
                  <a:lnTo>
                    <a:pt x="10129" y="14563"/>
                  </a:lnTo>
                  <a:lnTo>
                    <a:pt x="9966" y="14603"/>
                  </a:lnTo>
                  <a:lnTo>
                    <a:pt x="9885" y="14644"/>
                  </a:lnTo>
                  <a:lnTo>
                    <a:pt x="9844" y="14725"/>
                  </a:lnTo>
                  <a:lnTo>
                    <a:pt x="9804" y="14888"/>
                  </a:lnTo>
                  <a:lnTo>
                    <a:pt x="9804" y="15417"/>
                  </a:lnTo>
                  <a:lnTo>
                    <a:pt x="9804" y="17166"/>
                  </a:lnTo>
                  <a:lnTo>
                    <a:pt x="9804" y="18355"/>
                  </a:lnTo>
                  <a:lnTo>
                    <a:pt x="9804" y="18355"/>
                  </a:lnTo>
                  <a:lnTo>
                    <a:pt x="8299" y="18427"/>
                  </a:lnTo>
                  <a:lnTo>
                    <a:pt x="6631" y="18467"/>
                  </a:lnTo>
                  <a:lnTo>
                    <a:pt x="4963" y="18386"/>
                  </a:lnTo>
                  <a:lnTo>
                    <a:pt x="3433" y="18274"/>
                  </a:lnTo>
                  <a:lnTo>
                    <a:pt x="3433" y="18274"/>
                  </a:lnTo>
                  <a:lnTo>
                    <a:pt x="3418" y="18183"/>
                  </a:lnTo>
                  <a:lnTo>
                    <a:pt x="3377" y="17695"/>
                  </a:lnTo>
                  <a:lnTo>
                    <a:pt x="3214" y="16230"/>
                  </a:lnTo>
                  <a:lnTo>
                    <a:pt x="2889" y="13098"/>
                  </a:lnTo>
                  <a:lnTo>
                    <a:pt x="2807" y="12610"/>
                  </a:lnTo>
                  <a:lnTo>
                    <a:pt x="2807" y="12447"/>
                  </a:lnTo>
                  <a:lnTo>
                    <a:pt x="2807" y="12407"/>
                  </a:lnTo>
                  <a:lnTo>
                    <a:pt x="2767" y="12488"/>
                  </a:lnTo>
                  <a:lnTo>
                    <a:pt x="2807" y="12366"/>
                  </a:lnTo>
                  <a:lnTo>
                    <a:pt x="2767" y="12285"/>
                  </a:lnTo>
                  <a:lnTo>
                    <a:pt x="2726" y="12244"/>
                  </a:lnTo>
                  <a:lnTo>
                    <a:pt x="2604" y="12203"/>
                  </a:lnTo>
                  <a:lnTo>
                    <a:pt x="1953" y="12163"/>
                  </a:lnTo>
                  <a:lnTo>
                    <a:pt x="1587" y="12163"/>
                  </a:lnTo>
                  <a:lnTo>
                    <a:pt x="1221" y="12081"/>
                  </a:lnTo>
                  <a:lnTo>
                    <a:pt x="936" y="12000"/>
                  </a:lnTo>
                  <a:lnTo>
                    <a:pt x="774" y="11919"/>
                  </a:lnTo>
                  <a:lnTo>
                    <a:pt x="652" y="11837"/>
                  </a:lnTo>
                  <a:lnTo>
                    <a:pt x="570" y="11715"/>
                  </a:lnTo>
                  <a:lnTo>
                    <a:pt x="489" y="11553"/>
                  </a:lnTo>
                  <a:lnTo>
                    <a:pt x="407" y="11390"/>
                  </a:lnTo>
                  <a:lnTo>
                    <a:pt x="367" y="11186"/>
                  </a:lnTo>
                  <a:lnTo>
                    <a:pt x="367" y="10820"/>
                  </a:lnTo>
                  <a:lnTo>
                    <a:pt x="489" y="10495"/>
                  </a:lnTo>
                  <a:lnTo>
                    <a:pt x="652" y="10170"/>
                  </a:lnTo>
                  <a:lnTo>
                    <a:pt x="896" y="9925"/>
                  </a:lnTo>
                  <a:lnTo>
                    <a:pt x="1180" y="9681"/>
                  </a:lnTo>
                  <a:lnTo>
                    <a:pt x="1506" y="9559"/>
                  </a:lnTo>
                  <a:lnTo>
                    <a:pt x="1831" y="9437"/>
                  </a:lnTo>
                  <a:lnTo>
                    <a:pt x="2157" y="9356"/>
                  </a:lnTo>
                  <a:lnTo>
                    <a:pt x="2238" y="9315"/>
                  </a:lnTo>
                  <a:lnTo>
                    <a:pt x="2279" y="9275"/>
                  </a:lnTo>
                  <a:lnTo>
                    <a:pt x="2319" y="9112"/>
                  </a:lnTo>
                  <a:lnTo>
                    <a:pt x="2157" y="8217"/>
                  </a:lnTo>
                  <a:lnTo>
                    <a:pt x="2075" y="7282"/>
                  </a:lnTo>
                  <a:lnTo>
                    <a:pt x="1913" y="6346"/>
                  </a:lnTo>
                  <a:lnTo>
                    <a:pt x="1750" y="5451"/>
                  </a:lnTo>
                  <a:lnTo>
                    <a:pt x="1668" y="5085"/>
                  </a:lnTo>
                  <a:lnTo>
                    <a:pt x="1668" y="4719"/>
                  </a:lnTo>
                  <a:lnTo>
                    <a:pt x="1709" y="4353"/>
                  </a:lnTo>
                  <a:lnTo>
                    <a:pt x="1831" y="3987"/>
                  </a:lnTo>
                  <a:lnTo>
                    <a:pt x="1994" y="3621"/>
                  </a:lnTo>
                  <a:lnTo>
                    <a:pt x="2197" y="3295"/>
                  </a:lnTo>
                  <a:lnTo>
                    <a:pt x="2685" y="2685"/>
                  </a:lnTo>
                  <a:lnTo>
                    <a:pt x="3214" y="2116"/>
                  </a:lnTo>
                  <a:lnTo>
                    <a:pt x="3824" y="1628"/>
                  </a:lnTo>
                  <a:lnTo>
                    <a:pt x="4434" y="1180"/>
                  </a:lnTo>
                  <a:lnTo>
                    <a:pt x="5126" y="855"/>
                  </a:lnTo>
                  <a:lnTo>
                    <a:pt x="5858" y="570"/>
                  </a:lnTo>
                  <a:lnTo>
                    <a:pt x="6631" y="407"/>
                  </a:lnTo>
                  <a:lnTo>
                    <a:pt x="6997" y="367"/>
                  </a:lnTo>
                  <a:close/>
                  <a:moveTo>
                    <a:pt x="7078" y="1"/>
                  </a:moveTo>
                  <a:lnTo>
                    <a:pt x="6631" y="41"/>
                  </a:lnTo>
                  <a:lnTo>
                    <a:pt x="6224" y="123"/>
                  </a:lnTo>
                  <a:lnTo>
                    <a:pt x="5817" y="204"/>
                  </a:lnTo>
                  <a:lnTo>
                    <a:pt x="5411" y="326"/>
                  </a:lnTo>
                  <a:lnTo>
                    <a:pt x="4638" y="651"/>
                  </a:lnTo>
                  <a:lnTo>
                    <a:pt x="3946" y="1058"/>
                  </a:lnTo>
                  <a:lnTo>
                    <a:pt x="3295" y="1546"/>
                  </a:lnTo>
                  <a:lnTo>
                    <a:pt x="2685" y="2075"/>
                  </a:lnTo>
                  <a:lnTo>
                    <a:pt x="2197" y="2685"/>
                  </a:lnTo>
                  <a:lnTo>
                    <a:pt x="1953" y="3011"/>
                  </a:lnTo>
                  <a:lnTo>
                    <a:pt x="1709" y="3336"/>
                  </a:lnTo>
                  <a:lnTo>
                    <a:pt x="1546" y="3702"/>
                  </a:lnTo>
                  <a:lnTo>
                    <a:pt x="1384" y="4068"/>
                  </a:lnTo>
                  <a:lnTo>
                    <a:pt x="1302" y="4434"/>
                  </a:lnTo>
                  <a:lnTo>
                    <a:pt x="1262" y="4841"/>
                  </a:lnTo>
                  <a:lnTo>
                    <a:pt x="1302" y="5085"/>
                  </a:lnTo>
                  <a:lnTo>
                    <a:pt x="1343" y="5329"/>
                  </a:lnTo>
                  <a:lnTo>
                    <a:pt x="1465" y="5817"/>
                  </a:lnTo>
                  <a:lnTo>
                    <a:pt x="1546" y="6387"/>
                  </a:lnTo>
                  <a:lnTo>
                    <a:pt x="1668" y="6956"/>
                  </a:lnTo>
                  <a:lnTo>
                    <a:pt x="1790" y="8095"/>
                  </a:lnTo>
                  <a:lnTo>
                    <a:pt x="1925" y="9035"/>
                  </a:lnTo>
                  <a:lnTo>
                    <a:pt x="1925" y="9035"/>
                  </a:lnTo>
                  <a:lnTo>
                    <a:pt x="1668" y="9112"/>
                  </a:lnTo>
                  <a:lnTo>
                    <a:pt x="1262" y="9234"/>
                  </a:lnTo>
                  <a:lnTo>
                    <a:pt x="896" y="9437"/>
                  </a:lnTo>
                  <a:lnTo>
                    <a:pt x="570" y="9681"/>
                  </a:lnTo>
                  <a:lnTo>
                    <a:pt x="448" y="9844"/>
                  </a:lnTo>
                  <a:lnTo>
                    <a:pt x="285" y="10007"/>
                  </a:lnTo>
                  <a:lnTo>
                    <a:pt x="123" y="10414"/>
                  </a:lnTo>
                  <a:lnTo>
                    <a:pt x="41" y="10617"/>
                  </a:lnTo>
                  <a:lnTo>
                    <a:pt x="1" y="10820"/>
                  </a:lnTo>
                  <a:lnTo>
                    <a:pt x="1" y="11024"/>
                  </a:lnTo>
                  <a:lnTo>
                    <a:pt x="1" y="11268"/>
                  </a:lnTo>
                  <a:lnTo>
                    <a:pt x="41" y="11471"/>
                  </a:lnTo>
                  <a:lnTo>
                    <a:pt x="123" y="11634"/>
                  </a:lnTo>
                  <a:lnTo>
                    <a:pt x="204" y="11837"/>
                  </a:lnTo>
                  <a:lnTo>
                    <a:pt x="326" y="12000"/>
                  </a:lnTo>
                  <a:lnTo>
                    <a:pt x="448" y="12122"/>
                  </a:lnTo>
                  <a:lnTo>
                    <a:pt x="611" y="12244"/>
                  </a:lnTo>
                  <a:lnTo>
                    <a:pt x="774" y="12325"/>
                  </a:lnTo>
                  <a:lnTo>
                    <a:pt x="977" y="12407"/>
                  </a:lnTo>
                  <a:lnTo>
                    <a:pt x="1384" y="12488"/>
                  </a:lnTo>
                  <a:lnTo>
                    <a:pt x="1790" y="12529"/>
                  </a:lnTo>
                  <a:lnTo>
                    <a:pt x="2441" y="12561"/>
                  </a:lnTo>
                  <a:lnTo>
                    <a:pt x="2441" y="12561"/>
                  </a:lnTo>
                  <a:lnTo>
                    <a:pt x="2441" y="12610"/>
                  </a:lnTo>
                  <a:lnTo>
                    <a:pt x="2482" y="12936"/>
                  </a:lnTo>
                  <a:lnTo>
                    <a:pt x="2645" y="14278"/>
                  </a:lnTo>
                  <a:lnTo>
                    <a:pt x="2970" y="17573"/>
                  </a:lnTo>
                  <a:lnTo>
                    <a:pt x="3051" y="18020"/>
                  </a:lnTo>
                  <a:lnTo>
                    <a:pt x="3092" y="18508"/>
                  </a:lnTo>
                  <a:lnTo>
                    <a:pt x="3133" y="18549"/>
                  </a:lnTo>
                  <a:lnTo>
                    <a:pt x="3173" y="18589"/>
                  </a:lnTo>
                  <a:lnTo>
                    <a:pt x="3295" y="18630"/>
                  </a:lnTo>
                  <a:lnTo>
                    <a:pt x="4963" y="18752"/>
                  </a:lnTo>
                  <a:lnTo>
                    <a:pt x="6631" y="18834"/>
                  </a:lnTo>
                  <a:lnTo>
                    <a:pt x="8299" y="18834"/>
                  </a:lnTo>
                  <a:lnTo>
                    <a:pt x="10007" y="18712"/>
                  </a:lnTo>
                  <a:lnTo>
                    <a:pt x="10088" y="18712"/>
                  </a:lnTo>
                  <a:lnTo>
                    <a:pt x="10129" y="18671"/>
                  </a:lnTo>
                  <a:lnTo>
                    <a:pt x="10170" y="18630"/>
                  </a:lnTo>
                  <a:lnTo>
                    <a:pt x="10170" y="18549"/>
                  </a:lnTo>
                  <a:lnTo>
                    <a:pt x="10170" y="15579"/>
                  </a:lnTo>
                  <a:lnTo>
                    <a:pt x="10170" y="14929"/>
                  </a:lnTo>
                  <a:lnTo>
                    <a:pt x="10170" y="14915"/>
                  </a:lnTo>
                  <a:lnTo>
                    <a:pt x="10170" y="14915"/>
                  </a:lnTo>
                  <a:lnTo>
                    <a:pt x="10251" y="14888"/>
                  </a:lnTo>
                  <a:lnTo>
                    <a:pt x="10739" y="14807"/>
                  </a:lnTo>
                  <a:lnTo>
                    <a:pt x="11471" y="14644"/>
                  </a:lnTo>
                  <a:lnTo>
                    <a:pt x="12204" y="14441"/>
                  </a:lnTo>
                  <a:lnTo>
                    <a:pt x="12529" y="14278"/>
                  </a:lnTo>
                  <a:lnTo>
                    <a:pt x="12854" y="14115"/>
                  </a:lnTo>
                  <a:lnTo>
                    <a:pt x="13180" y="13912"/>
                  </a:lnTo>
                  <a:lnTo>
                    <a:pt x="13505" y="13668"/>
                  </a:lnTo>
                  <a:lnTo>
                    <a:pt x="13790" y="13424"/>
                  </a:lnTo>
                  <a:lnTo>
                    <a:pt x="13993" y="13098"/>
                  </a:lnTo>
                  <a:lnTo>
                    <a:pt x="14197" y="12773"/>
                  </a:lnTo>
                  <a:lnTo>
                    <a:pt x="14359" y="12447"/>
                  </a:lnTo>
                  <a:lnTo>
                    <a:pt x="14481" y="12081"/>
                  </a:lnTo>
                  <a:lnTo>
                    <a:pt x="14563" y="11715"/>
                  </a:lnTo>
                  <a:lnTo>
                    <a:pt x="14563" y="11308"/>
                  </a:lnTo>
                  <a:lnTo>
                    <a:pt x="14563" y="10942"/>
                  </a:lnTo>
                  <a:lnTo>
                    <a:pt x="14522" y="10861"/>
                  </a:lnTo>
                  <a:lnTo>
                    <a:pt x="14441" y="10820"/>
                  </a:lnTo>
                  <a:lnTo>
                    <a:pt x="14319" y="10820"/>
                  </a:lnTo>
                  <a:lnTo>
                    <a:pt x="13627" y="10942"/>
                  </a:lnTo>
                  <a:lnTo>
                    <a:pt x="12976" y="11146"/>
                  </a:lnTo>
                  <a:lnTo>
                    <a:pt x="12326" y="11349"/>
                  </a:lnTo>
                  <a:lnTo>
                    <a:pt x="11919" y="11527"/>
                  </a:lnTo>
                  <a:lnTo>
                    <a:pt x="11919" y="11527"/>
                  </a:lnTo>
                  <a:lnTo>
                    <a:pt x="11919" y="11349"/>
                  </a:lnTo>
                  <a:lnTo>
                    <a:pt x="11960" y="11146"/>
                  </a:lnTo>
                  <a:lnTo>
                    <a:pt x="12000" y="10983"/>
                  </a:lnTo>
                  <a:lnTo>
                    <a:pt x="12122" y="10820"/>
                  </a:lnTo>
                  <a:lnTo>
                    <a:pt x="12244" y="10658"/>
                  </a:lnTo>
                  <a:lnTo>
                    <a:pt x="12529" y="10414"/>
                  </a:lnTo>
                  <a:lnTo>
                    <a:pt x="12895" y="10170"/>
                  </a:lnTo>
                  <a:lnTo>
                    <a:pt x="13261" y="10048"/>
                  </a:lnTo>
                  <a:lnTo>
                    <a:pt x="13668" y="9925"/>
                  </a:lnTo>
                  <a:lnTo>
                    <a:pt x="14075" y="9844"/>
                  </a:lnTo>
                  <a:lnTo>
                    <a:pt x="14197" y="9763"/>
                  </a:lnTo>
                  <a:lnTo>
                    <a:pt x="14237" y="9641"/>
                  </a:lnTo>
                  <a:lnTo>
                    <a:pt x="14197" y="8502"/>
                  </a:lnTo>
                  <a:lnTo>
                    <a:pt x="14115" y="7322"/>
                  </a:lnTo>
                  <a:lnTo>
                    <a:pt x="13993" y="6183"/>
                  </a:lnTo>
                  <a:lnTo>
                    <a:pt x="13831" y="5044"/>
                  </a:lnTo>
                  <a:lnTo>
                    <a:pt x="13749" y="4516"/>
                  </a:lnTo>
                  <a:lnTo>
                    <a:pt x="13627" y="4068"/>
                  </a:lnTo>
                  <a:lnTo>
                    <a:pt x="13465" y="3621"/>
                  </a:lnTo>
                  <a:lnTo>
                    <a:pt x="13220" y="3173"/>
                  </a:lnTo>
                  <a:lnTo>
                    <a:pt x="12895" y="2726"/>
                  </a:lnTo>
                  <a:lnTo>
                    <a:pt x="12570" y="2319"/>
                  </a:lnTo>
                  <a:lnTo>
                    <a:pt x="12204" y="1953"/>
                  </a:lnTo>
                  <a:lnTo>
                    <a:pt x="11797" y="1587"/>
                  </a:lnTo>
                  <a:lnTo>
                    <a:pt x="11471" y="1302"/>
                  </a:lnTo>
                  <a:lnTo>
                    <a:pt x="11105" y="1058"/>
                  </a:lnTo>
                  <a:lnTo>
                    <a:pt x="10739" y="855"/>
                  </a:lnTo>
                  <a:lnTo>
                    <a:pt x="10373" y="651"/>
                  </a:lnTo>
                  <a:lnTo>
                    <a:pt x="9966" y="489"/>
                  </a:lnTo>
                  <a:lnTo>
                    <a:pt x="9560" y="326"/>
                  </a:lnTo>
                  <a:lnTo>
                    <a:pt x="9153" y="204"/>
                  </a:lnTo>
                  <a:lnTo>
                    <a:pt x="8746" y="123"/>
                  </a:lnTo>
                  <a:lnTo>
                    <a:pt x="8339" y="41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5" name="Google Shape;1285;p40">
              <a:extLst>
                <a:ext uri="{FF2B5EF4-FFF2-40B4-BE49-F238E27FC236}">
                  <a16:creationId xmlns:a16="http://schemas.microsoft.com/office/drawing/2014/main" id="{8E170120-8DBD-98A0-D411-FBEA5EE815A5}"/>
                </a:ext>
              </a:extLst>
            </p:cNvPr>
            <p:cNvSpPr/>
            <p:nvPr/>
          </p:nvSpPr>
          <p:spPr>
            <a:xfrm>
              <a:off x="8420096" y="2657728"/>
              <a:ext cx="121229" cy="184822"/>
            </a:xfrm>
            <a:custGeom>
              <a:avLst/>
              <a:gdLst/>
              <a:ahLst/>
              <a:cxnLst/>
              <a:rect l="l" t="t" r="r" b="b"/>
              <a:pathLst>
                <a:path w="1628" h="2482" extrusionOk="0">
                  <a:moveTo>
                    <a:pt x="488" y="0"/>
                  </a:moveTo>
                  <a:lnTo>
                    <a:pt x="448" y="41"/>
                  </a:lnTo>
                  <a:lnTo>
                    <a:pt x="366" y="81"/>
                  </a:lnTo>
                  <a:lnTo>
                    <a:pt x="326" y="122"/>
                  </a:lnTo>
                  <a:lnTo>
                    <a:pt x="326" y="204"/>
                  </a:lnTo>
                  <a:lnTo>
                    <a:pt x="366" y="285"/>
                  </a:lnTo>
                  <a:lnTo>
                    <a:pt x="854" y="1139"/>
                  </a:lnTo>
                  <a:lnTo>
                    <a:pt x="1098" y="1505"/>
                  </a:lnTo>
                  <a:lnTo>
                    <a:pt x="1180" y="1709"/>
                  </a:lnTo>
                  <a:lnTo>
                    <a:pt x="1220" y="1790"/>
                  </a:lnTo>
                  <a:lnTo>
                    <a:pt x="1220" y="1912"/>
                  </a:lnTo>
                  <a:lnTo>
                    <a:pt x="1180" y="1993"/>
                  </a:lnTo>
                  <a:lnTo>
                    <a:pt x="1098" y="2075"/>
                  </a:lnTo>
                  <a:lnTo>
                    <a:pt x="976" y="2115"/>
                  </a:lnTo>
                  <a:lnTo>
                    <a:pt x="854" y="2115"/>
                  </a:lnTo>
                  <a:lnTo>
                    <a:pt x="692" y="2034"/>
                  </a:lnTo>
                  <a:lnTo>
                    <a:pt x="570" y="1912"/>
                  </a:lnTo>
                  <a:lnTo>
                    <a:pt x="285" y="1668"/>
                  </a:lnTo>
                  <a:lnTo>
                    <a:pt x="244" y="1627"/>
                  </a:lnTo>
                  <a:lnTo>
                    <a:pt x="163" y="1587"/>
                  </a:lnTo>
                  <a:lnTo>
                    <a:pt x="82" y="1627"/>
                  </a:lnTo>
                  <a:lnTo>
                    <a:pt x="41" y="1668"/>
                  </a:lnTo>
                  <a:lnTo>
                    <a:pt x="0" y="1709"/>
                  </a:lnTo>
                  <a:lnTo>
                    <a:pt x="0" y="1790"/>
                  </a:lnTo>
                  <a:lnTo>
                    <a:pt x="0" y="1831"/>
                  </a:lnTo>
                  <a:lnTo>
                    <a:pt x="41" y="1912"/>
                  </a:lnTo>
                  <a:lnTo>
                    <a:pt x="204" y="2075"/>
                  </a:lnTo>
                  <a:lnTo>
                    <a:pt x="366" y="2237"/>
                  </a:lnTo>
                  <a:lnTo>
                    <a:pt x="570" y="2400"/>
                  </a:lnTo>
                  <a:lnTo>
                    <a:pt x="814" y="2441"/>
                  </a:lnTo>
                  <a:lnTo>
                    <a:pt x="1017" y="2481"/>
                  </a:lnTo>
                  <a:lnTo>
                    <a:pt x="1220" y="2400"/>
                  </a:lnTo>
                  <a:lnTo>
                    <a:pt x="1424" y="2319"/>
                  </a:lnTo>
                  <a:lnTo>
                    <a:pt x="1546" y="2115"/>
                  </a:lnTo>
                  <a:lnTo>
                    <a:pt x="1587" y="1993"/>
                  </a:lnTo>
                  <a:lnTo>
                    <a:pt x="1627" y="1871"/>
                  </a:lnTo>
                  <a:lnTo>
                    <a:pt x="1587" y="1749"/>
                  </a:lnTo>
                  <a:lnTo>
                    <a:pt x="1546" y="1627"/>
                  </a:lnTo>
                  <a:lnTo>
                    <a:pt x="1424" y="1342"/>
                  </a:lnTo>
                  <a:lnTo>
                    <a:pt x="1302" y="1139"/>
                  </a:lnTo>
                  <a:lnTo>
                    <a:pt x="692" y="81"/>
                  </a:lnTo>
                  <a:lnTo>
                    <a:pt x="610" y="4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6" name="Google Shape;1286;p40">
              <a:extLst>
                <a:ext uri="{FF2B5EF4-FFF2-40B4-BE49-F238E27FC236}">
                  <a16:creationId xmlns:a16="http://schemas.microsoft.com/office/drawing/2014/main" id="{1FCE4721-0E30-CA8C-7696-2F54A9A940FA}"/>
                </a:ext>
              </a:extLst>
            </p:cNvPr>
            <p:cNvSpPr/>
            <p:nvPr/>
          </p:nvSpPr>
          <p:spPr>
            <a:xfrm>
              <a:off x="7478040" y="3436111"/>
              <a:ext cx="1314680" cy="651345"/>
            </a:xfrm>
            <a:custGeom>
              <a:avLst/>
              <a:gdLst/>
              <a:ahLst/>
              <a:cxnLst/>
              <a:rect l="l" t="t" r="r" b="b"/>
              <a:pathLst>
                <a:path w="17655" h="8747" extrusionOk="0">
                  <a:moveTo>
                    <a:pt x="10658" y="1"/>
                  </a:moveTo>
                  <a:lnTo>
                    <a:pt x="9926" y="42"/>
                  </a:lnTo>
                  <a:lnTo>
                    <a:pt x="9194" y="82"/>
                  </a:lnTo>
                  <a:lnTo>
                    <a:pt x="7729" y="164"/>
                  </a:lnTo>
                  <a:lnTo>
                    <a:pt x="6224" y="204"/>
                  </a:lnTo>
                  <a:lnTo>
                    <a:pt x="5533" y="245"/>
                  </a:lnTo>
                  <a:lnTo>
                    <a:pt x="4882" y="326"/>
                  </a:lnTo>
                  <a:lnTo>
                    <a:pt x="4231" y="489"/>
                  </a:lnTo>
                  <a:lnTo>
                    <a:pt x="3906" y="611"/>
                  </a:lnTo>
                  <a:lnTo>
                    <a:pt x="3580" y="733"/>
                  </a:lnTo>
                  <a:lnTo>
                    <a:pt x="3092" y="1018"/>
                  </a:lnTo>
                  <a:lnTo>
                    <a:pt x="2604" y="1384"/>
                  </a:lnTo>
                  <a:lnTo>
                    <a:pt x="2197" y="1791"/>
                  </a:lnTo>
                  <a:lnTo>
                    <a:pt x="1831" y="2238"/>
                  </a:lnTo>
                  <a:lnTo>
                    <a:pt x="1425" y="2889"/>
                  </a:lnTo>
                  <a:lnTo>
                    <a:pt x="1058" y="3540"/>
                  </a:lnTo>
                  <a:lnTo>
                    <a:pt x="774" y="4272"/>
                  </a:lnTo>
                  <a:lnTo>
                    <a:pt x="570" y="5004"/>
                  </a:lnTo>
                  <a:lnTo>
                    <a:pt x="367" y="5777"/>
                  </a:lnTo>
                  <a:lnTo>
                    <a:pt x="245" y="6550"/>
                  </a:lnTo>
                  <a:lnTo>
                    <a:pt x="1" y="8055"/>
                  </a:lnTo>
                  <a:lnTo>
                    <a:pt x="42" y="8177"/>
                  </a:lnTo>
                  <a:lnTo>
                    <a:pt x="123" y="8258"/>
                  </a:lnTo>
                  <a:lnTo>
                    <a:pt x="245" y="8299"/>
                  </a:lnTo>
                  <a:lnTo>
                    <a:pt x="326" y="8217"/>
                  </a:lnTo>
                  <a:lnTo>
                    <a:pt x="408" y="8217"/>
                  </a:lnTo>
                  <a:lnTo>
                    <a:pt x="530" y="8177"/>
                  </a:lnTo>
                  <a:lnTo>
                    <a:pt x="1303" y="8177"/>
                  </a:lnTo>
                  <a:lnTo>
                    <a:pt x="1831" y="8217"/>
                  </a:lnTo>
                  <a:lnTo>
                    <a:pt x="3377" y="8299"/>
                  </a:lnTo>
                  <a:lnTo>
                    <a:pt x="4923" y="8421"/>
                  </a:lnTo>
                  <a:lnTo>
                    <a:pt x="7607" y="8624"/>
                  </a:lnTo>
                  <a:lnTo>
                    <a:pt x="8502" y="8706"/>
                  </a:lnTo>
                  <a:lnTo>
                    <a:pt x="9397" y="8746"/>
                  </a:lnTo>
                  <a:lnTo>
                    <a:pt x="10292" y="8706"/>
                  </a:lnTo>
                  <a:lnTo>
                    <a:pt x="11187" y="8665"/>
                  </a:lnTo>
                  <a:lnTo>
                    <a:pt x="12773" y="8543"/>
                  </a:lnTo>
                  <a:lnTo>
                    <a:pt x="14319" y="8339"/>
                  </a:lnTo>
                  <a:lnTo>
                    <a:pt x="15905" y="8177"/>
                  </a:lnTo>
                  <a:lnTo>
                    <a:pt x="17451" y="8055"/>
                  </a:lnTo>
                  <a:lnTo>
                    <a:pt x="17492" y="8014"/>
                  </a:lnTo>
                  <a:lnTo>
                    <a:pt x="17614" y="7973"/>
                  </a:lnTo>
                  <a:lnTo>
                    <a:pt x="17654" y="7933"/>
                  </a:lnTo>
                  <a:lnTo>
                    <a:pt x="17654" y="7851"/>
                  </a:lnTo>
                  <a:lnTo>
                    <a:pt x="17492" y="6468"/>
                  </a:lnTo>
                  <a:lnTo>
                    <a:pt x="17370" y="5777"/>
                  </a:lnTo>
                  <a:lnTo>
                    <a:pt x="17248" y="5126"/>
                  </a:lnTo>
                  <a:lnTo>
                    <a:pt x="17085" y="4435"/>
                  </a:lnTo>
                  <a:lnTo>
                    <a:pt x="16841" y="3784"/>
                  </a:lnTo>
                  <a:lnTo>
                    <a:pt x="16597" y="3174"/>
                  </a:lnTo>
                  <a:lnTo>
                    <a:pt x="16231" y="2563"/>
                  </a:lnTo>
                  <a:lnTo>
                    <a:pt x="15905" y="2075"/>
                  </a:lnTo>
                  <a:lnTo>
                    <a:pt x="15499" y="1628"/>
                  </a:lnTo>
                  <a:lnTo>
                    <a:pt x="15051" y="1221"/>
                  </a:lnTo>
                  <a:lnTo>
                    <a:pt x="14563" y="855"/>
                  </a:lnTo>
                  <a:lnTo>
                    <a:pt x="13994" y="570"/>
                  </a:lnTo>
                  <a:lnTo>
                    <a:pt x="13383" y="367"/>
                  </a:lnTo>
                  <a:lnTo>
                    <a:pt x="12733" y="204"/>
                  </a:lnTo>
                  <a:lnTo>
                    <a:pt x="12122" y="82"/>
                  </a:lnTo>
                  <a:lnTo>
                    <a:pt x="11390" y="42"/>
                  </a:lnTo>
                  <a:lnTo>
                    <a:pt x="10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0">
              <a:extLst>
                <a:ext uri="{FF2B5EF4-FFF2-40B4-BE49-F238E27FC236}">
                  <a16:creationId xmlns:a16="http://schemas.microsoft.com/office/drawing/2014/main" id="{018B27F2-93AC-9BA6-4865-7EC9FE7DAF60}"/>
                </a:ext>
              </a:extLst>
            </p:cNvPr>
            <p:cNvSpPr/>
            <p:nvPr/>
          </p:nvSpPr>
          <p:spPr>
            <a:xfrm>
              <a:off x="8777454" y="2775830"/>
              <a:ext cx="554392" cy="624017"/>
            </a:xfrm>
            <a:custGeom>
              <a:avLst/>
              <a:gdLst/>
              <a:ahLst/>
              <a:cxnLst/>
              <a:rect l="l" t="t" r="r" b="b"/>
              <a:pathLst>
                <a:path w="7445" h="8380" extrusionOk="0">
                  <a:moveTo>
                    <a:pt x="3703" y="1"/>
                  </a:moveTo>
                  <a:lnTo>
                    <a:pt x="3092" y="41"/>
                  </a:lnTo>
                  <a:lnTo>
                    <a:pt x="2482" y="123"/>
                  </a:lnTo>
                  <a:lnTo>
                    <a:pt x="1872" y="245"/>
                  </a:lnTo>
                  <a:lnTo>
                    <a:pt x="774" y="489"/>
                  </a:lnTo>
                  <a:lnTo>
                    <a:pt x="530" y="570"/>
                  </a:lnTo>
                  <a:lnTo>
                    <a:pt x="367" y="651"/>
                  </a:lnTo>
                  <a:lnTo>
                    <a:pt x="286" y="733"/>
                  </a:lnTo>
                  <a:lnTo>
                    <a:pt x="164" y="855"/>
                  </a:lnTo>
                  <a:lnTo>
                    <a:pt x="123" y="977"/>
                  </a:lnTo>
                  <a:lnTo>
                    <a:pt x="123" y="1099"/>
                  </a:lnTo>
                  <a:lnTo>
                    <a:pt x="164" y="1221"/>
                  </a:lnTo>
                  <a:lnTo>
                    <a:pt x="1262" y="1424"/>
                  </a:lnTo>
                  <a:lnTo>
                    <a:pt x="977" y="1424"/>
                  </a:lnTo>
                  <a:lnTo>
                    <a:pt x="733" y="1465"/>
                  </a:lnTo>
                  <a:lnTo>
                    <a:pt x="489" y="1546"/>
                  </a:lnTo>
                  <a:lnTo>
                    <a:pt x="245" y="1709"/>
                  </a:lnTo>
                  <a:lnTo>
                    <a:pt x="82" y="1831"/>
                  </a:lnTo>
                  <a:lnTo>
                    <a:pt x="1" y="1912"/>
                  </a:lnTo>
                  <a:lnTo>
                    <a:pt x="1" y="1994"/>
                  </a:lnTo>
                  <a:lnTo>
                    <a:pt x="1" y="2116"/>
                  </a:lnTo>
                  <a:lnTo>
                    <a:pt x="42" y="2197"/>
                  </a:lnTo>
                  <a:lnTo>
                    <a:pt x="123" y="2278"/>
                  </a:lnTo>
                  <a:lnTo>
                    <a:pt x="204" y="2319"/>
                  </a:lnTo>
                  <a:lnTo>
                    <a:pt x="448" y="2400"/>
                  </a:lnTo>
                  <a:lnTo>
                    <a:pt x="652" y="2360"/>
                  </a:lnTo>
                  <a:lnTo>
                    <a:pt x="1099" y="2238"/>
                  </a:lnTo>
                  <a:lnTo>
                    <a:pt x="1425" y="2238"/>
                  </a:lnTo>
                  <a:lnTo>
                    <a:pt x="1547" y="2278"/>
                  </a:lnTo>
                  <a:lnTo>
                    <a:pt x="1384" y="2400"/>
                  </a:lnTo>
                  <a:lnTo>
                    <a:pt x="1181" y="2482"/>
                  </a:lnTo>
                  <a:lnTo>
                    <a:pt x="733" y="2604"/>
                  </a:lnTo>
                  <a:lnTo>
                    <a:pt x="530" y="2726"/>
                  </a:lnTo>
                  <a:lnTo>
                    <a:pt x="408" y="2889"/>
                  </a:lnTo>
                  <a:lnTo>
                    <a:pt x="367" y="3011"/>
                  </a:lnTo>
                  <a:lnTo>
                    <a:pt x="367" y="3092"/>
                  </a:lnTo>
                  <a:lnTo>
                    <a:pt x="367" y="3214"/>
                  </a:lnTo>
                  <a:lnTo>
                    <a:pt x="448" y="3255"/>
                  </a:lnTo>
                  <a:lnTo>
                    <a:pt x="530" y="3336"/>
                  </a:lnTo>
                  <a:lnTo>
                    <a:pt x="855" y="3336"/>
                  </a:lnTo>
                  <a:lnTo>
                    <a:pt x="2035" y="3255"/>
                  </a:lnTo>
                  <a:lnTo>
                    <a:pt x="1709" y="3336"/>
                  </a:lnTo>
                  <a:lnTo>
                    <a:pt x="1343" y="3458"/>
                  </a:lnTo>
                  <a:lnTo>
                    <a:pt x="1059" y="3580"/>
                  </a:lnTo>
                  <a:lnTo>
                    <a:pt x="733" y="3783"/>
                  </a:lnTo>
                  <a:lnTo>
                    <a:pt x="611" y="3865"/>
                  </a:lnTo>
                  <a:lnTo>
                    <a:pt x="530" y="3946"/>
                  </a:lnTo>
                  <a:lnTo>
                    <a:pt x="448" y="4068"/>
                  </a:lnTo>
                  <a:lnTo>
                    <a:pt x="489" y="4231"/>
                  </a:lnTo>
                  <a:lnTo>
                    <a:pt x="530" y="4312"/>
                  </a:lnTo>
                  <a:lnTo>
                    <a:pt x="652" y="4394"/>
                  </a:lnTo>
                  <a:lnTo>
                    <a:pt x="937" y="4394"/>
                  </a:lnTo>
                  <a:lnTo>
                    <a:pt x="2523" y="4312"/>
                  </a:lnTo>
                  <a:lnTo>
                    <a:pt x="2564" y="4353"/>
                  </a:lnTo>
                  <a:lnTo>
                    <a:pt x="2604" y="4475"/>
                  </a:lnTo>
                  <a:lnTo>
                    <a:pt x="2686" y="4882"/>
                  </a:lnTo>
                  <a:lnTo>
                    <a:pt x="2848" y="6143"/>
                  </a:lnTo>
                  <a:lnTo>
                    <a:pt x="3052" y="8217"/>
                  </a:lnTo>
                  <a:lnTo>
                    <a:pt x="3580" y="8339"/>
                  </a:lnTo>
                  <a:lnTo>
                    <a:pt x="4150" y="8380"/>
                  </a:lnTo>
                  <a:lnTo>
                    <a:pt x="4719" y="8380"/>
                  </a:lnTo>
                  <a:lnTo>
                    <a:pt x="5248" y="8339"/>
                  </a:lnTo>
                  <a:lnTo>
                    <a:pt x="6387" y="8136"/>
                  </a:lnTo>
                  <a:lnTo>
                    <a:pt x="7079" y="8014"/>
                  </a:lnTo>
                  <a:lnTo>
                    <a:pt x="7282" y="7973"/>
                  </a:lnTo>
                  <a:lnTo>
                    <a:pt x="7363" y="7932"/>
                  </a:lnTo>
                  <a:lnTo>
                    <a:pt x="7445" y="6509"/>
                  </a:lnTo>
                  <a:lnTo>
                    <a:pt x="7445" y="5126"/>
                  </a:lnTo>
                  <a:lnTo>
                    <a:pt x="7404" y="4434"/>
                  </a:lnTo>
                  <a:lnTo>
                    <a:pt x="7363" y="3783"/>
                  </a:lnTo>
                  <a:lnTo>
                    <a:pt x="7282" y="3092"/>
                  </a:lnTo>
                  <a:lnTo>
                    <a:pt x="7160" y="2360"/>
                  </a:lnTo>
                  <a:lnTo>
                    <a:pt x="7038" y="1994"/>
                  </a:lnTo>
                  <a:lnTo>
                    <a:pt x="6916" y="1668"/>
                  </a:lnTo>
                  <a:lnTo>
                    <a:pt x="6753" y="1302"/>
                  </a:lnTo>
                  <a:lnTo>
                    <a:pt x="6550" y="1017"/>
                  </a:lnTo>
                  <a:lnTo>
                    <a:pt x="6346" y="733"/>
                  </a:lnTo>
                  <a:lnTo>
                    <a:pt x="6062" y="489"/>
                  </a:lnTo>
                  <a:lnTo>
                    <a:pt x="5777" y="285"/>
                  </a:lnTo>
                  <a:lnTo>
                    <a:pt x="5411" y="123"/>
                  </a:lnTo>
                  <a:lnTo>
                    <a:pt x="4882" y="41"/>
                  </a:lnTo>
                  <a:lnTo>
                    <a:pt x="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0">
              <a:extLst>
                <a:ext uri="{FF2B5EF4-FFF2-40B4-BE49-F238E27FC236}">
                  <a16:creationId xmlns:a16="http://schemas.microsoft.com/office/drawing/2014/main" id="{2770E1D4-7399-9560-3953-238B7E71B71C}"/>
                </a:ext>
              </a:extLst>
            </p:cNvPr>
            <p:cNvSpPr/>
            <p:nvPr/>
          </p:nvSpPr>
          <p:spPr>
            <a:xfrm>
              <a:off x="8762338" y="2760714"/>
              <a:ext cx="584699" cy="651271"/>
            </a:xfrm>
            <a:custGeom>
              <a:avLst/>
              <a:gdLst/>
              <a:ahLst/>
              <a:cxnLst/>
              <a:rect l="l" t="t" r="r" b="b"/>
              <a:pathLst>
                <a:path w="7852" h="8746" extrusionOk="0">
                  <a:moveTo>
                    <a:pt x="4841" y="366"/>
                  </a:moveTo>
                  <a:lnTo>
                    <a:pt x="5289" y="448"/>
                  </a:lnTo>
                  <a:lnTo>
                    <a:pt x="5695" y="570"/>
                  </a:lnTo>
                  <a:lnTo>
                    <a:pt x="5899" y="651"/>
                  </a:lnTo>
                  <a:lnTo>
                    <a:pt x="6102" y="773"/>
                  </a:lnTo>
                  <a:lnTo>
                    <a:pt x="6387" y="1058"/>
                  </a:lnTo>
                  <a:lnTo>
                    <a:pt x="6671" y="1383"/>
                  </a:lnTo>
                  <a:lnTo>
                    <a:pt x="6875" y="1749"/>
                  </a:lnTo>
                  <a:lnTo>
                    <a:pt x="7078" y="2197"/>
                  </a:lnTo>
                  <a:lnTo>
                    <a:pt x="7200" y="2685"/>
                  </a:lnTo>
                  <a:lnTo>
                    <a:pt x="7282" y="3173"/>
                  </a:lnTo>
                  <a:lnTo>
                    <a:pt x="7363" y="3702"/>
                  </a:lnTo>
                  <a:lnTo>
                    <a:pt x="7444" y="4800"/>
                  </a:lnTo>
                  <a:lnTo>
                    <a:pt x="7444" y="5898"/>
                  </a:lnTo>
                  <a:lnTo>
                    <a:pt x="7444" y="6996"/>
                  </a:lnTo>
                  <a:lnTo>
                    <a:pt x="7404" y="7566"/>
                  </a:lnTo>
                  <a:lnTo>
                    <a:pt x="7404" y="7851"/>
                  </a:lnTo>
                  <a:lnTo>
                    <a:pt x="7404" y="7973"/>
                  </a:lnTo>
                  <a:lnTo>
                    <a:pt x="7404" y="8000"/>
                  </a:lnTo>
                  <a:lnTo>
                    <a:pt x="7404" y="8000"/>
                  </a:lnTo>
                  <a:lnTo>
                    <a:pt x="7363" y="8013"/>
                  </a:lnTo>
                  <a:lnTo>
                    <a:pt x="7078" y="8054"/>
                  </a:lnTo>
                  <a:lnTo>
                    <a:pt x="6631" y="8135"/>
                  </a:lnTo>
                  <a:lnTo>
                    <a:pt x="5492" y="8339"/>
                  </a:lnTo>
                  <a:lnTo>
                    <a:pt x="4922" y="8379"/>
                  </a:lnTo>
                  <a:lnTo>
                    <a:pt x="4394" y="8379"/>
                  </a:lnTo>
                  <a:lnTo>
                    <a:pt x="3824" y="8339"/>
                  </a:lnTo>
                  <a:lnTo>
                    <a:pt x="3417" y="8245"/>
                  </a:lnTo>
                  <a:lnTo>
                    <a:pt x="3417" y="8095"/>
                  </a:lnTo>
                  <a:lnTo>
                    <a:pt x="3336" y="7525"/>
                  </a:lnTo>
                  <a:lnTo>
                    <a:pt x="3214" y="6061"/>
                  </a:lnTo>
                  <a:lnTo>
                    <a:pt x="3133" y="5410"/>
                  </a:lnTo>
                  <a:lnTo>
                    <a:pt x="3011" y="4800"/>
                  </a:lnTo>
                  <a:lnTo>
                    <a:pt x="3011" y="4637"/>
                  </a:lnTo>
                  <a:lnTo>
                    <a:pt x="2929" y="4475"/>
                  </a:lnTo>
                  <a:lnTo>
                    <a:pt x="2848" y="4393"/>
                  </a:lnTo>
                  <a:lnTo>
                    <a:pt x="2767" y="4352"/>
                  </a:lnTo>
                  <a:lnTo>
                    <a:pt x="2197" y="4352"/>
                  </a:lnTo>
                  <a:lnTo>
                    <a:pt x="1424" y="4393"/>
                  </a:lnTo>
                  <a:lnTo>
                    <a:pt x="1099" y="4434"/>
                  </a:lnTo>
                  <a:lnTo>
                    <a:pt x="977" y="4393"/>
                  </a:lnTo>
                  <a:lnTo>
                    <a:pt x="895" y="4393"/>
                  </a:lnTo>
                  <a:lnTo>
                    <a:pt x="895" y="4312"/>
                  </a:lnTo>
                  <a:lnTo>
                    <a:pt x="895" y="4230"/>
                  </a:lnTo>
                  <a:lnTo>
                    <a:pt x="977" y="4149"/>
                  </a:lnTo>
                  <a:lnTo>
                    <a:pt x="1140" y="4027"/>
                  </a:lnTo>
                  <a:lnTo>
                    <a:pt x="1506" y="3864"/>
                  </a:lnTo>
                  <a:lnTo>
                    <a:pt x="1912" y="3742"/>
                  </a:lnTo>
                  <a:lnTo>
                    <a:pt x="2278" y="3661"/>
                  </a:lnTo>
                  <a:lnTo>
                    <a:pt x="2360" y="3620"/>
                  </a:lnTo>
                  <a:lnTo>
                    <a:pt x="2401" y="3580"/>
                  </a:lnTo>
                  <a:lnTo>
                    <a:pt x="2401" y="3458"/>
                  </a:lnTo>
                  <a:lnTo>
                    <a:pt x="2360" y="3336"/>
                  </a:lnTo>
                  <a:lnTo>
                    <a:pt x="2319" y="3295"/>
                  </a:lnTo>
                  <a:lnTo>
                    <a:pt x="2238" y="3295"/>
                  </a:lnTo>
                  <a:lnTo>
                    <a:pt x="2197" y="3297"/>
                  </a:lnTo>
                  <a:lnTo>
                    <a:pt x="2197" y="3297"/>
                  </a:lnTo>
                  <a:lnTo>
                    <a:pt x="2197" y="3295"/>
                  </a:lnTo>
                  <a:lnTo>
                    <a:pt x="2187" y="3297"/>
                  </a:lnTo>
                  <a:lnTo>
                    <a:pt x="2187" y="3297"/>
                  </a:lnTo>
                  <a:lnTo>
                    <a:pt x="1302" y="3336"/>
                  </a:lnTo>
                  <a:lnTo>
                    <a:pt x="1140" y="3376"/>
                  </a:lnTo>
                  <a:lnTo>
                    <a:pt x="855" y="3376"/>
                  </a:lnTo>
                  <a:lnTo>
                    <a:pt x="773" y="3336"/>
                  </a:lnTo>
                  <a:lnTo>
                    <a:pt x="773" y="3254"/>
                  </a:lnTo>
                  <a:lnTo>
                    <a:pt x="773" y="3173"/>
                  </a:lnTo>
                  <a:lnTo>
                    <a:pt x="895" y="3051"/>
                  </a:lnTo>
                  <a:lnTo>
                    <a:pt x="1018" y="2969"/>
                  </a:lnTo>
                  <a:lnTo>
                    <a:pt x="1302" y="2888"/>
                  </a:lnTo>
                  <a:lnTo>
                    <a:pt x="1628" y="2766"/>
                  </a:lnTo>
                  <a:lnTo>
                    <a:pt x="1750" y="2725"/>
                  </a:lnTo>
                  <a:lnTo>
                    <a:pt x="1872" y="2603"/>
                  </a:lnTo>
                  <a:lnTo>
                    <a:pt x="1912" y="2522"/>
                  </a:lnTo>
                  <a:lnTo>
                    <a:pt x="1912" y="2441"/>
                  </a:lnTo>
                  <a:lnTo>
                    <a:pt x="1912" y="2359"/>
                  </a:lnTo>
                  <a:lnTo>
                    <a:pt x="1831" y="2319"/>
                  </a:lnTo>
                  <a:lnTo>
                    <a:pt x="1668" y="2278"/>
                  </a:lnTo>
                  <a:lnTo>
                    <a:pt x="1506" y="2237"/>
                  </a:lnTo>
                  <a:lnTo>
                    <a:pt x="1343" y="2237"/>
                  </a:lnTo>
                  <a:lnTo>
                    <a:pt x="1180" y="2278"/>
                  </a:lnTo>
                  <a:lnTo>
                    <a:pt x="895" y="2359"/>
                  </a:lnTo>
                  <a:lnTo>
                    <a:pt x="733" y="2400"/>
                  </a:lnTo>
                  <a:lnTo>
                    <a:pt x="570" y="2400"/>
                  </a:lnTo>
                  <a:lnTo>
                    <a:pt x="448" y="2359"/>
                  </a:lnTo>
                  <a:lnTo>
                    <a:pt x="407" y="2319"/>
                  </a:lnTo>
                  <a:lnTo>
                    <a:pt x="407" y="2237"/>
                  </a:lnTo>
                  <a:lnTo>
                    <a:pt x="407" y="2197"/>
                  </a:lnTo>
                  <a:lnTo>
                    <a:pt x="529" y="2075"/>
                  </a:lnTo>
                  <a:lnTo>
                    <a:pt x="651" y="1993"/>
                  </a:lnTo>
                  <a:lnTo>
                    <a:pt x="855" y="1871"/>
                  </a:lnTo>
                  <a:lnTo>
                    <a:pt x="1058" y="1831"/>
                  </a:lnTo>
                  <a:lnTo>
                    <a:pt x="1465" y="1790"/>
                  </a:lnTo>
                  <a:lnTo>
                    <a:pt x="1546" y="1790"/>
                  </a:lnTo>
                  <a:lnTo>
                    <a:pt x="1587" y="1749"/>
                  </a:lnTo>
                  <a:lnTo>
                    <a:pt x="1628" y="1627"/>
                  </a:lnTo>
                  <a:lnTo>
                    <a:pt x="1628" y="1505"/>
                  </a:lnTo>
                  <a:lnTo>
                    <a:pt x="1587" y="1464"/>
                  </a:lnTo>
                  <a:lnTo>
                    <a:pt x="1506" y="1424"/>
                  </a:lnTo>
                  <a:lnTo>
                    <a:pt x="495" y="1274"/>
                  </a:lnTo>
                  <a:lnTo>
                    <a:pt x="495" y="1274"/>
                  </a:lnTo>
                  <a:lnTo>
                    <a:pt x="489" y="1261"/>
                  </a:lnTo>
                  <a:lnTo>
                    <a:pt x="489" y="1180"/>
                  </a:lnTo>
                  <a:lnTo>
                    <a:pt x="570" y="1098"/>
                  </a:lnTo>
                  <a:lnTo>
                    <a:pt x="611" y="1058"/>
                  </a:lnTo>
                  <a:lnTo>
                    <a:pt x="855" y="936"/>
                  </a:lnTo>
                  <a:lnTo>
                    <a:pt x="1099" y="854"/>
                  </a:lnTo>
                  <a:lnTo>
                    <a:pt x="1668" y="692"/>
                  </a:lnTo>
                  <a:lnTo>
                    <a:pt x="2075" y="610"/>
                  </a:lnTo>
                  <a:lnTo>
                    <a:pt x="3011" y="448"/>
                  </a:lnTo>
                  <a:lnTo>
                    <a:pt x="3946" y="366"/>
                  </a:lnTo>
                  <a:close/>
                  <a:moveTo>
                    <a:pt x="4109" y="0"/>
                  </a:moveTo>
                  <a:lnTo>
                    <a:pt x="3539" y="41"/>
                  </a:lnTo>
                  <a:lnTo>
                    <a:pt x="3011" y="81"/>
                  </a:lnTo>
                  <a:lnTo>
                    <a:pt x="2360" y="204"/>
                  </a:lnTo>
                  <a:lnTo>
                    <a:pt x="1750" y="326"/>
                  </a:lnTo>
                  <a:lnTo>
                    <a:pt x="1180" y="448"/>
                  </a:lnTo>
                  <a:lnTo>
                    <a:pt x="895" y="529"/>
                  </a:lnTo>
                  <a:lnTo>
                    <a:pt x="611" y="610"/>
                  </a:lnTo>
                  <a:lnTo>
                    <a:pt x="407" y="773"/>
                  </a:lnTo>
                  <a:lnTo>
                    <a:pt x="245" y="936"/>
                  </a:lnTo>
                  <a:lnTo>
                    <a:pt x="163" y="1058"/>
                  </a:lnTo>
                  <a:lnTo>
                    <a:pt x="123" y="1180"/>
                  </a:lnTo>
                  <a:lnTo>
                    <a:pt x="123" y="1302"/>
                  </a:lnTo>
                  <a:lnTo>
                    <a:pt x="163" y="1424"/>
                  </a:lnTo>
                  <a:lnTo>
                    <a:pt x="245" y="1546"/>
                  </a:lnTo>
                  <a:lnTo>
                    <a:pt x="326" y="1627"/>
                  </a:lnTo>
                  <a:lnTo>
                    <a:pt x="463" y="1644"/>
                  </a:lnTo>
                  <a:lnTo>
                    <a:pt x="245" y="1790"/>
                  </a:lnTo>
                  <a:lnTo>
                    <a:pt x="82" y="1953"/>
                  </a:lnTo>
                  <a:lnTo>
                    <a:pt x="41" y="2034"/>
                  </a:lnTo>
                  <a:lnTo>
                    <a:pt x="1" y="2156"/>
                  </a:lnTo>
                  <a:lnTo>
                    <a:pt x="1" y="2237"/>
                  </a:lnTo>
                  <a:lnTo>
                    <a:pt x="41" y="2400"/>
                  </a:lnTo>
                  <a:lnTo>
                    <a:pt x="123" y="2522"/>
                  </a:lnTo>
                  <a:lnTo>
                    <a:pt x="245" y="2644"/>
                  </a:lnTo>
                  <a:lnTo>
                    <a:pt x="407" y="2725"/>
                  </a:lnTo>
                  <a:lnTo>
                    <a:pt x="611" y="2766"/>
                  </a:lnTo>
                  <a:lnTo>
                    <a:pt x="651" y="2766"/>
                  </a:lnTo>
                  <a:lnTo>
                    <a:pt x="611" y="2807"/>
                  </a:lnTo>
                  <a:lnTo>
                    <a:pt x="489" y="2969"/>
                  </a:lnTo>
                  <a:lnTo>
                    <a:pt x="407" y="3132"/>
                  </a:lnTo>
                  <a:lnTo>
                    <a:pt x="367" y="3336"/>
                  </a:lnTo>
                  <a:lnTo>
                    <a:pt x="448" y="3498"/>
                  </a:lnTo>
                  <a:lnTo>
                    <a:pt x="570" y="3661"/>
                  </a:lnTo>
                  <a:lnTo>
                    <a:pt x="733" y="3702"/>
                  </a:lnTo>
                  <a:lnTo>
                    <a:pt x="936" y="3742"/>
                  </a:lnTo>
                  <a:lnTo>
                    <a:pt x="970" y="3740"/>
                  </a:lnTo>
                  <a:lnTo>
                    <a:pt x="970" y="3740"/>
                  </a:lnTo>
                  <a:lnTo>
                    <a:pt x="895" y="3783"/>
                  </a:lnTo>
                  <a:lnTo>
                    <a:pt x="692" y="3946"/>
                  </a:lnTo>
                  <a:lnTo>
                    <a:pt x="529" y="4149"/>
                  </a:lnTo>
                  <a:lnTo>
                    <a:pt x="489" y="4271"/>
                  </a:lnTo>
                  <a:lnTo>
                    <a:pt x="489" y="4393"/>
                  </a:lnTo>
                  <a:lnTo>
                    <a:pt x="489" y="4515"/>
                  </a:lnTo>
                  <a:lnTo>
                    <a:pt x="570" y="4597"/>
                  </a:lnTo>
                  <a:lnTo>
                    <a:pt x="692" y="4719"/>
                  </a:lnTo>
                  <a:lnTo>
                    <a:pt x="814" y="4759"/>
                  </a:lnTo>
                  <a:lnTo>
                    <a:pt x="1099" y="4800"/>
                  </a:lnTo>
                  <a:lnTo>
                    <a:pt x="1424" y="4800"/>
                  </a:lnTo>
                  <a:lnTo>
                    <a:pt x="1668" y="4759"/>
                  </a:lnTo>
                  <a:lnTo>
                    <a:pt x="2401" y="4719"/>
                  </a:lnTo>
                  <a:lnTo>
                    <a:pt x="2645" y="4719"/>
                  </a:lnTo>
                  <a:lnTo>
                    <a:pt x="2645" y="4800"/>
                  </a:lnTo>
                  <a:lnTo>
                    <a:pt x="2685" y="5044"/>
                  </a:lnTo>
                  <a:lnTo>
                    <a:pt x="2807" y="5695"/>
                  </a:lnTo>
                  <a:lnTo>
                    <a:pt x="2970" y="7322"/>
                  </a:lnTo>
                  <a:lnTo>
                    <a:pt x="3011" y="7891"/>
                  </a:lnTo>
                  <a:lnTo>
                    <a:pt x="3051" y="8461"/>
                  </a:lnTo>
                  <a:lnTo>
                    <a:pt x="3092" y="8542"/>
                  </a:lnTo>
                  <a:lnTo>
                    <a:pt x="3133" y="8583"/>
                  </a:lnTo>
                  <a:lnTo>
                    <a:pt x="3214" y="8583"/>
                  </a:lnTo>
                  <a:lnTo>
                    <a:pt x="3783" y="8705"/>
                  </a:lnTo>
                  <a:lnTo>
                    <a:pt x="4353" y="8745"/>
                  </a:lnTo>
                  <a:lnTo>
                    <a:pt x="4963" y="8745"/>
                  </a:lnTo>
                  <a:lnTo>
                    <a:pt x="5533" y="8705"/>
                  </a:lnTo>
                  <a:lnTo>
                    <a:pt x="6753" y="8501"/>
                  </a:lnTo>
                  <a:lnTo>
                    <a:pt x="7404" y="8379"/>
                  </a:lnTo>
                  <a:lnTo>
                    <a:pt x="7566" y="8339"/>
                  </a:lnTo>
                  <a:lnTo>
                    <a:pt x="7688" y="8298"/>
                  </a:lnTo>
                  <a:lnTo>
                    <a:pt x="7729" y="8217"/>
                  </a:lnTo>
                  <a:lnTo>
                    <a:pt x="7770" y="8135"/>
                  </a:lnTo>
                  <a:lnTo>
                    <a:pt x="7770" y="8013"/>
                  </a:lnTo>
                  <a:lnTo>
                    <a:pt x="7770" y="7769"/>
                  </a:lnTo>
                  <a:lnTo>
                    <a:pt x="7810" y="7037"/>
                  </a:lnTo>
                  <a:lnTo>
                    <a:pt x="7851" y="5654"/>
                  </a:lnTo>
                  <a:lnTo>
                    <a:pt x="7810" y="5003"/>
                  </a:lnTo>
                  <a:lnTo>
                    <a:pt x="7770" y="4312"/>
                  </a:lnTo>
                  <a:lnTo>
                    <a:pt x="7729" y="3661"/>
                  </a:lnTo>
                  <a:lnTo>
                    <a:pt x="7607" y="3010"/>
                  </a:lnTo>
                  <a:lnTo>
                    <a:pt x="7526" y="2481"/>
                  </a:lnTo>
                  <a:lnTo>
                    <a:pt x="7363" y="1953"/>
                  </a:lnTo>
                  <a:lnTo>
                    <a:pt x="7160" y="1464"/>
                  </a:lnTo>
                  <a:lnTo>
                    <a:pt x="6834" y="1017"/>
                  </a:lnTo>
                  <a:lnTo>
                    <a:pt x="6671" y="814"/>
                  </a:lnTo>
                  <a:lnTo>
                    <a:pt x="6509" y="651"/>
                  </a:lnTo>
                  <a:lnTo>
                    <a:pt x="6305" y="488"/>
                  </a:lnTo>
                  <a:lnTo>
                    <a:pt x="6143" y="366"/>
                  </a:lnTo>
                  <a:lnTo>
                    <a:pt x="5695" y="163"/>
                  </a:lnTo>
                  <a:lnTo>
                    <a:pt x="5207" y="81"/>
                  </a:lnTo>
                  <a:lnTo>
                    <a:pt x="4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9" name="Google Shape;1289;p40">
              <a:extLst>
                <a:ext uri="{FF2B5EF4-FFF2-40B4-BE49-F238E27FC236}">
                  <a16:creationId xmlns:a16="http://schemas.microsoft.com/office/drawing/2014/main" id="{A21A506B-0F07-7C5C-64B3-7A264E312148}"/>
                </a:ext>
              </a:extLst>
            </p:cNvPr>
            <p:cNvSpPr/>
            <p:nvPr/>
          </p:nvSpPr>
          <p:spPr>
            <a:xfrm>
              <a:off x="9343909" y="3339232"/>
              <a:ext cx="74" cy="7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B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0">
              <a:extLst>
                <a:ext uri="{FF2B5EF4-FFF2-40B4-BE49-F238E27FC236}">
                  <a16:creationId xmlns:a16="http://schemas.microsoft.com/office/drawing/2014/main" id="{5525C438-5182-299C-8E13-7916A0AC8233}"/>
                </a:ext>
              </a:extLst>
            </p:cNvPr>
            <p:cNvSpPr/>
            <p:nvPr/>
          </p:nvSpPr>
          <p:spPr>
            <a:xfrm>
              <a:off x="8983424" y="3321063"/>
              <a:ext cx="421100" cy="663409"/>
            </a:xfrm>
            <a:custGeom>
              <a:avLst/>
              <a:gdLst/>
              <a:ahLst/>
              <a:cxnLst/>
              <a:rect l="l" t="t" r="r" b="b"/>
              <a:pathLst>
                <a:path w="5655" h="8909" extrusionOk="0">
                  <a:moveTo>
                    <a:pt x="4679" y="0"/>
                  </a:moveTo>
                  <a:lnTo>
                    <a:pt x="2442" y="204"/>
                  </a:lnTo>
                  <a:lnTo>
                    <a:pt x="204" y="285"/>
                  </a:lnTo>
                  <a:lnTo>
                    <a:pt x="123" y="326"/>
                  </a:lnTo>
                  <a:lnTo>
                    <a:pt x="82" y="326"/>
                  </a:lnTo>
                  <a:lnTo>
                    <a:pt x="42" y="407"/>
                  </a:lnTo>
                  <a:lnTo>
                    <a:pt x="1" y="488"/>
                  </a:lnTo>
                  <a:lnTo>
                    <a:pt x="82" y="3376"/>
                  </a:lnTo>
                  <a:lnTo>
                    <a:pt x="245" y="6305"/>
                  </a:lnTo>
                  <a:lnTo>
                    <a:pt x="408" y="8705"/>
                  </a:lnTo>
                  <a:lnTo>
                    <a:pt x="408" y="8786"/>
                  </a:lnTo>
                  <a:lnTo>
                    <a:pt x="448" y="8827"/>
                  </a:lnTo>
                  <a:lnTo>
                    <a:pt x="489" y="8868"/>
                  </a:lnTo>
                  <a:lnTo>
                    <a:pt x="570" y="8908"/>
                  </a:lnTo>
                  <a:lnTo>
                    <a:pt x="3011" y="8908"/>
                  </a:lnTo>
                  <a:lnTo>
                    <a:pt x="4231" y="8827"/>
                  </a:lnTo>
                  <a:lnTo>
                    <a:pt x="5452" y="8705"/>
                  </a:lnTo>
                  <a:lnTo>
                    <a:pt x="5614" y="8624"/>
                  </a:lnTo>
                  <a:lnTo>
                    <a:pt x="5655" y="8583"/>
                  </a:lnTo>
                  <a:lnTo>
                    <a:pt x="5655" y="8502"/>
                  </a:lnTo>
                  <a:lnTo>
                    <a:pt x="5248" y="4881"/>
                  </a:lnTo>
                  <a:lnTo>
                    <a:pt x="5045" y="3092"/>
                  </a:lnTo>
                  <a:lnTo>
                    <a:pt x="4882" y="1302"/>
                  </a:lnTo>
                  <a:lnTo>
                    <a:pt x="4841" y="529"/>
                  </a:lnTo>
                  <a:lnTo>
                    <a:pt x="4841" y="326"/>
                  </a:lnTo>
                  <a:lnTo>
                    <a:pt x="4841" y="244"/>
                  </a:lnTo>
                  <a:lnTo>
                    <a:pt x="4841" y="163"/>
                  </a:lnTo>
                  <a:lnTo>
                    <a:pt x="4801" y="82"/>
                  </a:lnTo>
                  <a:lnTo>
                    <a:pt x="47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0">
              <a:extLst>
                <a:ext uri="{FF2B5EF4-FFF2-40B4-BE49-F238E27FC236}">
                  <a16:creationId xmlns:a16="http://schemas.microsoft.com/office/drawing/2014/main" id="{FC5D3937-7646-F1A5-BF0C-483639CF7AB9}"/>
                </a:ext>
              </a:extLst>
            </p:cNvPr>
            <p:cNvSpPr/>
            <p:nvPr/>
          </p:nvSpPr>
          <p:spPr>
            <a:xfrm>
              <a:off x="8986477" y="3405878"/>
              <a:ext cx="363538" cy="36413"/>
            </a:xfrm>
            <a:custGeom>
              <a:avLst/>
              <a:gdLst/>
              <a:ahLst/>
              <a:cxnLst/>
              <a:rect l="l" t="t" r="r" b="b"/>
              <a:pathLst>
                <a:path w="4882" h="489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1"/>
                  </a:lnTo>
                  <a:lnTo>
                    <a:pt x="1" y="122"/>
                  </a:lnTo>
                  <a:lnTo>
                    <a:pt x="1" y="204"/>
                  </a:lnTo>
                  <a:lnTo>
                    <a:pt x="41" y="326"/>
                  </a:lnTo>
                  <a:lnTo>
                    <a:pt x="82" y="366"/>
                  </a:lnTo>
                  <a:lnTo>
                    <a:pt x="163" y="407"/>
                  </a:lnTo>
                  <a:lnTo>
                    <a:pt x="1302" y="448"/>
                  </a:lnTo>
                  <a:lnTo>
                    <a:pt x="2441" y="488"/>
                  </a:lnTo>
                  <a:lnTo>
                    <a:pt x="3580" y="488"/>
                  </a:lnTo>
                  <a:lnTo>
                    <a:pt x="4719" y="407"/>
                  </a:lnTo>
                  <a:lnTo>
                    <a:pt x="4800" y="407"/>
                  </a:lnTo>
                  <a:lnTo>
                    <a:pt x="4841" y="366"/>
                  </a:lnTo>
                  <a:lnTo>
                    <a:pt x="4882" y="204"/>
                  </a:lnTo>
                  <a:lnTo>
                    <a:pt x="4882" y="163"/>
                  </a:lnTo>
                  <a:lnTo>
                    <a:pt x="4841" y="81"/>
                  </a:lnTo>
                  <a:lnTo>
                    <a:pt x="4800" y="41"/>
                  </a:lnTo>
                  <a:lnTo>
                    <a:pt x="4719" y="41"/>
                  </a:lnTo>
                  <a:lnTo>
                    <a:pt x="3580" y="81"/>
                  </a:lnTo>
                  <a:lnTo>
                    <a:pt x="2441" y="122"/>
                  </a:lnTo>
                  <a:lnTo>
                    <a:pt x="1302" y="8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2" name="Google Shape;1292;p40">
              <a:extLst>
                <a:ext uri="{FF2B5EF4-FFF2-40B4-BE49-F238E27FC236}">
                  <a16:creationId xmlns:a16="http://schemas.microsoft.com/office/drawing/2014/main" id="{85371D93-351A-1AF3-9E7D-F938B013B61A}"/>
                </a:ext>
              </a:extLst>
            </p:cNvPr>
            <p:cNvSpPr/>
            <p:nvPr/>
          </p:nvSpPr>
          <p:spPr>
            <a:xfrm>
              <a:off x="7668893" y="2048903"/>
              <a:ext cx="805786" cy="793648"/>
            </a:xfrm>
            <a:custGeom>
              <a:avLst/>
              <a:gdLst/>
              <a:ahLst/>
              <a:cxnLst/>
              <a:rect l="l" t="t" r="r" b="b"/>
              <a:pathLst>
                <a:path w="10821" h="10658" extrusionOk="0">
                  <a:moveTo>
                    <a:pt x="6671" y="0"/>
                  </a:moveTo>
                  <a:lnTo>
                    <a:pt x="5980" y="82"/>
                  </a:lnTo>
                  <a:lnTo>
                    <a:pt x="5288" y="163"/>
                  </a:lnTo>
                  <a:lnTo>
                    <a:pt x="4597" y="366"/>
                  </a:lnTo>
                  <a:lnTo>
                    <a:pt x="3987" y="570"/>
                  </a:lnTo>
                  <a:lnTo>
                    <a:pt x="3377" y="854"/>
                  </a:lnTo>
                  <a:lnTo>
                    <a:pt x="2807" y="1139"/>
                  </a:lnTo>
                  <a:lnTo>
                    <a:pt x="2278" y="1546"/>
                  </a:lnTo>
                  <a:lnTo>
                    <a:pt x="1790" y="1953"/>
                  </a:lnTo>
                  <a:lnTo>
                    <a:pt x="1343" y="2441"/>
                  </a:lnTo>
                  <a:lnTo>
                    <a:pt x="936" y="2970"/>
                  </a:lnTo>
                  <a:lnTo>
                    <a:pt x="611" y="3539"/>
                  </a:lnTo>
                  <a:lnTo>
                    <a:pt x="326" y="4149"/>
                  </a:lnTo>
                  <a:lnTo>
                    <a:pt x="123" y="4759"/>
                  </a:lnTo>
                  <a:lnTo>
                    <a:pt x="41" y="5410"/>
                  </a:lnTo>
                  <a:lnTo>
                    <a:pt x="1" y="6102"/>
                  </a:lnTo>
                  <a:lnTo>
                    <a:pt x="82" y="6793"/>
                  </a:lnTo>
                  <a:lnTo>
                    <a:pt x="204" y="7485"/>
                  </a:lnTo>
                  <a:lnTo>
                    <a:pt x="367" y="8176"/>
                  </a:lnTo>
                  <a:lnTo>
                    <a:pt x="570" y="8868"/>
                  </a:lnTo>
                  <a:lnTo>
                    <a:pt x="773" y="9640"/>
                  </a:lnTo>
                  <a:lnTo>
                    <a:pt x="895" y="9966"/>
                  </a:lnTo>
                  <a:lnTo>
                    <a:pt x="1058" y="10291"/>
                  </a:lnTo>
                  <a:lnTo>
                    <a:pt x="1139" y="10413"/>
                  </a:lnTo>
                  <a:lnTo>
                    <a:pt x="1261" y="10495"/>
                  </a:lnTo>
                  <a:lnTo>
                    <a:pt x="1343" y="10576"/>
                  </a:lnTo>
                  <a:lnTo>
                    <a:pt x="1506" y="10617"/>
                  </a:lnTo>
                  <a:lnTo>
                    <a:pt x="1628" y="10657"/>
                  </a:lnTo>
                  <a:lnTo>
                    <a:pt x="1750" y="10617"/>
                  </a:lnTo>
                  <a:lnTo>
                    <a:pt x="1912" y="10576"/>
                  </a:lnTo>
                  <a:lnTo>
                    <a:pt x="2034" y="10495"/>
                  </a:lnTo>
                  <a:lnTo>
                    <a:pt x="2197" y="10332"/>
                  </a:lnTo>
                  <a:lnTo>
                    <a:pt x="2319" y="10169"/>
                  </a:lnTo>
                  <a:lnTo>
                    <a:pt x="2400" y="9925"/>
                  </a:lnTo>
                  <a:lnTo>
                    <a:pt x="2482" y="9681"/>
                  </a:lnTo>
                  <a:lnTo>
                    <a:pt x="2563" y="9193"/>
                  </a:lnTo>
                  <a:lnTo>
                    <a:pt x="2563" y="8746"/>
                  </a:lnTo>
                  <a:lnTo>
                    <a:pt x="2644" y="8095"/>
                  </a:lnTo>
                  <a:lnTo>
                    <a:pt x="2726" y="7485"/>
                  </a:lnTo>
                  <a:lnTo>
                    <a:pt x="2970" y="6264"/>
                  </a:lnTo>
                  <a:lnTo>
                    <a:pt x="3214" y="5003"/>
                  </a:lnTo>
                  <a:lnTo>
                    <a:pt x="3295" y="4393"/>
                  </a:lnTo>
                  <a:lnTo>
                    <a:pt x="3336" y="3783"/>
                  </a:lnTo>
                  <a:lnTo>
                    <a:pt x="3702" y="3946"/>
                  </a:lnTo>
                  <a:lnTo>
                    <a:pt x="4068" y="4068"/>
                  </a:lnTo>
                  <a:lnTo>
                    <a:pt x="4475" y="4109"/>
                  </a:lnTo>
                  <a:lnTo>
                    <a:pt x="4841" y="4027"/>
                  </a:lnTo>
                  <a:lnTo>
                    <a:pt x="5044" y="3946"/>
                  </a:lnTo>
                  <a:lnTo>
                    <a:pt x="5248" y="3864"/>
                  </a:lnTo>
                  <a:lnTo>
                    <a:pt x="5573" y="3620"/>
                  </a:lnTo>
                  <a:lnTo>
                    <a:pt x="5858" y="3295"/>
                  </a:lnTo>
                  <a:lnTo>
                    <a:pt x="6061" y="2929"/>
                  </a:lnTo>
                  <a:lnTo>
                    <a:pt x="6509" y="3214"/>
                  </a:lnTo>
                  <a:lnTo>
                    <a:pt x="6956" y="3458"/>
                  </a:lnTo>
                  <a:lnTo>
                    <a:pt x="7200" y="3539"/>
                  </a:lnTo>
                  <a:lnTo>
                    <a:pt x="7444" y="3620"/>
                  </a:lnTo>
                  <a:lnTo>
                    <a:pt x="7973" y="3620"/>
                  </a:lnTo>
                  <a:lnTo>
                    <a:pt x="8339" y="3498"/>
                  </a:lnTo>
                  <a:lnTo>
                    <a:pt x="8665" y="3295"/>
                  </a:lnTo>
                  <a:lnTo>
                    <a:pt x="8787" y="3173"/>
                  </a:lnTo>
                  <a:lnTo>
                    <a:pt x="8909" y="3010"/>
                  </a:lnTo>
                  <a:lnTo>
                    <a:pt x="9031" y="2848"/>
                  </a:lnTo>
                  <a:lnTo>
                    <a:pt x="9071" y="2685"/>
                  </a:lnTo>
                  <a:lnTo>
                    <a:pt x="9275" y="2766"/>
                  </a:lnTo>
                  <a:lnTo>
                    <a:pt x="9519" y="2848"/>
                  </a:lnTo>
                  <a:lnTo>
                    <a:pt x="9722" y="2848"/>
                  </a:lnTo>
                  <a:lnTo>
                    <a:pt x="9966" y="2807"/>
                  </a:lnTo>
                  <a:lnTo>
                    <a:pt x="10170" y="2726"/>
                  </a:lnTo>
                  <a:lnTo>
                    <a:pt x="10373" y="2604"/>
                  </a:lnTo>
                  <a:lnTo>
                    <a:pt x="10536" y="2441"/>
                  </a:lnTo>
                  <a:lnTo>
                    <a:pt x="10658" y="2237"/>
                  </a:lnTo>
                  <a:lnTo>
                    <a:pt x="10780" y="1993"/>
                  </a:lnTo>
                  <a:lnTo>
                    <a:pt x="10820" y="1709"/>
                  </a:lnTo>
                  <a:lnTo>
                    <a:pt x="10780" y="1465"/>
                  </a:lnTo>
                  <a:lnTo>
                    <a:pt x="10698" y="1221"/>
                  </a:lnTo>
                  <a:lnTo>
                    <a:pt x="10536" y="1017"/>
                  </a:lnTo>
                  <a:lnTo>
                    <a:pt x="10373" y="814"/>
                  </a:lnTo>
                  <a:lnTo>
                    <a:pt x="10129" y="651"/>
                  </a:lnTo>
                  <a:lnTo>
                    <a:pt x="9925" y="488"/>
                  </a:lnTo>
                  <a:lnTo>
                    <a:pt x="9600" y="366"/>
                  </a:lnTo>
                  <a:lnTo>
                    <a:pt x="9315" y="285"/>
                  </a:lnTo>
                  <a:lnTo>
                    <a:pt x="8665" y="122"/>
                  </a:lnTo>
                  <a:lnTo>
                    <a:pt x="8014" y="41"/>
                  </a:lnTo>
                  <a:lnTo>
                    <a:pt x="7404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3" name="Google Shape;1293;p40">
              <a:extLst>
                <a:ext uri="{FF2B5EF4-FFF2-40B4-BE49-F238E27FC236}">
                  <a16:creationId xmlns:a16="http://schemas.microsoft.com/office/drawing/2014/main" id="{6CC1CA1F-9FB5-03B8-C6F7-973F4A1ACD53}"/>
                </a:ext>
              </a:extLst>
            </p:cNvPr>
            <p:cNvSpPr/>
            <p:nvPr/>
          </p:nvSpPr>
          <p:spPr>
            <a:xfrm>
              <a:off x="8235274" y="2618336"/>
              <a:ext cx="36488" cy="36413"/>
            </a:xfrm>
            <a:custGeom>
              <a:avLst/>
              <a:gdLst/>
              <a:ahLst/>
              <a:cxnLst/>
              <a:rect l="l" t="t" r="r" b="b"/>
              <a:pathLst>
                <a:path w="490" h="489" extrusionOk="0">
                  <a:moveTo>
                    <a:pt x="245" y="0"/>
                  </a:moveTo>
                  <a:lnTo>
                    <a:pt x="123" y="41"/>
                  </a:lnTo>
                  <a:lnTo>
                    <a:pt x="42" y="82"/>
                  </a:lnTo>
                  <a:lnTo>
                    <a:pt x="1" y="163"/>
                  </a:lnTo>
                  <a:lnTo>
                    <a:pt x="1" y="244"/>
                  </a:lnTo>
                  <a:lnTo>
                    <a:pt x="1" y="326"/>
                  </a:lnTo>
                  <a:lnTo>
                    <a:pt x="42" y="407"/>
                  </a:lnTo>
                  <a:lnTo>
                    <a:pt x="123" y="488"/>
                  </a:lnTo>
                  <a:lnTo>
                    <a:pt x="326" y="488"/>
                  </a:lnTo>
                  <a:lnTo>
                    <a:pt x="408" y="407"/>
                  </a:lnTo>
                  <a:lnTo>
                    <a:pt x="448" y="326"/>
                  </a:lnTo>
                  <a:lnTo>
                    <a:pt x="489" y="244"/>
                  </a:lnTo>
                  <a:lnTo>
                    <a:pt x="448" y="163"/>
                  </a:lnTo>
                  <a:lnTo>
                    <a:pt x="408" y="82"/>
                  </a:lnTo>
                  <a:lnTo>
                    <a:pt x="326" y="4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4" name="Google Shape;1294;p40">
              <a:extLst>
                <a:ext uri="{FF2B5EF4-FFF2-40B4-BE49-F238E27FC236}">
                  <a16:creationId xmlns:a16="http://schemas.microsoft.com/office/drawing/2014/main" id="{288A2423-1667-E5C5-73D5-45D7CC8924EB}"/>
                </a:ext>
              </a:extLst>
            </p:cNvPr>
            <p:cNvSpPr/>
            <p:nvPr/>
          </p:nvSpPr>
          <p:spPr>
            <a:xfrm>
              <a:off x="8462467" y="2533521"/>
              <a:ext cx="33435" cy="36413"/>
            </a:xfrm>
            <a:custGeom>
              <a:avLst/>
              <a:gdLst/>
              <a:ahLst/>
              <a:cxnLst/>
              <a:rect l="l" t="t" r="r" b="b"/>
              <a:pathLst>
                <a:path w="449" h="489" extrusionOk="0">
                  <a:moveTo>
                    <a:pt x="123" y="0"/>
                  </a:moveTo>
                  <a:lnTo>
                    <a:pt x="41" y="82"/>
                  </a:lnTo>
                  <a:lnTo>
                    <a:pt x="1" y="163"/>
                  </a:lnTo>
                  <a:lnTo>
                    <a:pt x="1" y="244"/>
                  </a:lnTo>
                  <a:lnTo>
                    <a:pt x="1" y="326"/>
                  </a:lnTo>
                  <a:lnTo>
                    <a:pt x="41" y="407"/>
                  </a:lnTo>
                  <a:lnTo>
                    <a:pt x="123" y="489"/>
                  </a:lnTo>
                  <a:lnTo>
                    <a:pt x="326" y="489"/>
                  </a:lnTo>
                  <a:lnTo>
                    <a:pt x="407" y="407"/>
                  </a:lnTo>
                  <a:lnTo>
                    <a:pt x="448" y="326"/>
                  </a:lnTo>
                  <a:lnTo>
                    <a:pt x="448" y="244"/>
                  </a:lnTo>
                  <a:lnTo>
                    <a:pt x="448" y="163"/>
                  </a:lnTo>
                  <a:lnTo>
                    <a:pt x="407" y="8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5" name="Google Shape;1295;p40">
              <a:extLst>
                <a:ext uri="{FF2B5EF4-FFF2-40B4-BE49-F238E27FC236}">
                  <a16:creationId xmlns:a16="http://schemas.microsoft.com/office/drawing/2014/main" id="{C45E414F-614D-A5EC-5346-BFF73BBA8E91}"/>
                </a:ext>
              </a:extLst>
            </p:cNvPr>
            <p:cNvSpPr/>
            <p:nvPr/>
          </p:nvSpPr>
          <p:spPr>
            <a:xfrm>
              <a:off x="8129311" y="2494129"/>
              <a:ext cx="81837" cy="106113"/>
            </a:xfrm>
            <a:custGeom>
              <a:avLst/>
              <a:gdLst/>
              <a:ahLst/>
              <a:cxnLst/>
              <a:rect l="l" t="t" r="r" b="b"/>
              <a:pathLst>
                <a:path w="1099" h="1425" extrusionOk="0">
                  <a:moveTo>
                    <a:pt x="854" y="1"/>
                  </a:moveTo>
                  <a:lnTo>
                    <a:pt x="814" y="41"/>
                  </a:lnTo>
                  <a:lnTo>
                    <a:pt x="773" y="82"/>
                  </a:lnTo>
                  <a:lnTo>
                    <a:pt x="732" y="204"/>
                  </a:lnTo>
                  <a:lnTo>
                    <a:pt x="732" y="245"/>
                  </a:lnTo>
                  <a:lnTo>
                    <a:pt x="732" y="285"/>
                  </a:lnTo>
                  <a:lnTo>
                    <a:pt x="732" y="367"/>
                  </a:lnTo>
                  <a:lnTo>
                    <a:pt x="732" y="407"/>
                  </a:lnTo>
                  <a:lnTo>
                    <a:pt x="732" y="489"/>
                  </a:lnTo>
                  <a:lnTo>
                    <a:pt x="692" y="570"/>
                  </a:lnTo>
                  <a:lnTo>
                    <a:pt x="692" y="611"/>
                  </a:lnTo>
                  <a:lnTo>
                    <a:pt x="570" y="773"/>
                  </a:lnTo>
                  <a:lnTo>
                    <a:pt x="570" y="814"/>
                  </a:lnTo>
                  <a:lnTo>
                    <a:pt x="488" y="855"/>
                  </a:lnTo>
                  <a:lnTo>
                    <a:pt x="448" y="896"/>
                  </a:lnTo>
                  <a:lnTo>
                    <a:pt x="407" y="936"/>
                  </a:lnTo>
                  <a:lnTo>
                    <a:pt x="244" y="1018"/>
                  </a:lnTo>
                  <a:lnTo>
                    <a:pt x="204" y="1058"/>
                  </a:lnTo>
                  <a:lnTo>
                    <a:pt x="122" y="1058"/>
                  </a:lnTo>
                  <a:lnTo>
                    <a:pt x="82" y="1099"/>
                  </a:lnTo>
                  <a:lnTo>
                    <a:pt x="0" y="1180"/>
                  </a:lnTo>
                  <a:lnTo>
                    <a:pt x="0" y="1221"/>
                  </a:lnTo>
                  <a:lnTo>
                    <a:pt x="0" y="1302"/>
                  </a:lnTo>
                  <a:lnTo>
                    <a:pt x="41" y="1384"/>
                  </a:lnTo>
                  <a:lnTo>
                    <a:pt x="82" y="1424"/>
                  </a:lnTo>
                  <a:lnTo>
                    <a:pt x="244" y="1424"/>
                  </a:lnTo>
                  <a:lnTo>
                    <a:pt x="448" y="1343"/>
                  </a:lnTo>
                  <a:lnTo>
                    <a:pt x="610" y="1262"/>
                  </a:lnTo>
                  <a:lnTo>
                    <a:pt x="773" y="1099"/>
                  </a:lnTo>
                  <a:lnTo>
                    <a:pt x="895" y="936"/>
                  </a:lnTo>
                  <a:lnTo>
                    <a:pt x="1017" y="733"/>
                  </a:lnTo>
                  <a:lnTo>
                    <a:pt x="1099" y="529"/>
                  </a:lnTo>
                  <a:lnTo>
                    <a:pt x="1099" y="326"/>
                  </a:lnTo>
                  <a:lnTo>
                    <a:pt x="1099" y="123"/>
                  </a:lnTo>
                  <a:lnTo>
                    <a:pt x="1058" y="41"/>
                  </a:lnTo>
                  <a:lnTo>
                    <a:pt x="1017" y="1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6" name="Google Shape;1296;p40">
              <a:extLst>
                <a:ext uri="{FF2B5EF4-FFF2-40B4-BE49-F238E27FC236}">
                  <a16:creationId xmlns:a16="http://schemas.microsoft.com/office/drawing/2014/main" id="{EA6AE914-380F-24D5-9267-CA4097D09293}"/>
                </a:ext>
              </a:extLst>
            </p:cNvPr>
            <p:cNvSpPr/>
            <p:nvPr/>
          </p:nvSpPr>
          <p:spPr>
            <a:xfrm>
              <a:off x="8420096" y="2433589"/>
              <a:ext cx="109091" cy="36413"/>
            </a:xfrm>
            <a:custGeom>
              <a:avLst/>
              <a:gdLst/>
              <a:ahLst/>
              <a:cxnLst/>
              <a:rect l="l" t="t" r="r" b="b"/>
              <a:pathLst>
                <a:path w="1465" h="489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163"/>
                  </a:lnTo>
                  <a:lnTo>
                    <a:pt x="0" y="244"/>
                  </a:lnTo>
                  <a:lnTo>
                    <a:pt x="41" y="285"/>
                  </a:lnTo>
                  <a:lnTo>
                    <a:pt x="204" y="366"/>
                  </a:lnTo>
                  <a:lnTo>
                    <a:pt x="1261" y="488"/>
                  </a:lnTo>
                  <a:lnTo>
                    <a:pt x="1343" y="488"/>
                  </a:lnTo>
                  <a:lnTo>
                    <a:pt x="1383" y="448"/>
                  </a:lnTo>
                  <a:lnTo>
                    <a:pt x="1424" y="366"/>
                  </a:lnTo>
                  <a:lnTo>
                    <a:pt x="1465" y="326"/>
                  </a:lnTo>
                  <a:lnTo>
                    <a:pt x="1424" y="244"/>
                  </a:lnTo>
                  <a:lnTo>
                    <a:pt x="1383" y="163"/>
                  </a:lnTo>
                  <a:lnTo>
                    <a:pt x="1261" y="12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7" name="Google Shape;1297;p40">
              <a:extLst>
                <a:ext uri="{FF2B5EF4-FFF2-40B4-BE49-F238E27FC236}">
                  <a16:creationId xmlns:a16="http://schemas.microsoft.com/office/drawing/2014/main" id="{E046DBE3-07F5-878E-61CD-38E72C3F6C4E}"/>
                </a:ext>
              </a:extLst>
            </p:cNvPr>
            <p:cNvSpPr/>
            <p:nvPr/>
          </p:nvSpPr>
          <p:spPr>
            <a:xfrm>
              <a:off x="8283751" y="2097379"/>
              <a:ext cx="87943" cy="69699"/>
            </a:xfrm>
            <a:custGeom>
              <a:avLst/>
              <a:gdLst/>
              <a:ahLst/>
              <a:cxnLst/>
              <a:rect l="l" t="t" r="r" b="b"/>
              <a:pathLst>
                <a:path w="1181" h="936" extrusionOk="0">
                  <a:moveTo>
                    <a:pt x="123" y="0"/>
                  </a:moveTo>
                  <a:lnTo>
                    <a:pt x="41" y="41"/>
                  </a:lnTo>
                  <a:lnTo>
                    <a:pt x="1" y="122"/>
                  </a:lnTo>
                  <a:lnTo>
                    <a:pt x="1" y="203"/>
                  </a:lnTo>
                  <a:lnTo>
                    <a:pt x="41" y="244"/>
                  </a:lnTo>
                  <a:lnTo>
                    <a:pt x="82" y="325"/>
                  </a:lnTo>
                  <a:lnTo>
                    <a:pt x="163" y="366"/>
                  </a:lnTo>
                  <a:lnTo>
                    <a:pt x="286" y="366"/>
                  </a:lnTo>
                  <a:lnTo>
                    <a:pt x="326" y="407"/>
                  </a:lnTo>
                  <a:lnTo>
                    <a:pt x="367" y="407"/>
                  </a:lnTo>
                  <a:lnTo>
                    <a:pt x="570" y="529"/>
                  </a:lnTo>
                  <a:lnTo>
                    <a:pt x="570" y="570"/>
                  </a:lnTo>
                  <a:lnTo>
                    <a:pt x="652" y="610"/>
                  </a:lnTo>
                  <a:lnTo>
                    <a:pt x="733" y="692"/>
                  </a:lnTo>
                  <a:lnTo>
                    <a:pt x="774" y="732"/>
                  </a:lnTo>
                  <a:lnTo>
                    <a:pt x="774" y="773"/>
                  </a:lnTo>
                  <a:lnTo>
                    <a:pt x="855" y="854"/>
                  </a:lnTo>
                  <a:lnTo>
                    <a:pt x="896" y="936"/>
                  </a:lnTo>
                  <a:lnTo>
                    <a:pt x="1099" y="936"/>
                  </a:lnTo>
                  <a:lnTo>
                    <a:pt x="1140" y="895"/>
                  </a:lnTo>
                  <a:lnTo>
                    <a:pt x="1180" y="814"/>
                  </a:lnTo>
                  <a:lnTo>
                    <a:pt x="1180" y="732"/>
                  </a:lnTo>
                  <a:lnTo>
                    <a:pt x="1180" y="692"/>
                  </a:lnTo>
                  <a:lnTo>
                    <a:pt x="977" y="448"/>
                  </a:lnTo>
                  <a:lnTo>
                    <a:pt x="774" y="244"/>
                  </a:lnTo>
                  <a:lnTo>
                    <a:pt x="530" y="8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0">
              <a:extLst>
                <a:ext uri="{FF2B5EF4-FFF2-40B4-BE49-F238E27FC236}">
                  <a16:creationId xmlns:a16="http://schemas.microsoft.com/office/drawing/2014/main" id="{45ECF046-727F-1009-4DD7-1A30A3ABCD43}"/>
                </a:ext>
              </a:extLst>
            </p:cNvPr>
            <p:cNvSpPr/>
            <p:nvPr/>
          </p:nvSpPr>
          <p:spPr>
            <a:xfrm>
              <a:off x="8220158" y="2133718"/>
              <a:ext cx="66721" cy="63668"/>
            </a:xfrm>
            <a:custGeom>
              <a:avLst/>
              <a:gdLst/>
              <a:ahLst/>
              <a:cxnLst/>
              <a:rect l="l" t="t" r="r" b="b"/>
              <a:pathLst>
                <a:path w="896" h="855" extrusionOk="0">
                  <a:moveTo>
                    <a:pt x="82" y="0"/>
                  </a:moveTo>
                  <a:lnTo>
                    <a:pt x="41" y="41"/>
                  </a:lnTo>
                  <a:lnTo>
                    <a:pt x="1" y="122"/>
                  </a:lnTo>
                  <a:lnTo>
                    <a:pt x="1" y="204"/>
                  </a:lnTo>
                  <a:lnTo>
                    <a:pt x="1" y="244"/>
                  </a:lnTo>
                  <a:lnTo>
                    <a:pt x="41" y="326"/>
                  </a:lnTo>
                  <a:lnTo>
                    <a:pt x="123" y="326"/>
                  </a:lnTo>
                  <a:lnTo>
                    <a:pt x="285" y="407"/>
                  </a:lnTo>
                  <a:lnTo>
                    <a:pt x="367" y="448"/>
                  </a:lnTo>
                  <a:lnTo>
                    <a:pt x="326" y="448"/>
                  </a:lnTo>
                  <a:lnTo>
                    <a:pt x="456" y="545"/>
                  </a:lnTo>
                  <a:lnTo>
                    <a:pt x="456" y="545"/>
                  </a:lnTo>
                  <a:lnTo>
                    <a:pt x="529" y="692"/>
                  </a:lnTo>
                  <a:lnTo>
                    <a:pt x="529" y="732"/>
                  </a:lnTo>
                  <a:lnTo>
                    <a:pt x="570" y="814"/>
                  </a:lnTo>
                  <a:lnTo>
                    <a:pt x="651" y="854"/>
                  </a:lnTo>
                  <a:lnTo>
                    <a:pt x="773" y="854"/>
                  </a:lnTo>
                  <a:lnTo>
                    <a:pt x="855" y="814"/>
                  </a:lnTo>
                  <a:lnTo>
                    <a:pt x="895" y="773"/>
                  </a:lnTo>
                  <a:lnTo>
                    <a:pt x="895" y="692"/>
                  </a:lnTo>
                  <a:lnTo>
                    <a:pt x="895" y="651"/>
                  </a:lnTo>
                  <a:lnTo>
                    <a:pt x="814" y="407"/>
                  </a:lnTo>
                  <a:lnTo>
                    <a:pt x="651" y="204"/>
                  </a:lnTo>
                  <a:lnTo>
                    <a:pt x="448" y="8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0">
              <a:extLst>
                <a:ext uri="{FF2B5EF4-FFF2-40B4-BE49-F238E27FC236}">
                  <a16:creationId xmlns:a16="http://schemas.microsoft.com/office/drawing/2014/main" id="{1238F6CD-3650-EAF1-7139-C0F568E2B1FB}"/>
                </a:ext>
              </a:extLst>
            </p:cNvPr>
            <p:cNvSpPr/>
            <p:nvPr/>
          </p:nvSpPr>
          <p:spPr>
            <a:xfrm>
              <a:off x="8114120" y="2145782"/>
              <a:ext cx="57636" cy="5763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123" y="1"/>
                  </a:moveTo>
                  <a:lnTo>
                    <a:pt x="82" y="42"/>
                  </a:lnTo>
                  <a:lnTo>
                    <a:pt x="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42" y="28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43" y="400"/>
                  </a:lnTo>
                  <a:lnTo>
                    <a:pt x="343" y="400"/>
                  </a:lnTo>
                  <a:lnTo>
                    <a:pt x="367" y="448"/>
                  </a:lnTo>
                  <a:lnTo>
                    <a:pt x="367" y="408"/>
                  </a:lnTo>
                  <a:lnTo>
                    <a:pt x="408" y="489"/>
                  </a:lnTo>
                  <a:lnTo>
                    <a:pt x="367" y="448"/>
                  </a:lnTo>
                  <a:lnTo>
                    <a:pt x="367" y="448"/>
                  </a:lnTo>
                  <a:lnTo>
                    <a:pt x="408" y="530"/>
                  </a:lnTo>
                  <a:lnTo>
                    <a:pt x="408" y="611"/>
                  </a:lnTo>
                  <a:lnTo>
                    <a:pt x="408" y="692"/>
                  </a:lnTo>
                  <a:lnTo>
                    <a:pt x="448" y="733"/>
                  </a:lnTo>
                  <a:lnTo>
                    <a:pt x="530" y="774"/>
                  </a:lnTo>
                  <a:lnTo>
                    <a:pt x="652" y="774"/>
                  </a:lnTo>
                  <a:lnTo>
                    <a:pt x="733" y="692"/>
                  </a:lnTo>
                  <a:lnTo>
                    <a:pt x="774" y="652"/>
                  </a:lnTo>
                  <a:lnTo>
                    <a:pt x="774" y="448"/>
                  </a:lnTo>
                  <a:lnTo>
                    <a:pt x="692" y="245"/>
                  </a:lnTo>
                  <a:lnTo>
                    <a:pt x="570" y="123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0">
              <a:extLst>
                <a:ext uri="{FF2B5EF4-FFF2-40B4-BE49-F238E27FC236}">
                  <a16:creationId xmlns:a16="http://schemas.microsoft.com/office/drawing/2014/main" id="{F2C66EDD-5224-F062-9CE2-BAC9538E48F7}"/>
                </a:ext>
              </a:extLst>
            </p:cNvPr>
            <p:cNvSpPr/>
            <p:nvPr/>
          </p:nvSpPr>
          <p:spPr>
            <a:xfrm>
              <a:off x="7999071" y="2151888"/>
              <a:ext cx="45498" cy="106038"/>
            </a:xfrm>
            <a:custGeom>
              <a:avLst/>
              <a:gdLst/>
              <a:ahLst/>
              <a:cxnLst/>
              <a:rect l="l" t="t" r="r" b="b"/>
              <a:pathLst>
                <a:path w="611" h="1424" extrusionOk="0">
                  <a:moveTo>
                    <a:pt x="8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163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82" y="366"/>
                  </a:lnTo>
                  <a:lnTo>
                    <a:pt x="122" y="407"/>
                  </a:lnTo>
                  <a:lnTo>
                    <a:pt x="163" y="488"/>
                  </a:lnTo>
                  <a:lnTo>
                    <a:pt x="204" y="529"/>
                  </a:lnTo>
                  <a:lnTo>
                    <a:pt x="204" y="610"/>
                  </a:lnTo>
                  <a:lnTo>
                    <a:pt x="244" y="651"/>
                  </a:lnTo>
                  <a:lnTo>
                    <a:pt x="244" y="692"/>
                  </a:lnTo>
                  <a:lnTo>
                    <a:pt x="244" y="732"/>
                  </a:lnTo>
                  <a:lnTo>
                    <a:pt x="244" y="773"/>
                  </a:lnTo>
                  <a:lnTo>
                    <a:pt x="244" y="854"/>
                  </a:lnTo>
                  <a:lnTo>
                    <a:pt x="244" y="895"/>
                  </a:lnTo>
                  <a:lnTo>
                    <a:pt x="244" y="936"/>
                  </a:lnTo>
                  <a:lnTo>
                    <a:pt x="204" y="1058"/>
                  </a:lnTo>
                  <a:lnTo>
                    <a:pt x="204" y="1098"/>
                  </a:lnTo>
                  <a:lnTo>
                    <a:pt x="163" y="1180"/>
                  </a:lnTo>
                  <a:lnTo>
                    <a:pt x="122" y="1221"/>
                  </a:lnTo>
                  <a:lnTo>
                    <a:pt x="122" y="1302"/>
                  </a:lnTo>
                  <a:lnTo>
                    <a:pt x="163" y="1383"/>
                  </a:lnTo>
                  <a:lnTo>
                    <a:pt x="204" y="1424"/>
                  </a:lnTo>
                  <a:lnTo>
                    <a:pt x="448" y="1424"/>
                  </a:lnTo>
                  <a:lnTo>
                    <a:pt x="488" y="1343"/>
                  </a:lnTo>
                  <a:lnTo>
                    <a:pt x="570" y="1180"/>
                  </a:lnTo>
                  <a:lnTo>
                    <a:pt x="610" y="1017"/>
                  </a:lnTo>
                  <a:lnTo>
                    <a:pt x="610" y="854"/>
                  </a:lnTo>
                  <a:lnTo>
                    <a:pt x="610" y="692"/>
                  </a:lnTo>
                  <a:lnTo>
                    <a:pt x="570" y="488"/>
                  </a:lnTo>
                  <a:lnTo>
                    <a:pt x="488" y="326"/>
                  </a:lnTo>
                  <a:lnTo>
                    <a:pt x="407" y="204"/>
                  </a:lnTo>
                  <a:lnTo>
                    <a:pt x="285" y="4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0">
              <a:extLst>
                <a:ext uri="{FF2B5EF4-FFF2-40B4-BE49-F238E27FC236}">
                  <a16:creationId xmlns:a16="http://schemas.microsoft.com/office/drawing/2014/main" id="{C3D23D5E-F3FC-7E80-756A-E704FC5A51E7}"/>
                </a:ext>
              </a:extLst>
            </p:cNvPr>
            <p:cNvSpPr/>
            <p:nvPr/>
          </p:nvSpPr>
          <p:spPr>
            <a:xfrm>
              <a:off x="7902118" y="2206396"/>
              <a:ext cx="33435" cy="66721"/>
            </a:xfrm>
            <a:custGeom>
              <a:avLst/>
              <a:gdLst/>
              <a:ahLst/>
              <a:cxnLst/>
              <a:rect l="l" t="t" r="r" b="b"/>
              <a:pathLst>
                <a:path w="449" h="896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82" y="733"/>
                  </a:lnTo>
                  <a:lnTo>
                    <a:pt x="82" y="814"/>
                  </a:lnTo>
                  <a:lnTo>
                    <a:pt x="123" y="855"/>
                  </a:lnTo>
                  <a:lnTo>
                    <a:pt x="204" y="895"/>
                  </a:lnTo>
                  <a:lnTo>
                    <a:pt x="326" y="895"/>
                  </a:lnTo>
                  <a:lnTo>
                    <a:pt x="407" y="855"/>
                  </a:lnTo>
                  <a:lnTo>
                    <a:pt x="448" y="814"/>
                  </a:lnTo>
                  <a:lnTo>
                    <a:pt x="448" y="733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40">
            <a:extLst>
              <a:ext uri="{FF2B5EF4-FFF2-40B4-BE49-F238E27FC236}">
                <a16:creationId xmlns:a16="http://schemas.microsoft.com/office/drawing/2014/main" id="{D3F74356-4FAF-8550-20DC-7BC05FCCDF34}"/>
              </a:ext>
            </a:extLst>
          </p:cNvPr>
          <p:cNvGrpSpPr/>
          <p:nvPr/>
        </p:nvGrpSpPr>
        <p:grpSpPr>
          <a:xfrm>
            <a:off x="7197179" y="674744"/>
            <a:ext cx="1226811" cy="1623560"/>
            <a:chOff x="9069729" y="540644"/>
            <a:chExt cx="1226811" cy="1623560"/>
          </a:xfrm>
        </p:grpSpPr>
        <p:sp>
          <p:nvSpPr>
            <p:cNvPr id="1303" name="Google Shape;1303;p40">
              <a:extLst>
                <a:ext uri="{FF2B5EF4-FFF2-40B4-BE49-F238E27FC236}">
                  <a16:creationId xmlns:a16="http://schemas.microsoft.com/office/drawing/2014/main" id="{D5D344D1-5509-AEF4-4538-1029EB51E54C}"/>
                </a:ext>
              </a:extLst>
            </p:cNvPr>
            <p:cNvSpPr/>
            <p:nvPr/>
          </p:nvSpPr>
          <p:spPr>
            <a:xfrm>
              <a:off x="9315091" y="770815"/>
              <a:ext cx="966332" cy="1350944"/>
            </a:xfrm>
            <a:custGeom>
              <a:avLst/>
              <a:gdLst/>
              <a:ahLst/>
              <a:cxnLst/>
              <a:rect l="l" t="t" r="r" b="b"/>
              <a:pathLst>
                <a:path w="12977" h="18142" extrusionOk="0">
                  <a:moveTo>
                    <a:pt x="3824" y="0"/>
                  </a:moveTo>
                  <a:lnTo>
                    <a:pt x="3417" y="41"/>
                  </a:lnTo>
                  <a:lnTo>
                    <a:pt x="2970" y="82"/>
                  </a:lnTo>
                  <a:lnTo>
                    <a:pt x="2563" y="204"/>
                  </a:lnTo>
                  <a:lnTo>
                    <a:pt x="2156" y="366"/>
                  </a:lnTo>
                  <a:lnTo>
                    <a:pt x="1750" y="570"/>
                  </a:lnTo>
                  <a:lnTo>
                    <a:pt x="1384" y="814"/>
                  </a:lnTo>
                  <a:lnTo>
                    <a:pt x="1058" y="1180"/>
                  </a:lnTo>
                  <a:lnTo>
                    <a:pt x="773" y="1546"/>
                  </a:lnTo>
                  <a:lnTo>
                    <a:pt x="529" y="1953"/>
                  </a:lnTo>
                  <a:lnTo>
                    <a:pt x="326" y="2360"/>
                  </a:lnTo>
                  <a:lnTo>
                    <a:pt x="163" y="2807"/>
                  </a:lnTo>
                  <a:lnTo>
                    <a:pt x="82" y="3295"/>
                  </a:lnTo>
                  <a:lnTo>
                    <a:pt x="1" y="3783"/>
                  </a:lnTo>
                  <a:lnTo>
                    <a:pt x="1" y="4231"/>
                  </a:lnTo>
                  <a:lnTo>
                    <a:pt x="1" y="4800"/>
                  </a:lnTo>
                  <a:lnTo>
                    <a:pt x="41" y="5370"/>
                  </a:lnTo>
                  <a:lnTo>
                    <a:pt x="123" y="5939"/>
                  </a:lnTo>
                  <a:lnTo>
                    <a:pt x="204" y="6468"/>
                  </a:lnTo>
                  <a:lnTo>
                    <a:pt x="448" y="7607"/>
                  </a:lnTo>
                  <a:lnTo>
                    <a:pt x="733" y="8705"/>
                  </a:lnTo>
                  <a:lnTo>
                    <a:pt x="1058" y="9763"/>
                  </a:lnTo>
                  <a:lnTo>
                    <a:pt x="1384" y="10820"/>
                  </a:lnTo>
                  <a:lnTo>
                    <a:pt x="1790" y="11878"/>
                  </a:lnTo>
                  <a:lnTo>
                    <a:pt x="2197" y="12895"/>
                  </a:lnTo>
                  <a:lnTo>
                    <a:pt x="2685" y="13912"/>
                  </a:lnTo>
                  <a:lnTo>
                    <a:pt x="3173" y="14929"/>
                  </a:lnTo>
                  <a:lnTo>
                    <a:pt x="3621" y="15945"/>
                  </a:lnTo>
                  <a:lnTo>
                    <a:pt x="4028" y="17044"/>
                  </a:lnTo>
                  <a:lnTo>
                    <a:pt x="4475" y="18061"/>
                  </a:lnTo>
                  <a:lnTo>
                    <a:pt x="4516" y="18142"/>
                  </a:lnTo>
                  <a:lnTo>
                    <a:pt x="4638" y="18142"/>
                  </a:lnTo>
                  <a:lnTo>
                    <a:pt x="6671" y="17979"/>
                  </a:lnTo>
                  <a:lnTo>
                    <a:pt x="7688" y="17939"/>
                  </a:lnTo>
                  <a:lnTo>
                    <a:pt x="8705" y="17898"/>
                  </a:lnTo>
                  <a:lnTo>
                    <a:pt x="11675" y="17898"/>
                  </a:lnTo>
                  <a:lnTo>
                    <a:pt x="12163" y="17857"/>
                  </a:lnTo>
                  <a:lnTo>
                    <a:pt x="12651" y="17776"/>
                  </a:lnTo>
                  <a:lnTo>
                    <a:pt x="12692" y="17776"/>
                  </a:lnTo>
                  <a:lnTo>
                    <a:pt x="12732" y="17735"/>
                  </a:lnTo>
                  <a:lnTo>
                    <a:pt x="12773" y="17694"/>
                  </a:lnTo>
                  <a:lnTo>
                    <a:pt x="12773" y="17613"/>
                  </a:lnTo>
                  <a:lnTo>
                    <a:pt x="12732" y="17044"/>
                  </a:lnTo>
                  <a:lnTo>
                    <a:pt x="12692" y="16474"/>
                  </a:lnTo>
                  <a:lnTo>
                    <a:pt x="12692" y="15295"/>
                  </a:lnTo>
                  <a:lnTo>
                    <a:pt x="12773" y="14156"/>
                  </a:lnTo>
                  <a:lnTo>
                    <a:pt x="12854" y="13017"/>
                  </a:lnTo>
                  <a:lnTo>
                    <a:pt x="12895" y="11837"/>
                  </a:lnTo>
                  <a:lnTo>
                    <a:pt x="12936" y="10658"/>
                  </a:lnTo>
                  <a:lnTo>
                    <a:pt x="12976" y="8298"/>
                  </a:lnTo>
                  <a:lnTo>
                    <a:pt x="12936" y="8095"/>
                  </a:lnTo>
                  <a:lnTo>
                    <a:pt x="12854" y="7932"/>
                  </a:lnTo>
                  <a:lnTo>
                    <a:pt x="12447" y="7403"/>
                  </a:lnTo>
                  <a:lnTo>
                    <a:pt x="11715" y="6509"/>
                  </a:lnTo>
                  <a:lnTo>
                    <a:pt x="10292" y="4719"/>
                  </a:lnTo>
                  <a:lnTo>
                    <a:pt x="9071" y="3254"/>
                  </a:lnTo>
                  <a:lnTo>
                    <a:pt x="8421" y="2522"/>
                  </a:lnTo>
                  <a:lnTo>
                    <a:pt x="7770" y="1871"/>
                  </a:lnTo>
                  <a:lnTo>
                    <a:pt x="7119" y="1261"/>
                  </a:lnTo>
                  <a:lnTo>
                    <a:pt x="6753" y="977"/>
                  </a:lnTo>
                  <a:lnTo>
                    <a:pt x="6387" y="733"/>
                  </a:lnTo>
                  <a:lnTo>
                    <a:pt x="5980" y="529"/>
                  </a:lnTo>
                  <a:lnTo>
                    <a:pt x="5573" y="366"/>
                  </a:lnTo>
                  <a:lnTo>
                    <a:pt x="5166" y="204"/>
                  </a:lnTo>
                  <a:lnTo>
                    <a:pt x="4719" y="82"/>
                  </a:lnTo>
                  <a:lnTo>
                    <a:pt x="4272" y="41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0">
              <a:extLst>
                <a:ext uri="{FF2B5EF4-FFF2-40B4-BE49-F238E27FC236}">
                  <a16:creationId xmlns:a16="http://schemas.microsoft.com/office/drawing/2014/main" id="{AD9A35E0-76DE-34C4-3FA2-A1D6AD8B10C0}"/>
                </a:ext>
              </a:extLst>
            </p:cNvPr>
            <p:cNvSpPr/>
            <p:nvPr/>
          </p:nvSpPr>
          <p:spPr>
            <a:xfrm>
              <a:off x="9375705" y="1185809"/>
              <a:ext cx="312008" cy="172684"/>
            </a:xfrm>
            <a:custGeom>
              <a:avLst/>
              <a:gdLst/>
              <a:ahLst/>
              <a:cxnLst/>
              <a:rect l="l" t="t" r="r" b="b"/>
              <a:pathLst>
                <a:path w="4190" h="2319" extrusionOk="0">
                  <a:moveTo>
                    <a:pt x="285" y="0"/>
                  </a:moveTo>
                  <a:lnTo>
                    <a:pt x="203" y="41"/>
                  </a:lnTo>
                  <a:lnTo>
                    <a:pt x="81" y="122"/>
                  </a:lnTo>
                  <a:lnTo>
                    <a:pt x="41" y="244"/>
                  </a:lnTo>
                  <a:lnTo>
                    <a:pt x="0" y="366"/>
                  </a:lnTo>
                  <a:lnTo>
                    <a:pt x="41" y="488"/>
                  </a:lnTo>
                  <a:lnTo>
                    <a:pt x="81" y="651"/>
                  </a:lnTo>
                  <a:lnTo>
                    <a:pt x="163" y="773"/>
                  </a:lnTo>
                  <a:lnTo>
                    <a:pt x="285" y="854"/>
                  </a:lnTo>
                  <a:lnTo>
                    <a:pt x="529" y="1058"/>
                  </a:lnTo>
                  <a:lnTo>
                    <a:pt x="651" y="1139"/>
                  </a:lnTo>
                  <a:lnTo>
                    <a:pt x="773" y="1261"/>
                  </a:lnTo>
                  <a:lnTo>
                    <a:pt x="936" y="1586"/>
                  </a:lnTo>
                  <a:lnTo>
                    <a:pt x="1098" y="1871"/>
                  </a:lnTo>
                  <a:lnTo>
                    <a:pt x="1261" y="2074"/>
                  </a:lnTo>
                  <a:lnTo>
                    <a:pt x="1464" y="2237"/>
                  </a:lnTo>
                  <a:lnTo>
                    <a:pt x="1708" y="2319"/>
                  </a:lnTo>
                  <a:lnTo>
                    <a:pt x="1953" y="2278"/>
                  </a:lnTo>
                  <a:lnTo>
                    <a:pt x="2197" y="2237"/>
                  </a:lnTo>
                  <a:lnTo>
                    <a:pt x="2441" y="2115"/>
                  </a:lnTo>
                  <a:lnTo>
                    <a:pt x="2685" y="2034"/>
                  </a:lnTo>
                  <a:lnTo>
                    <a:pt x="2888" y="1952"/>
                  </a:lnTo>
                  <a:lnTo>
                    <a:pt x="3091" y="1912"/>
                  </a:lnTo>
                  <a:lnTo>
                    <a:pt x="3295" y="1912"/>
                  </a:lnTo>
                  <a:lnTo>
                    <a:pt x="3702" y="1993"/>
                  </a:lnTo>
                  <a:lnTo>
                    <a:pt x="3864" y="1993"/>
                  </a:lnTo>
                  <a:lnTo>
                    <a:pt x="4027" y="1952"/>
                  </a:lnTo>
                  <a:lnTo>
                    <a:pt x="4149" y="1830"/>
                  </a:lnTo>
                  <a:lnTo>
                    <a:pt x="4190" y="1627"/>
                  </a:lnTo>
                  <a:lnTo>
                    <a:pt x="4190" y="1342"/>
                  </a:lnTo>
                  <a:lnTo>
                    <a:pt x="4068" y="1098"/>
                  </a:lnTo>
                  <a:lnTo>
                    <a:pt x="3905" y="854"/>
                  </a:lnTo>
                  <a:lnTo>
                    <a:pt x="3702" y="651"/>
                  </a:lnTo>
                  <a:lnTo>
                    <a:pt x="3498" y="529"/>
                  </a:lnTo>
                  <a:lnTo>
                    <a:pt x="3214" y="447"/>
                  </a:lnTo>
                  <a:lnTo>
                    <a:pt x="2969" y="407"/>
                  </a:lnTo>
                  <a:lnTo>
                    <a:pt x="2685" y="447"/>
                  </a:lnTo>
                  <a:lnTo>
                    <a:pt x="2156" y="569"/>
                  </a:lnTo>
                  <a:lnTo>
                    <a:pt x="1871" y="569"/>
                  </a:lnTo>
                  <a:lnTo>
                    <a:pt x="1586" y="529"/>
                  </a:lnTo>
                  <a:lnTo>
                    <a:pt x="1302" y="366"/>
                  </a:lnTo>
                  <a:lnTo>
                    <a:pt x="976" y="163"/>
                  </a:lnTo>
                  <a:lnTo>
                    <a:pt x="814" y="81"/>
                  </a:lnTo>
                  <a:lnTo>
                    <a:pt x="651" y="41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5" name="Google Shape;1305;p40">
              <a:extLst>
                <a:ext uri="{FF2B5EF4-FFF2-40B4-BE49-F238E27FC236}">
                  <a16:creationId xmlns:a16="http://schemas.microsoft.com/office/drawing/2014/main" id="{6C8BCEDF-1ABD-3A6C-6D1A-243222416F21}"/>
                </a:ext>
              </a:extLst>
            </p:cNvPr>
            <p:cNvSpPr/>
            <p:nvPr/>
          </p:nvSpPr>
          <p:spPr>
            <a:xfrm>
              <a:off x="9714893" y="910139"/>
              <a:ext cx="175812" cy="342316"/>
            </a:xfrm>
            <a:custGeom>
              <a:avLst/>
              <a:gdLst/>
              <a:ahLst/>
              <a:cxnLst/>
              <a:rect l="l" t="t" r="r" b="b"/>
              <a:pathLst>
                <a:path w="2361" h="4597" extrusionOk="0">
                  <a:moveTo>
                    <a:pt x="1140" y="0"/>
                  </a:moveTo>
                  <a:lnTo>
                    <a:pt x="1018" y="41"/>
                  </a:lnTo>
                  <a:lnTo>
                    <a:pt x="936" y="82"/>
                  </a:lnTo>
                  <a:lnTo>
                    <a:pt x="855" y="204"/>
                  </a:lnTo>
                  <a:lnTo>
                    <a:pt x="774" y="367"/>
                  </a:lnTo>
                  <a:lnTo>
                    <a:pt x="774" y="489"/>
                  </a:lnTo>
                  <a:lnTo>
                    <a:pt x="774" y="814"/>
                  </a:lnTo>
                  <a:lnTo>
                    <a:pt x="936" y="1383"/>
                  </a:lnTo>
                  <a:lnTo>
                    <a:pt x="977" y="1709"/>
                  </a:lnTo>
                  <a:lnTo>
                    <a:pt x="977" y="1872"/>
                  </a:lnTo>
                  <a:lnTo>
                    <a:pt x="936" y="1994"/>
                  </a:lnTo>
                  <a:lnTo>
                    <a:pt x="814" y="2116"/>
                  </a:lnTo>
                  <a:lnTo>
                    <a:pt x="652" y="2197"/>
                  </a:lnTo>
                  <a:lnTo>
                    <a:pt x="408" y="2360"/>
                  </a:lnTo>
                  <a:lnTo>
                    <a:pt x="367" y="2360"/>
                  </a:lnTo>
                  <a:lnTo>
                    <a:pt x="367" y="2400"/>
                  </a:lnTo>
                  <a:lnTo>
                    <a:pt x="245" y="2482"/>
                  </a:lnTo>
                  <a:lnTo>
                    <a:pt x="164" y="2604"/>
                  </a:lnTo>
                  <a:lnTo>
                    <a:pt x="41" y="2888"/>
                  </a:lnTo>
                  <a:lnTo>
                    <a:pt x="1" y="3173"/>
                  </a:lnTo>
                  <a:lnTo>
                    <a:pt x="1" y="3458"/>
                  </a:lnTo>
                  <a:lnTo>
                    <a:pt x="41" y="3783"/>
                  </a:lnTo>
                  <a:lnTo>
                    <a:pt x="123" y="4109"/>
                  </a:lnTo>
                  <a:lnTo>
                    <a:pt x="204" y="4231"/>
                  </a:lnTo>
                  <a:lnTo>
                    <a:pt x="286" y="4394"/>
                  </a:lnTo>
                  <a:lnTo>
                    <a:pt x="408" y="4475"/>
                  </a:lnTo>
                  <a:lnTo>
                    <a:pt x="570" y="4556"/>
                  </a:lnTo>
                  <a:lnTo>
                    <a:pt x="692" y="4597"/>
                  </a:lnTo>
                  <a:lnTo>
                    <a:pt x="977" y="4597"/>
                  </a:lnTo>
                  <a:lnTo>
                    <a:pt x="1058" y="4516"/>
                  </a:lnTo>
                  <a:lnTo>
                    <a:pt x="1180" y="4434"/>
                  </a:lnTo>
                  <a:lnTo>
                    <a:pt x="1221" y="4312"/>
                  </a:lnTo>
                  <a:lnTo>
                    <a:pt x="1302" y="4190"/>
                  </a:lnTo>
                  <a:lnTo>
                    <a:pt x="1343" y="4027"/>
                  </a:lnTo>
                  <a:lnTo>
                    <a:pt x="1343" y="3865"/>
                  </a:lnTo>
                  <a:lnTo>
                    <a:pt x="1302" y="3661"/>
                  </a:lnTo>
                  <a:lnTo>
                    <a:pt x="1302" y="3499"/>
                  </a:lnTo>
                  <a:lnTo>
                    <a:pt x="1343" y="3336"/>
                  </a:lnTo>
                  <a:lnTo>
                    <a:pt x="1384" y="3214"/>
                  </a:lnTo>
                  <a:lnTo>
                    <a:pt x="1424" y="3173"/>
                  </a:lnTo>
                  <a:lnTo>
                    <a:pt x="1587" y="3011"/>
                  </a:lnTo>
                  <a:lnTo>
                    <a:pt x="1953" y="2766"/>
                  </a:lnTo>
                  <a:lnTo>
                    <a:pt x="2116" y="2644"/>
                  </a:lnTo>
                  <a:lnTo>
                    <a:pt x="2279" y="2482"/>
                  </a:lnTo>
                  <a:lnTo>
                    <a:pt x="2319" y="2360"/>
                  </a:lnTo>
                  <a:lnTo>
                    <a:pt x="2360" y="2238"/>
                  </a:lnTo>
                  <a:lnTo>
                    <a:pt x="2360" y="2034"/>
                  </a:lnTo>
                  <a:lnTo>
                    <a:pt x="2279" y="1790"/>
                  </a:lnTo>
                  <a:lnTo>
                    <a:pt x="2157" y="1587"/>
                  </a:lnTo>
                  <a:lnTo>
                    <a:pt x="1913" y="1343"/>
                  </a:lnTo>
                  <a:lnTo>
                    <a:pt x="1791" y="1221"/>
                  </a:lnTo>
                  <a:lnTo>
                    <a:pt x="1709" y="1099"/>
                  </a:lnTo>
                  <a:lnTo>
                    <a:pt x="1628" y="895"/>
                  </a:lnTo>
                  <a:lnTo>
                    <a:pt x="1628" y="733"/>
                  </a:lnTo>
                  <a:lnTo>
                    <a:pt x="1628" y="529"/>
                  </a:lnTo>
                  <a:lnTo>
                    <a:pt x="1628" y="367"/>
                  </a:lnTo>
                  <a:lnTo>
                    <a:pt x="1547" y="245"/>
                  </a:lnTo>
                  <a:lnTo>
                    <a:pt x="1465" y="123"/>
                  </a:lnTo>
                  <a:lnTo>
                    <a:pt x="1384" y="8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6" name="Google Shape;1306;p40">
              <a:extLst>
                <a:ext uri="{FF2B5EF4-FFF2-40B4-BE49-F238E27FC236}">
                  <a16:creationId xmlns:a16="http://schemas.microsoft.com/office/drawing/2014/main" id="{569CF5B2-8AB2-586B-F5F7-AD3E1B8ED15B}"/>
                </a:ext>
              </a:extLst>
            </p:cNvPr>
            <p:cNvSpPr/>
            <p:nvPr/>
          </p:nvSpPr>
          <p:spPr>
            <a:xfrm>
              <a:off x="9708862" y="567898"/>
              <a:ext cx="42445" cy="1553861"/>
            </a:xfrm>
            <a:custGeom>
              <a:avLst/>
              <a:gdLst/>
              <a:ahLst/>
              <a:cxnLst/>
              <a:rect l="l" t="t" r="r" b="b"/>
              <a:pathLst>
                <a:path w="570" h="20867" extrusionOk="0">
                  <a:moveTo>
                    <a:pt x="245" y="0"/>
                  </a:moveTo>
                  <a:lnTo>
                    <a:pt x="204" y="41"/>
                  </a:lnTo>
                  <a:lnTo>
                    <a:pt x="163" y="122"/>
                  </a:lnTo>
                  <a:lnTo>
                    <a:pt x="122" y="203"/>
                  </a:lnTo>
                  <a:lnTo>
                    <a:pt x="163" y="4190"/>
                  </a:lnTo>
                  <a:lnTo>
                    <a:pt x="204" y="8176"/>
                  </a:lnTo>
                  <a:lnTo>
                    <a:pt x="163" y="12162"/>
                  </a:lnTo>
                  <a:lnTo>
                    <a:pt x="122" y="16148"/>
                  </a:lnTo>
                  <a:lnTo>
                    <a:pt x="0" y="20664"/>
                  </a:lnTo>
                  <a:lnTo>
                    <a:pt x="0" y="20745"/>
                  </a:lnTo>
                  <a:lnTo>
                    <a:pt x="41" y="20826"/>
                  </a:lnTo>
                  <a:lnTo>
                    <a:pt x="122" y="20826"/>
                  </a:lnTo>
                  <a:lnTo>
                    <a:pt x="163" y="20867"/>
                  </a:lnTo>
                  <a:lnTo>
                    <a:pt x="245" y="20826"/>
                  </a:lnTo>
                  <a:lnTo>
                    <a:pt x="326" y="20826"/>
                  </a:lnTo>
                  <a:lnTo>
                    <a:pt x="367" y="20745"/>
                  </a:lnTo>
                  <a:lnTo>
                    <a:pt x="367" y="20664"/>
                  </a:lnTo>
                  <a:lnTo>
                    <a:pt x="489" y="16677"/>
                  </a:lnTo>
                  <a:lnTo>
                    <a:pt x="529" y="12691"/>
                  </a:lnTo>
                  <a:lnTo>
                    <a:pt x="570" y="8705"/>
                  </a:lnTo>
                  <a:lnTo>
                    <a:pt x="570" y="4719"/>
                  </a:lnTo>
                  <a:lnTo>
                    <a:pt x="489" y="203"/>
                  </a:lnTo>
                  <a:lnTo>
                    <a:pt x="489" y="122"/>
                  </a:lnTo>
                  <a:lnTo>
                    <a:pt x="448" y="4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7" name="Google Shape;1307;p40">
              <a:extLst>
                <a:ext uri="{FF2B5EF4-FFF2-40B4-BE49-F238E27FC236}">
                  <a16:creationId xmlns:a16="http://schemas.microsoft.com/office/drawing/2014/main" id="{15DB48DA-E920-3706-9C6D-F763D46499DC}"/>
                </a:ext>
              </a:extLst>
            </p:cNvPr>
            <p:cNvSpPr/>
            <p:nvPr/>
          </p:nvSpPr>
          <p:spPr>
            <a:xfrm>
              <a:off x="9081866" y="1325133"/>
              <a:ext cx="1205588" cy="115123"/>
            </a:xfrm>
            <a:custGeom>
              <a:avLst/>
              <a:gdLst/>
              <a:ahLst/>
              <a:cxnLst/>
              <a:rect l="l" t="t" r="r" b="b"/>
              <a:pathLst>
                <a:path w="16190" h="1546" extrusionOk="0">
                  <a:moveTo>
                    <a:pt x="16027" y="0"/>
                  </a:moveTo>
                  <a:lnTo>
                    <a:pt x="3702" y="895"/>
                  </a:lnTo>
                  <a:lnTo>
                    <a:pt x="204" y="1180"/>
                  </a:lnTo>
                  <a:lnTo>
                    <a:pt x="123" y="1180"/>
                  </a:lnTo>
                  <a:lnTo>
                    <a:pt x="41" y="1220"/>
                  </a:lnTo>
                  <a:lnTo>
                    <a:pt x="0" y="1383"/>
                  </a:lnTo>
                  <a:lnTo>
                    <a:pt x="41" y="1424"/>
                  </a:lnTo>
                  <a:lnTo>
                    <a:pt x="41" y="1505"/>
                  </a:lnTo>
                  <a:lnTo>
                    <a:pt x="123" y="1546"/>
                  </a:lnTo>
                  <a:lnTo>
                    <a:pt x="204" y="1546"/>
                  </a:lnTo>
                  <a:lnTo>
                    <a:pt x="12529" y="610"/>
                  </a:lnTo>
                  <a:lnTo>
                    <a:pt x="16027" y="366"/>
                  </a:lnTo>
                  <a:lnTo>
                    <a:pt x="16108" y="326"/>
                  </a:lnTo>
                  <a:lnTo>
                    <a:pt x="16149" y="285"/>
                  </a:lnTo>
                  <a:lnTo>
                    <a:pt x="16190" y="163"/>
                  </a:lnTo>
                  <a:lnTo>
                    <a:pt x="16190" y="81"/>
                  </a:lnTo>
                  <a:lnTo>
                    <a:pt x="16149" y="41"/>
                  </a:lnTo>
                  <a:lnTo>
                    <a:pt x="16108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8" name="Google Shape;1308;p40">
              <a:extLst>
                <a:ext uri="{FF2B5EF4-FFF2-40B4-BE49-F238E27FC236}">
                  <a16:creationId xmlns:a16="http://schemas.microsoft.com/office/drawing/2014/main" id="{85DED4B8-4DFD-136D-62DA-76554662DEC7}"/>
                </a:ext>
              </a:extLst>
            </p:cNvPr>
            <p:cNvSpPr/>
            <p:nvPr/>
          </p:nvSpPr>
          <p:spPr>
            <a:xfrm>
              <a:off x="9069729" y="540644"/>
              <a:ext cx="1226811" cy="1623560"/>
            </a:xfrm>
            <a:custGeom>
              <a:avLst/>
              <a:gdLst/>
              <a:ahLst/>
              <a:cxnLst/>
              <a:rect l="l" t="t" r="r" b="b"/>
              <a:pathLst>
                <a:path w="16475" h="21803" extrusionOk="0">
                  <a:moveTo>
                    <a:pt x="16104" y="376"/>
                  </a:moveTo>
                  <a:lnTo>
                    <a:pt x="15946" y="8298"/>
                  </a:lnTo>
                  <a:lnTo>
                    <a:pt x="15864" y="12325"/>
                  </a:lnTo>
                  <a:lnTo>
                    <a:pt x="15864" y="14318"/>
                  </a:lnTo>
                  <a:lnTo>
                    <a:pt x="15824" y="15294"/>
                  </a:lnTo>
                  <a:lnTo>
                    <a:pt x="15742" y="16270"/>
                  </a:lnTo>
                  <a:lnTo>
                    <a:pt x="15661" y="17409"/>
                  </a:lnTo>
                  <a:lnTo>
                    <a:pt x="15620" y="18508"/>
                  </a:lnTo>
                  <a:lnTo>
                    <a:pt x="15620" y="19606"/>
                  </a:lnTo>
                  <a:lnTo>
                    <a:pt x="15661" y="20135"/>
                  </a:lnTo>
                  <a:lnTo>
                    <a:pt x="15689" y="20523"/>
                  </a:lnTo>
                  <a:lnTo>
                    <a:pt x="15214" y="20582"/>
                  </a:lnTo>
                  <a:lnTo>
                    <a:pt x="14563" y="20623"/>
                  </a:lnTo>
                  <a:lnTo>
                    <a:pt x="11960" y="20623"/>
                  </a:lnTo>
                  <a:lnTo>
                    <a:pt x="10658" y="20663"/>
                  </a:lnTo>
                  <a:lnTo>
                    <a:pt x="6306" y="20989"/>
                  </a:lnTo>
                  <a:lnTo>
                    <a:pt x="1791" y="21314"/>
                  </a:lnTo>
                  <a:lnTo>
                    <a:pt x="733" y="21396"/>
                  </a:lnTo>
                  <a:lnTo>
                    <a:pt x="517" y="21427"/>
                  </a:lnTo>
                  <a:lnTo>
                    <a:pt x="517" y="21427"/>
                  </a:lnTo>
                  <a:lnTo>
                    <a:pt x="408" y="19647"/>
                  </a:lnTo>
                  <a:lnTo>
                    <a:pt x="367" y="17613"/>
                  </a:lnTo>
                  <a:lnTo>
                    <a:pt x="367" y="15620"/>
                  </a:lnTo>
                  <a:lnTo>
                    <a:pt x="408" y="13626"/>
                  </a:lnTo>
                  <a:lnTo>
                    <a:pt x="448" y="11593"/>
                  </a:lnTo>
                  <a:lnTo>
                    <a:pt x="570" y="9600"/>
                  </a:lnTo>
                  <a:lnTo>
                    <a:pt x="774" y="5573"/>
                  </a:lnTo>
                  <a:lnTo>
                    <a:pt x="970" y="1212"/>
                  </a:lnTo>
                  <a:lnTo>
                    <a:pt x="970" y="1212"/>
                  </a:lnTo>
                  <a:lnTo>
                    <a:pt x="12895" y="569"/>
                  </a:lnTo>
                  <a:lnTo>
                    <a:pt x="16104" y="376"/>
                  </a:lnTo>
                  <a:close/>
                  <a:moveTo>
                    <a:pt x="16271" y="0"/>
                  </a:moveTo>
                  <a:lnTo>
                    <a:pt x="4190" y="691"/>
                  </a:lnTo>
                  <a:lnTo>
                    <a:pt x="814" y="854"/>
                  </a:lnTo>
                  <a:lnTo>
                    <a:pt x="733" y="895"/>
                  </a:lnTo>
                  <a:lnTo>
                    <a:pt x="652" y="936"/>
                  </a:lnTo>
                  <a:lnTo>
                    <a:pt x="611" y="976"/>
                  </a:lnTo>
                  <a:lnTo>
                    <a:pt x="611" y="1058"/>
                  </a:lnTo>
                  <a:lnTo>
                    <a:pt x="408" y="5085"/>
                  </a:lnTo>
                  <a:lnTo>
                    <a:pt x="204" y="9111"/>
                  </a:lnTo>
                  <a:lnTo>
                    <a:pt x="41" y="13098"/>
                  </a:lnTo>
                  <a:lnTo>
                    <a:pt x="1" y="15132"/>
                  </a:lnTo>
                  <a:lnTo>
                    <a:pt x="1" y="17125"/>
                  </a:lnTo>
                  <a:lnTo>
                    <a:pt x="41" y="19402"/>
                  </a:lnTo>
                  <a:lnTo>
                    <a:pt x="163" y="21640"/>
                  </a:lnTo>
                  <a:lnTo>
                    <a:pt x="204" y="21721"/>
                  </a:lnTo>
                  <a:lnTo>
                    <a:pt x="245" y="21802"/>
                  </a:lnTo>
                  <a:lnTo>
                    <a:pt x="733" y="21802"/>
                  </a:lnTo>
                  <a:lnTo>
                    <a:pt x="1669" y="21721"/>
                  </a:lnTo>
                  <a:lnTo>
                    <a:pt x="4272" y="21518"/>
                  </a:lnTo>
                  <a:lnTo>
                    <a:pt x="10251" y="21070"/>
                  </a:lnTo>
                  <a:lnTo>
                    <a:pt x="11675" y="20989"/>
                  </a:lnTo>
                  <a:lnTo>
                    <a:pt x="14522" y="20989"/>
                  </a:lnTo>
                  <a:lnTo>
                    <a:pt x="15254" y="20948"/>
                  </a:lnTo>
                  <a:lnTo>
                    <a:pt x="15946" y="20867"/>
                  </a:lnTo>
                  <a:lnTo>
                    <a:pt x="16027" y="20826"/>
                  </a:lnTo>
                  <a:lnTo>
                    <a:pt x="16068" y="20704"/>
                  </a:lnTo>
                  <a:lnTo>
                    <a:pt x="15987" y="19728"/>
                  </a:lnTo>
                  <a:lnTo>
                    <a:pt x="15987" y="18752"/>
                  </a:lnTo>
                  <a:lnTo>
                    <a:pt x="16027" y="17775"/>
                  </a:lnTo>
                  <a:lnTo>
                    <a:pt x="16109" y="16799"/>
                  </a:lnTo>
                  <a:lnTo>
                    <a:pt x="16190" y="14765"/>
                  </a:lnTo>
                  <a:lnTo>
                    <a:pt x="16231" y="12772"/>
                  </a:lnTo>
                  <a:lnTo>
                    <a:pt x="16312" y="8745"/>
                  </a:lnTo>
                  <a:lnTo>
                    <a:pt x="16393" y="4718"/>
                  </a:lnTo>
                  <a:lnTo>
                    <a:pt x="16475" y="163"/>
                  </a:lnTo>
                  <a:lnTo>
                    <a:pt x="16475" y="81"/>
                  </a:lnTo>
                  <a:lnTo>
                    <a:pt x="16434" y="41"/>
                  </a:lnTo>
                  <a:lnTo>
                    <a:pt x="16353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09" name="Google Shape;1309;p40">
            <a:extLst>
              <a:ext uri="{FF2B5EF4-FFF2-40B4-BE49-F238E27FC236}">
                <a16:creationId xmlns:a16="http://schemas.microsoft.com/office/drawing/2014/main" id="{55D17FFD-A63A-EC46-DD21-5CC8900CD531}"/>
              </a:ext>
            </a:extLst>
          </p:cNvPr>
          <p:cNvGrpSpPr/>
          <p:nvPr/>
        </p:nvGrpSpPr>
        <p:grpSpPr>
          <a:xfrm flipH="1">
            <a:off x="5924611" y="1266456"/>
            <a:ext cx="724835" cy="635493"/>
            <a:chOff x="5375211" y="1361181"/>
            <a:chExt cx="724835" cy="635493"/>
          </a:xfrm>
        </p:grpSpPr>
        <p:sp>
          <p:nvSpPr>
            <p:cNvPr id="1310" name="Google Shape;1310;p40">
              <a:extLst>
                <a:ext uri="{FF2B5EF4-FFF2-40B4-BE49-F238E27FC236}">
                  <a16:creationId xmlns:a16="http://schemas.microsoft.com/office/drawing/2014/main" id="{192904A9-81BC-32D6-D010-959F63582666}"/>
                </a:ext>
              </a:extLst>
            </p:cNvPr>
            <p:cNvSpPr/>
            <p:nvPr/>
          </p:nvSpPr>
          <p:spPr>
            <a:xfrm flipH="1">
              <a:off x="5375211" y="1361181"/>
              <a:ext cx="724835" cy="635493"/>
            </a:xfrm>
            <a:custGeom>
              <a:avLst/>
              <a:gdLst/>
              <a:ahLst/>
              <a:cxnLst/>
              <a:rect l="l" t="t" r="r" b="b"/>
              <a:pathLst>
                <a:path w="11553" h="10129" extrusionOk="0">
                  <a:moveTo>
                    <a:pt x="6265" y="0"/>
                  </a:moveTo>
                  <a:lnTo>
                    <a:pt x="5410" y="41"/>
                  </a:lnTo>
                  <a:lnTo>
                    <a:pt x="4556" y="41"/>
                  </a:lnTo>
                  <a:lnTo>
                    <a:pt x="4150" y="82"/>
                  </a:lnTo>
                  <a:lnTo>
                    <a:pt x="3702" y="163"/>
                  </a:lnTo>
                  <a:lnTo>
                    <a:pt x="2970" y="366"/>
                  </a:lnTo>
                  <a:lnTo>
                    <a:pt x="2644" y="488"/>
                  </a:lnTo>
                  <a:lnTo>
                    <a:pt x="2278" y="651"/>
                  </a:lnTo>
                  <a:lnTo>
                    <a:pt x="1953" y="814"/>
                  </a:lnTo>
                  <a:lnTo>
                    <a:pt x="1628" y="1017"/>
                  </a:lnTo>
                  <a:lnTo>
                    <a:pt x="1343" y="1261"/>
                  </a:lnTo>
                  <a:lnTo>
                    <a:pt x="1058" y="1505"/>
                  </a:lnTo>
                  <a:lnTo>
                    <a:pt x="814" y="1790"/>
                  </a:lnTo>
                  <a:lnTo>
                    <a:pt x="611" y="2075"/>
                  </a:lnTo>
                  <a:lnTo>
                    <a:pt x="407" y="2360"/>
                  </a:lnTo>
                  <a:lnTo>
                    <a:pt x="285" y="2685"/>
                  </a:lnTo>
                  <a:lnTo>
                    <a:pt x="163" y="3010"/>
                  </a:lnTo>
                  <a:lnTo>
                    <a:pt x="41" y="3376"/>
                  </a:lnTo>
                  <a:lnTo>
                    <a:pt x="1" y="3702"/>
                  </a:lnTo>
                  <a:lnTo>
                    <a:pt x="1" y="4068"/>
                  </a:lnTo>
                  <a:lnTo>
                    <a:pt x="41" y="4393"/>
                  </a:lnTo>
                  <a:lnTo>
                    <a:pt x="82" y="4759"/>
                  </a:lnTo>
                  <a:lnTo>
                    <a:pt x="204" y="5085"/>
                  </a:lnTo>
                  <a:lnTo>
                    <a:pt x="367" y="5370"/>
                  </a:lnTo>
                  <a:lnTo>
                    <a:pt x="529" y="5695"/>
                  </a:lnTo>
                  <a:lnTo>
                    <a:pt x="773" y="5939"/>
                  </a:lnTo>
                  <a:lnTo>
                    <a:pt x="1017" y="6224"/>
                  </a:lnTo>
                  <a:lnTo>
                    <a:pt x="1262" y="6427"/>
                  </a:lnTo>
                  <a:lnTo>
                    <a:pt x="1587" y="6671"/>
                  </a:lnTo>
                  <a:lnTo>
                    <a:pt x="1912" y="6875"/>
                  </a:lnTo>
                  <a:lnTo>
                    <a:pt x="2278" y="7037"/>
                  </a:lnTo>
                  <a:lnTo>
                    <a:pt x="2644" y="7159"/>
                  </a:lnTo>
                  <a:lnTo>
                    <a:pt x="3011" y="7281"/>
                  </a:lnTo>
                  <a:lnTo>
                    <a:pt x="3377" y="7363"/>
                  </a:lnTo>
                  <a:lnTo>
                    <a:pt x="4150" y="7485"/>
                  </a:lnTo>
                  <a:lnTo>
                    <a:pt x="4719" y="7525"/>
                  </a:lnTo>
                  <a:lnTo>
                    <a:pt x="4638" y="7892"/>
                  </a:lnTo>
                  <a:lnTo>
                    <a:pt x="4516" y="8258"/>
                  </a:lnTo>
                  <a:lnTo>
                    <a:pt x="4312" y="8624"/>
                  </a:lnTo>
                  <a:lnTo>
                    <a:pt x="3987" y="8949"/>
                  </a:lnTo>
                  <a:lnTo>
                    <a:pt x="3661" y="9234"/>
                  </a:lnTo>
                  <a:lnTo>
                    <a:pt x="3295" y="9478"/>
                  </a:lnTo>
                  <a:lnTo>
                    <a:pt x="3214" y="9519"/>
                  </a:lnTo>
                  <a:lnTo>
                    <a:pt x="3173" y="9600"/>
                  </a:lnTo>
                  <a:lnTo>
                    <a:pt x="3214" y="9681"/>
                  </a:lnTo>
                  <a:lnTo>
                    <a:pt x="3255" y="9763"/>
                  </a:lnTo>
                  <a:lnTo>
                    <a:pt x="3417" y="9885"/>
                  </a:lnTo>
                  <a:lnTo>
                    <a:pt x="3661" y="10007"/>
                  </a:lnTo>
                  <a:lnTo>
                    <a:pt x="4109" y="10088"/>
                  </a:lnTo>
                  <a:lnTo>
                    <a:pt x="4394" y="10129"/>
                  </a:lnTo>
                  <a:lnTo>
                    <a:pt x="4678" y="10129"/>
                  </a:lnTo>
                  <a:lnTo>
                    <a:pt x="4963" y="10088"/>
                  </a:lnTo>
                  <a:lnTo>
                    <a:pt x="5248" y="10047"/>
                  </a:lnTo>
                  <a:lnTo>
                    <a:pt x="5492" y="9925"/>
                  </a:lnTo>
                  <a:lnTo>
                    <a:pt x="5695" y="9803"/>
                  </a:lnTo>
                  <a:lnTo>
                    <a:pt x="5899" y="9681"/>
                  </a:lnTo>
                  <a:lnTo>
                    <a:pt x="6102" y="9519"/>
                  </a:lnTo>
                  <a:lnTo>
                    <a:pt x="6265" y="9315"/>
                  </a:lnTo>
                  <a:lnTo>
                    <a:pt x="6387" y="9112"/>
                  </a:lnTo>
                  <a:lnTo>
                    <a:pt x="6509" y="8908"/>
                  </a:lnTo>
                  <a:lnTo>
                    <a:pt x="6590" y="8664"/>
                  </a:lnTo>
                  <a:lnTo>
                    <a:pt x="6671" y="8380"/>
                  </a:lnTo>
                  <a:lnTo>
                    <a:pt x="6671" y="8095"/>
                  </a:lnTo>
                  <a:lnTo>
                    <a:pt x="6671" y="7810"/>
                  </a:lnTo>
                  <a:lnTo>
                    <a:pt x="6590" y="7566"/>
                  </a:lnTo>
                  <a:lnTo>
                    <a:pt x="7119" y="7485"/>
                  </a:lnTo>
                  <a:lnTo>
                    <a:pt x="7607" y="7403"/>
                  </a:lnTo>
                  <a:lnTo>
                    <a:pt x="8054" y="7322"/>
                  </a:lnTo>
                  <a:lnTo>
                    <a:pt x="8543" y="7159"/>
                  </a:lnTo>
                  <a:lnTo>
                    <a:pt x="8990" y="6997"/>
                  </a:lnTo>
                  <a:lnTo>
                    <a:pt x="9437" y="6753"/>
                  </a:lnTo>
                  <a:lnTo>
                    <a:pt x="9844" y="6509"/>
                  </a:lnTo>
                  <a:lnTo>
                    <a:pt x="10251" y="6224"/>
                  </a:lnTo>
                  <a:lnTo>
                    <a:pt x="10495" y="5939"/>
                  </a:lnTo>
                  <a:lnTo>
                    <a:pt x="10780" y="5654"/>
                  </a:lnTo>
                  <a:lnTo>
                    <a:pt x="10983" y="5329"/>
                  </a:lnTo>
                  <a:lnTo>
                    <a:pt x="11186" y="5004"/>
                  </a:lnTo>
                  <a:lnTo>
                    <a:pt x="11349" y="4637"/>
                  </a:lnTo>
                  <a:lnTo>
                    <a:pt x="11471" y="4312"/>
                  </a:lnTo>
                  <a:lnTo>
                    <a:pt x="11512" y="3905"/>
                  </a:lnTo>
                  <a:lnTo>
                    <a:pt x="11553" y="3539"/>
                  </a:lnTo>
                  <a:lnTo>
                    <a:pt x="11512" y="3132"/>
                  </a:lnTo>
                  <a:lnTo>
                    <a:pt x="11431" y="2726"/>
                  </a:lnTo>
                  <a:lnTo>
                    <a:pt x="11309" y="2360"/>
                  </a:lnTo>
                  <a:lnTo>
                    <a:pt x="11146" y="1993"/>
                  </a:lnTo>
                  <a:lnTo>
                    <a:pt x="10942" y="1668"/>
                  </a:lnTo>
                  <a:lnTo>
                    <a:pt x="10698" y="1383"/>
                  </a:lnTo>
                  <a:lnTo>
                    <a:pt x="10414" y="1099"/>
                  </a:lnTo>
                  <a:lnTo>
                    <a:pt x="10088" y="814"/>
                  </a:lnTo>
                  <a:lnTo>
                    <a:pt x="9763" y="610"/>
                  </a:lnTo>
                  <a:lnTo>
                    <a:pt x="9397" y="448"/>
                  </a:lnTo>
                  <a:lnTo>
                    <a:pt x="9031" y="285"/>
                  </a:lnTo>
                  <a:lnTo>
                    <a:pt x="8665" y="204"/>
                  </a:lnTo>
                  <a:lnTo>
                    <a:pt x="8298" y="122"/>
                  </a:lnTo>
                  <a:lnTo>
                    <a:pt x="7892" y="41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0">
              <a:extLst>
                <a:ext uri="{FF2B5EF4-FFF2-40B4-BE49-F238E27FC236}">
                  <a16:creationId xmlns:a16="http://schemas.microsoft.com/office/drawing/2014/main" id="{32F5099C-3F9E-633E-889A-F160566B3379}"/>
                </a:ext>
              </a:extLst>
            </p:cNvPr>
            <p:cNvSpPr/>
            <p:nvPr/>
          </p:nvSpPr>
          <p:spPr>
            <a:xfrm flipH="1">
              <a:off x="5801404" y="1578073"/>
              <a:ext cx="56215" cy="58787"/>
            </a:xfrm>
            <a:custGeom>
              <a:avLst/>
              <a:gdLst/>
              <a:ahLst/>
              <a:cxnLst/>
              <a:rect l="l" t="t" r="r" b="b"/>
              <a:pathLst>
                <a:path w="896" h="937" extrusionOk="0">
                  <a:moveTo>
                    <a:pt x="408" y="1"/>
                  </a:moveTo>
                  <a:lnTo>
                    <a:pt x="326" y="41"/>
                  </a:lnTo>
                  <a:lnTo>
                    <a:pt x="204" y="123"/>
                  </a:lnTo>
                  <a:lnTo>
                    <a:pt x="123" y="204"/>
                  </a:lnTo>
                  <a:lnTo>
                    <a:pt x="41" y="326"/>
                  </a:lnTo>
                  <a:lnTo>
                    <a:pt x="1" y="448"/>
                  </a:lnTo>
                  <a:lnTo>
                    <a:pt x="41" y="611"/>
                  </a:lnTo>
                  <a:lnTo>
                    <a:pt x="82" y="774"/>
                  </a:lnTo>
                  <a:lnTo>
                    <a:pt x="204" y="896"/>
                  </a:lnTo>
                  <a:lnTo>
                    <a:pt x="367" y="936"/>
                  </a:lnTo>
                  <a:lnTo>
                    <a:pt x="530" y="936"/>
                  </a:lnTo>
                  <a:lnTo>
                    <a:pt x="652" y="896"/>
                  </a:lnTo>
                  <a:lnTo>
                    <a:pt x="774" y="774"/>
                  </a:lnTo>
                  <a:lnTo>
                    <a:pt x="814" y="652"/>
                  </a:lnTo>
                  <a:lnTo>
                    <a:pt x="896" y="530"/>
                  </a:lnTo>
                  <a:lnTo>
                    <a:pt x="896" y="367"/>
                  </a:lnTo>
                  <a:lnTo>
                    <a:pt x="855" y="245"/>
                  </a:lnTo>
                  <a:lnTo>
                    <a:pt x="774" y="123"/>
                  </a:lnTo>
                  <a:lnTo>
                    <a:pt x="652" y="4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0">
              <a:extLst>
                <a:ext uri="{FF2B5EF4-FFF2-40B4-BE49-F238E27FC236}">
                  <a16:creationId xmlns:a16="http://schemas.microsoft.com/office/drawing/2014/main" id="{D8C62872-6920-6B0E-D05B-A9355109C347}"/>
                </a:ext>
              </a:extLst>
            </p:cNvPr>
            <p:cNvSpPr/>
            <p:nvPr/>
          </p:nvSpPr>
          <p:spPr>
            <a:xfrm flipH="1">
              <a:off x="5791177" y="1567909"/>
              <a:ext cx="76606" cy="81687"/>
            </a:xfrm>
            <a:custGeom>
              <a:avLst/>
              <a:gdLst/>
              <a:ahLst/>
              <a:cxnLst/>
              <a:rect l="l" t="t" r="r" b="b"/>
              <a:pathLst>
                <a:path w="1221" h="1302" extrusionOk="0">
                  <a:moveTo>
                    <a:pt x="773" y="366"/>
                  </a:moveTo>
                  <a:lnTo>
                    <a:pt x="773" y="407"/>
                  </a:lnTo>
                  <a:lnTo>
                    <a:pt x="814" y="407"/>
                  </a:lnTo>
                  <a:lnTo>
                    <a:pt x="814" y="448"/>
                  </a:lnTo>
                  <a:lnTo>
                    <a:pt x="854" y="448"/>
                  </a:lnTo>
                  <a:lnTo>
                    <a:pt x="854" y="488"/>
                  </a:lnTo>
                  <a:lnTo>
                    <a:pt x="854" y="529"/>
                  </a:lnTo>
                  <a:lnTo>
                    <a:pt x="854" y="570"/>
                  </a:lnTo>
                  <a:lnTo>
                    <a:pt x="854" y="651"/>
                  </a:lnTo>
                  <a:lnTo>
                    <a:pt x="854" y="732"/>
                  </a:lnTo>
                  <a:lnTo>
                    <a:pt x="814" y="732"/>
                  </a:lnTo>
                  <a:lnTo>
                    <a:pt x="814" y="773"/>
                  </a:lnTo>
                  <a:lnTo>
                    <a:pt x="773" y="814"/>
                  </a:lnTo>
                  <a:lnTo>
                    <a:pt x="732" y="854"/>
                  </a:lnTo>
                  <a:lnTo>
                    <a:pt x="732" y="895"/>
                  </a:lnTo>
                  <a:lnTo>
                    <a:pt x="692" y="895"/>
                  </a:lnTo>
                  <a:lnTo>
                    <a:pt x="651" y="936"/>
                  </a:lnTo>
                  <a:lnTo>
                    <a:pt x="570" y="936"/>
                  </a:lnTo>
                  <a:lnTo>
                    <a:pt x="529" y="895"/>
                  </a:lnTo>
                  <a:lnTo>
                    <a:pt x="488" y="895"/>
                  </a:lnTo>
                  <a:lnTo>
                    <a:pt x="448" y="854"/>
                  </a:lnTo>
                  <a:lnTo>
                    <a:pt x="407" y="814"/>
                  </a:lnTo>
                  <a:lnTo>
                    <a:pt x="407" y="773"/>
                  </a:lnTo>
                  <a:lnTo>
                    <a:pt x="366" y="732"/>
                  </a:lnTo>
                  <a:lnTo>
                    <a:pt x="366" y="692"/>
                  </a:lnTo>
                  <a:lnTo>
                    <a:pt x="366" y="651"/>
                  </a:lnTo>
                  <a:lnTo>
                    <a:pt x="366" y="610"/>
                  </a:lnTo>
                  <a:lnTo>
                    <a:pt x="366" y="570"/>
                  </a:lnTo>
                  <a:lnTo>
                    <a:pt x="407" y="529"/>
                  </a:lnTo>
                  <a:lnTo>
                    <a:pt x="407" y="488"/>
                  </a:lnTo>
                  <a:lnTo>
                    <a:pt x="448" y="448"/>
                  </a:lnTo>
                  <a:lnTo>
                    <a:pt x="488" y="448"/>
                  </a:lnTo>
                  <a:lnTo>
                    <a:pt x="488" y="407"/>
                  </a:lnTo>
                  <a:lnTo>
                    <a:pt x="529" y="407"/>
                  </a:lnTo>
                  <a:lnTo>
                    <a:pt x="529" y="366"/>
                  </a:lnTo>
                  <a:close/>
                  <a:moveTo>
                    <a:pt x="488" y="0"/>
                  </a:moveTo>
                  <a:lnTo>
                    <a:pt x="325" y="81"/>
                  </a:lnTo>
                  <a:lnTo>
                    <a:pt x="163" y="203"/>
                  </a:lnTo>
                  <a:lnTo>
                    <a:pt x="41" y="366"/>
                  </a:lnTo>
                  <a:lnTo>
                    <a:pt x="0" y="529"/>
                  </a:lnTo>
                  <a:lnTo>
                    <a:pt x="0" y="773"/>
                  </a:lnTo>
                  <a:lnTo>
                    <a:pt x="41" y="895"/>
                  </a:lnTo>
                  <a:lnTo>
                    <a:pt x="81" y="1017"/>
                  </a:lnTo>
                  <a:lnTo>
                    <a:pt x="203" y="1139"/>
                  </a:lnTo>
                  <a:lnTo>
                    <a:pt x="285" y="1220"/>
                  </a:lnTo>
                  <a:lnTo>
                    <a:pt x="407" y="1261"/>
                  </a:lnTo>
                  <a:lnTo>
                    <a:pt x="529" y="1302"/>
                  </a:lnTo>
                  <a:lnTo>
                    <a:pt x="732" y="1302"/>
                  </a:lnTo>
                  <a:lnTo>
                    <a:pt x="895" y="1220"/>
                  </a:lnTo>
                  <a:lnTo>
                    <a:pt x="1017" y="1098"/>
                  </a:lnTo>
                  <a:lnTo>
                    <a:pt x="1139" y="976"/>
                  </a:lnTo>
                  <a:lnTo>
                    <a:pt x="1180" y="814"/>
                  </a:lnTo>
                  <a:lnTo>
                    <a:pt x="1220" y="610"/>
                  </a:lnTo>
                  <a:lnTo>
                    <a:pt x="1220" y="448"/>
                  </a:lnTo>
                  <a:lnTo>
                    <a:pt x="1180" y="285"/>
                  </a:lnTo>
                  <a:lnTo>
                    <a:pt x="1058" y="122"/>
                  </a:lnTo>
                  <a:lnTo>
                    <a:pt x="895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0">
              <a:extLst>
                <a:ext uri="{FF2B5EF4-FFF2-40B4-BE49-F238E27FC236}">
                  <a16:creationId xmlns:a16="http://schemas.microsoft.com/office/drawing/2014/main" id="{EBF778E5-8CE6-EB86-B03D-6ADEAD8787D8}"/>
                </a:ext>
              </a:extLst>
            </p:cNvPr>
            <p:cNvSpPr/>
            <p:nvPr/>
          </p:nvSpPr>
          <p:spPr>
            <a:xfrm flipH="1">
              <a:off x="5696754" y="1578073"/>
              <a:ext cx="56215" cy="58787"/>
            </a:xfrm>
            <a:custGeom>
              <a:avLst/>
              <a:gdLst/>
              <a:ahLst/>
              <a:cxnLst/>
              <a:rect l="l" t="t" r="r" b="b"/>
              <a:pathLst>
                <a:path w="896" h="937" extrusionOk="0">
                  <a:moveTo>
                    <a:pt x="448" y="1"/>
                  </a:moveTo>
                  <a:lnTo>
                    <a:pt x="326" y="41"/>
                  </a:lnTo>
                  <a:lnTo>
                    <a:pt x="204" y="123"/>
                  </a:lnTo>
                  <a:lnTo>
                    <a:pt x="123" y="204"/>
                  </a:lnTo>
                  <a:lnTo>
                    <a:pt x="41" y="326"/>
                  </a:lnTo>
                  <a:lnTo>
                    <a:pt x="1" y="448"/>
                  </a:lnTo>
                  <a:lnTo>
                    <a:pt x="41" y="611"/>
                  </a:lnTo>
                  <a:lnTo>
                    <a:pt x="123" y="774"/>
                  </a:lnTo>
                  <a:lnTo>
                    <a:pt x="245" y="896"/>
                  </a:lnTo>
                  <a:lnTo>
                    <a:pt x="407" y="936"/>
                  </a:lnTo>
                  <a:lnTo>
                    <a:pt x="529" y="936"/>
                  </a:lnTo>
                  <a:lnTo>
                    <a:pt x="651" y="896"/>
                  </a:lnTo>
                  <a:lnTo>
                    <a:pt x="773" y="774"/>
                  </a:lnTo>
                  <a:lnTo>
                    <a:pt x="855" y="652"/>
                  </a:lnTo>
                  <a:lnTo>
                    <a:pt x="895" y="530"/>
                  </a:lnTo>
                  <a:lnTo>
                    <a:pt x="895" y="367"/>
                  </a:lnTo>
                  <a:lnTo>
                    <a:pt x="855" y="245"/>
                  </a:lnTo>
                  <a:lnTo>
                    <a:pt x="773" y="123"/>
                  </a:lnTo>
                  <a:lnTo>
                    <a:pt x="692" y="41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0">
              <a:extLst>
                <a:ext uri="{FF2B5EF4-FFF2-40B4-BE49-F238E27FC236}">
                  <a16:creationId xmlns:a16="http://schemas.microsoft.com/office/drawing/2014/main" id="{ECD15401-AC43-2DD5-77E9-A17E733E924F}"/>
                </a:ext>
              </a:extLst>
            </p:cNvPr>
            <p:cNvSpPr/>
            <p:nvPr/>
          </p:nvSpPr>
          <p:spPr>
            <a:xfrm flipH="1">
              <a:off x="5686527" y="1567909"/>
              <a:ext cx="76668" cy="81687"/>
            </a:xfrm>
            <a:custGeom>
              <a:avLst/>
              <a:gdLst/>
              <a:ahLst/>
              <a:cxnLst/>
              <a:rect l="l" t="t" r="r" b="b"/>
              <a:pathLst>
                <a:path w="1222" h="1302" extrusionOk="0">
                  <a:moveTo>
                    <a:pt x="774" y="366"/>
                  </a:moveTo>
                  <a:lnTo>
                    <a:pt x="774" y="407"/>
                  </a:lnTo>
                  <a:lnTo>
                    <a:pt x="814" y="407"/>
                  </a:lnTo>
                  <a:lnTo>
                    <a:pt x="855" y="448"/>
                  </a:lnTo>
                  <a:lnTo>
                    <a:pt x="855" y="488"/>
                  </a:lnTo>
                  <a:lnTo>
                    <a:pt x="855" y="529"/>
                  </a:lnTo>
                  <a:lnTo>
                    <a:pt x="855" y="570"/>
                  </a:lnTo>
                  <a:lnTo>
                    <a:pt x="855" y="651"/>
                  </a:lnTo>
                  <a:lnTo>
                    <a:pt x="855" y="732"/>
                  </a:lnTo>
                  <a:lnTo>
                    <a:pt x="814" y="773"/>
                  </a:lnTo>
                  <a:lnTo>
                    <a:pt x="774" y="814"/>
                  </a:lnTo>
                  <a:lnTo>
                    <a:pt x="814" y="814"/>
                  </a:lnTo>
                  <a:lnTo>
                    <a:pt x="733" y="854"/>
                  </a:lnTo>
                  <a:lnTo>
                    <a:pt x="733" y="895"/>
                  </a:lnTo>
                  <a:lnTo>
                    <a:pt x="692" y="895"/>
                  </a:lnTo>
                  <a:lnTo>
                    <a:pt x="652" y="936"/>
                  </a:lnTo>
                  <a:lnTo>
                    <a:pt x="570" y="936"/>
                  </a:lnTo>
                  <a:lnTo>
                    <a:pt x="530" y="895"/>
                  </a:lnTo>
                  <a:lnTo>
                    <a:pt x="489" y="895"/>
                  </a:lnTo>
                  <a:lnTo>
                    <a:pt x="489" y="854"/>
                  </a:lnTo>
                  <a:lnTo>
                    <a:pt x="448" y="854"/>
                  </a:lnTo>
                  <a:lnTo>
                    <a:pt x="408" y="814"/>
                  </a:lnTo>
                  <a:lnTo>
                    <a:pt x="408" y="773"/>
                  </a:lnTo>
                  <a:lnTo>
                    <a:pt x="367" y="732"/>
                  </a:lnTo>
                  <a:lnTo>
                    <a:pt x="367" y="692"/>
                  </a:lnTo>
                  <a:lnTo>
                    <a:pt x="367" y="651"/>
                  </a:lnTo>
                  <a:lnTo>
                    <a:pt x="367" y="610"/>
                  </a:lnTo>
                  <a:lnTo>
                    <a:pt x="367" y="570"/>
                  </a:lnTo>
                  <a:lnTo>
                    <a:pt x="408" y="529"/>
                  </a:lnTo>
                  <a:lnTo>
                    <a:pt x="408" y="488"/>
                  </a:lnTo>
                  <a:lnTo>
                    <a:pt x="448" y="448"/>
                  </a:lnTo>
                  <a:lnTo>
                    <a:pt x="489" y="448"/>
                  </a:lnTo>
                  <a:lnTo>
                    <a:pt x="489" y="407"/>
                  </a:lnTo>
                  <a:lnTo>
                    <a:pt x="530" y="407"/>
                  </a:lnTo>
                  <a:lnTo>
                    <a:pt x="570" y="366"/>
                  </a:lnTo>
                  <a:close/>
                  <a:moveTo>
                    <a:pt x="489" y="0"/>
                  </a:moveTo>
                  <a:lnTo>
                    <a:pt x="326" y="81"/>
                  </a:lnTo>
                  <a:lnTo>
                    <a:pt x="164" y="203"/>
                  </a:lnTo>
                  <a:lnTo>
                    <a:pt x="82" y="366"/>
                  </a:lnTo>
                  <a:lnTo>
                    <a:pt x="1" y="529"/>
                  </a:lnTo>
                  <a:lnTo>
                    <a:pt x="1" y="773"/>
                  </a:lnTo>
                  <a:lnTo>
                    <a:pt x="41" y="895"/>
                  </a:lnTo>
                  <a:lnTo>
                    <a:pt x="123" y="1017"/>
                  </a:lnTo>
                  <a:lnTo>
                    <a:pt x="204" y="1139"/>
                  </a:lnTo>
                  <a:lnTo>
                    <a:pt x="286" y="1220"/>
                  </a:lnTo>
                  <a:lnTo>
                    <a:pt x="408" y="1261"/>
                  </a:lnTo>
                  <a:lnTo>
                    <a:pt x="570" y="1302"/>
                  </a:lnTo>
                  <a:lnTo>
                    <a:pt x="733" y="1302"/>
                  </a:lnTo>
                  <a:lnTo>
                    <a:pt x="896" y="1220"/>
                  </a:lnTo>
                  <a:lnTo>
                    <a:pt x="1018" y="1098"/>
                  </a:lnTo>
                  <a:lnTo>
                    <a:pt x="1140" y="976"/>
                  </a:lnTo>
                  <a:lnTo>
                    <a:pt x="1221" y="814"/>
                  </a:lnTo>
                  <a:lnTo>
                    <a:pt x="1221" y="610"/>
                  </a:lnTo>
                  <a:lnTo>
                    <a:pt x="1221" y="448"/>
                  </a:lnTo>
                  <a:lnTo>
                    <a:pt x="1180" y="285"/>
                  </a:lnTo>
                  <a:lnTo>
                    <a:pt x="1058" y="122"/>
                  </a:lnTo>
                  <a:lnTo>
                    <a:pt x="896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0">
              <a:extLst>
                <a:ext uri="{FF2B5EF4-FFF2-40B4-BE49-F238E27FC236}">
                  <a16:creationId xmlns:a16="http://schemas.microsoft.com/office/drawing/2014/main" id="{61A53C3A-40AF-E582-6D11-1EF8D15CC92E}"/>
                </a:ext>
              </a:extLst>
            </p:cNvPr>
            <p:cNvSpPr/>
            <p:nvPr/>
          </p:nvSpPr>
          <p:spPr>
            <a:xfrm flipH="1">
              <a:off x="5592103" y="1578073"/>
              <a:ext cx="53705" cy="58787"/>
            </a:xfrm>
            <a:custGeom>
              <a:avLst/>
              <a:gdLst/>
              <a:ahLst/>
              <a:cxnLst/>
              <a:rect l="l" t="t" r="r" b="b"/>
              <a:pathLst>
                <a:path w="856" h="937" extrusionOk="0">
                  <a:moveTo>
                    <a:pt x="408" y="1"/>
                  </a:moveTo>
                  <a:lnTo>
                    <a:pt x="286" y="41"/>
                  </a:lnTo>
                  <a:lnTo>
                    <a:pt x="204" y="123"/>
                  </a:lnTo>
                  <a:lnTo>
                    <a:pt x="82" y="204"/>
                  </a:lnTo>
                  <a:lnTo>
                    <a:pt x="42" y="326"/>
                  </a:lnTo>
                  <a:lnTo>
                    <a:pt x="1" y="448"/>
                  </a:lnTo>
                  <a:lnTo>
                    <a:pt x="1" y="611"/>
                  </a:lnTo>
                  <a:lnTo>
                    <a:pt x="82" y="774"/>
                  </a:lnTo>
                  <a:lnTo>
                    <a:pt x="204" y="896"/>
                  </a:lnTo>
                  <a:lnTo>
                    <a:pt x="367" y="936"/>
                  </a:lnTo>
                  <a:lnTo>
                    <a:pt x="530" y="936"/>
                  </a:lnTo>
                  <a:lnTo>
                    <a:pt x="652" y="896"/>
                  </a:lnTo>
                  <a:lnTo>
                    <a:pt x="733" y="774"/>
                  </a:lnTo>
                  <a:lnTo>
                    <a:pt x="814" y="652"/>
                  </a:lnTo>
                  <a:lnTo>
                    <a:pt x="855" y="530"/>
                  </a:lnTo>
                  <a:lnTo>
                    <a:pt x="855" y="367"/>
                  </a:lnTo>
                  <a:lnTo>
                    <a:pt x="855" y="245"/>
                  </a:lnTo>
                  <a:lnTo>
                    <a:pt x="774" y="123"/>
                  </a:lnTo>
                  <a:lnTo>
                    <a:pt x="652" y="4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0">
              <a:extLst>
                <a:ext uri="{FF2B5EF4-FFF2-40B4-BE49-F238E27FC236}">
                  <a16:creationId xmlns:a16="http://schemas.microsoft.com/office/drawing/2014/main" id="{DF572E96-4394-E551-8977-E8F3596C9F80}"/>
                </a:ext>
              </a:extLst>
            </p:cNvPr>
            <p:cNvSpPr/>
            <p:nvPr/>
          </p:nvSpPr>
          <p:spPr>
            <a:xfrm flipH="1">
              <a:off x="5579367" y="1567909"/>
              <a:ext cx="76606" cy="81687"/>
            </a:xfrm>
            <a:custGeom>
              <a:avLst/>
              <a:gdLst/>
              <a:ahLst/>
              <a:cxnLst/>
              <a:rect l="l" t="t" r="r" b="b"/>
              <a:pathLst>
                <a:path w="1221" h="1302" extrusionOk="0">
                  <a:moveTo>
                    <a:pt x="732" y="366"/>
                  </a:moveTo>
                  <a:lnTo>
                    <a:pt x="773" y="407"/>
                  </a:lnTo>
                  <a:lnTo>
                    <a:pt x="814" y="407"/>
                  </a:lnTo>
                  <a:lnTo>
                    <a:pt x="814" y="448"/>
                  </a:lnTo>
                  <a:lnTo>
                    <a:pt x="854" y="488"/>
                  </a:lnTo>
                  <a:lnTo>
                    <a:pt x="854" y="529"/>
                  </a:lnTo>
                  <a:lnTo>
                    <a:pt x="854" y="570"/>
                  </a:lnTo>
                  <a:lnTo>
                    <a:pt x="854" y="651"/>
                  </a:lnTo>
                  <a:lnTo>
                    <a:pt x="814" y="732"/>
                  </a:lnTo>
                  <a:lnTo>
                    <a:pt x="773" y="773"/>
                  </a:lnTo>
                  <a:lnTo>
                    <a:pt x="773" y="814"/>
                  </a:lnTo>
                  <a:lnTo>
                    <a:pt x="732" y="854"/>
                  </a:lnTo>
                  <a:lnTo>
                    <a:pt x="692" y="895"/>
                  </a:lnTo>
                  <a:lnTo>
                    <a:pt x="651" y="895"/>
                  </a:lnTo>
                  <a:lnTo>
                    <a:pt x="651" y="936"/>
                  </a:lnTo>
                  <a:lnTo>
                    <a:pt x="529" y="936"/>
                  </a:lnTo>
                  <a:lnTo>
                    <a:pt x="488" y="895"/>
                  </a:lnTo>
                  <a:lnTo>
                    <a:pt x="448" y="895"/>
                  </a:lnTo>
                  <a:lnTo>
                    <a:pt x="448" y="854"/>
                  </a:lnTo>
                  <a:lnTo>
                    <a:pt x="407" y="854"/>
                  </a:lnTo>
                  <a:lnTo>
                    <a:pt x="407" y="814"/>
                  </a:lnTo>
                  <a:lnTo>
                    <a:pt x="366" y="773"/>
                  </a:lnTo>
                  <a:lnTo>
                    <a:pt x="366" y="732"/>
                  </a:lnTo>
                  <a:lnTo>
                    <a:pt x="326" y="692"/>
                  </a:lnTo>
                  <a:lnTo>
                    <a:pt x="326" y="651"/>
                  </a:lnTo>
                  <a:lnTo>
                    <a:pt x="326" y="610"/>
                  </a:lnTo>
                  <a:lnTo>
                    <a:pt x="366" y="529"/>
                  </a:lnTo>
                  <a:lnTo>
                    <a:pt x="407" y="488"/>
                  </a:lnTo>
                  <a:lnTo>
                    <a:pt x="448" y="448"/>
                  </a:lnTo>
                  <a:lnTo>
                    <a:pt x="488" y="407"/>
                  </a:lnTo>
                  <a:lnTo>
                    <a:pt x="529" y="407"/>
                  </a:lnTo>
                  <a:lnTo>
                    <a:pt x="529" y="366"/>
                  </a:lnTo>
                  <a:close/>
                  <a:moveTo>
                    <a:pt x="488" y="0"/>
                  </a:moveTo>
                  <a:lnTo>
                    <a:pt x="285" y="81"/>
                  </a:lnTo>
                  <a:lnTo>
                    <a:pt x="163" y="203"/>
                  </a:lnTo>
                  <a:lnTo>
                    <a:pt x="41" y="366"/>
                  </a:lnTo>
                  <a:lnTo>
                    <a:pt x="0" y="529"/>
                  </a:lnTo>
                  <a:lnTo>
                    <a:pt x="0" y="773"/>
                  </a:lnTo>
                  <a:lnTo>
                    <a:pt x="41" y="895"/>
                  </a:lnTo>
                  <a:lnTo>
                    <a:pt x="82" y="1017"/>
                  </a:lnTo>
                  <a:lnTo>
                    <a:pt x="163" y="1139"/>
                  </a:lnTo>
                  <a:lnTo>
                    <a:pt x="285" y="1220"/>
                  </a:lnTo>
                  <a:lnTo>
                    <a:pt x="407" y="1261"/>
                  </a:lnTo>
                  <a:lnTo>
                    <a:pt x="529" y="1302"/>
                  </a:lnTo>
                  <a:lnTo>
                    <a:pt x="692" y="1302"/>
                  </a:lnTo>
                  <a:lnTo>
                    <a:pt x="854" y="1220"/>
                  </a:lnTo>
                  <a:lnTo>
                    <a:pt x="1017" y="1098"/>
                  </a:lnTo>
                  <a:lnTo>
                    <a:pt x="1098" y="976"/>
                  </a:lnTo>
                  <a:lnTo>
                    <a:pt x="1180" y="814"/>
                  </a:lnTo>
                  <a:lnTo>
                    <a:pt x="1220" y="610"/>
                  </a:lnTo>
                  <a:lnTo>
                    <a:pt x="1220" y="448"/>
                  </a:lnTo>
                  <a:lnTo>
                    <a:pt x="1139" y="285"/>
                  </a:lnTo>
                  <a:lnTo>
                    <a:pt x="1017" y="122"/>
                  </a:lnTo>
                  <a:lnTo>
                    <a:pt x="854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0">
              <a:extLst>
                <a:ext uri="{FF2B5EF4-FFF2-40B4-BE49-F238E27FC236}">
                  <a16:creationId xmlns:a16="http://schemas.microsoft.com/office/drawing/2014/main" id="{CDCFEB6B-844C-A2B4-048D-F8315ED36736}"/>
                </a:ext>
              </a:extLst>
            </p:cNvPr>
            <p:cNvSpPr/>
            <p:nvPr/>
          </p:nvSpPr>
          <p:spPr>
            <a:xfrm flipH="1">
              <a:off x="5936671" y="1460687"/>
              <a:ext cx="91914" cy="140412"/>
            </a:xfrm>
            <a:custGeom>
              <a:avLst/>
              <a:gdLst/>
              <a:ahLst/>
              <a:cxnLst/>
              <a:rect l="l" t="t" r="r" b="b"/>
              <a:pathLst>
                <a:path w="1465" h="2238" extrusionOk="0">
                  <a:moveTo>
                    <a:pt x="1261" y="1"/>
                  </a:moveTo>
                  <a:lnTo>
                    <a:pt x="1180" y="41"/>
                  </a:lnTo>
                  <a:lnTo>
                    <a:pt x="936" y="204"/>
                  </a:lnTo>
                  <a:lnTo>
                    <a:pt x="692" y="407"/>
                  </a:lnTo>
                  <a:lnTo>
                    <a:pt x="489" y="652"/>
                  </a:lnTo>
                  <a:lnTo>
                    <a:pt x="326" y="896"/>
                  </a:lnTo>
                  <a:lnTo>
                    <a:pt x="204" y="1140"/>
                  </a:lnTo>
                  <a:lnTo>
                    <a:pt x="82" y="1465"/>
                  </a:lnTo>
                  <a:lnTo>
                    <a:pt x="41" y="1750"/>
                  </a:lnTo>
                  <a:lnTo>
                    <a:pt x="0" y="2035"/>
                  </a:lnTo>
                  <a:lnTo>
                    <a:pt x="41" y="2116"/>
                  </a:lnTo>
                  <a:lnTo>
                    <a:pt x="82" y="2197"/>
                  </a:lnTo>
                  <a:lnTo>
                    <a:pt x="123" y="2238"/>
                  </a:lnTo>
                  <a:lnTo>
                    <a:pt x="285" y="2238"/>
                  </a:lnTo>
                  <a:lnTo>
                    <a:pt x="326" y="2197"/>
                  </a:lnTo>
                  <a:lnTo>
                    <a:pt x="367" y="2116"/>
                  </a:lnTo>
                  <a:lnTo>
                    <a:pt x="367" y="2035"/>
                  </a:lnTo>
                  <a:lnTo>
                    <a:pt x="407" y="1790"/>
                  </a:lnTo>
                  <a:lnTo>
                    <a:pt x="448" y="1546"/>
                  </a:lnTo>
                  <a:lnTo>
                    <a:pt x="529" y="1302"/>
                  </a:lnTo>
                  <a:lnTo>
                    <a:pt x="651" y="1058"/>
                  </a:lnTo>
                  <a:lnTo>
                    <a:pt x="814" y="855"/>
                  </a:lnTo>
                  <a:lnTo>
                    <a:pt x="977" y="652"/>
                  </a:lnTo>
                  <a:lnTo>
                    <a:pt x="1180" y="489"/>
                  </a:lnTo>
                  <a:lnTo>
                    <a:pt x="1383" y="367"/>
                  </a:lnTo>
                  <a:lnTo>
                    <a:pt x="1424" y="326"/>
                  </a:lnTo>
                  <a:lnTo>
                    <a:pt x="1465" y="245"/>
                  </a:lnTo>
                  <a:lnTo>
                    <a:pt x="1465" y="163"/>
                  </a:lnTo>
                  <a:lnTo>
                    <a:pt x="1424" y="123"/>
                  </a:lnTo>
                  <a:lnTo>
                    <a:pt x="1383" y="82"/>
                  </a:lnTo>
                  <a:lnTo>
                    <a:pt x="1343" y="4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0">
              <a:extLst>
                <a:ext uri="{FF2B5EF4-FFF2-40B4-BE49-F238E27FC236}">
                  <a16:creationId xmlns:a16="http://schemas.microsoft.com/office/drawing/2014/main" id="{F55F00C3-5ABE-A4B8-660D-C43BE4DB9CD4}"/>
                </a:ext>
              </a:extLst>
            </p:cNvPr>
            <p:cNvSpPr/>
            <p:nvPr/>
          </p:nvSpPr>
          <p:spPr>
            <a:xfrm flipH="1">
              <a:off x="5885601" y="1432642"/>
              <a:ext cx="23026" cy="28108"/>
            </a:xfrm>
            <a:custGeom>
              <a:avLst/>
              <a:gdLst/>
              <a:ahLst/>
              <a:cxnLst/>
              <a:rect l="l" t="t" r="r" b="b"/>
              <a:pathLst>
                <a:path w="367" h="448" extrusionOk="0">
                  <a:moveTo>
                    <a:pt x="204" y="0"/>
                  </a:moveTo>
                  <a:lnTo>
                    <a:pt x="122" y="41"/>
                  </a:lnTo>
                  <a:lnTo>
                    <a:pt x="41" y="82"/>
                  </a:lnTo>
                  <a:lnTo>
                    <a:pt x="41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41" y="366"/>
                  </a:lnTo>
                  <a:lnTo>
                    <a:pt x="122" y="407"/>
                  </a:lnTo>
                  <a:lnTo>
                    <a:pt x="204" y="448"/>
                  </a:lnTo>
                  <a:lnTo>
                    <a:pt x="244" y="407"/>
                  </a:lnTo>
                  <a:lnTo>
                    <a:pt x="326" y="366"/>
                  </a:lnTo>
                  <a:lnTo>
                    <a:pt x="366" y="326"/>
                  </a:lnTo>
                  <a:lnTo>
                    <a:pt x="366" y="244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82"/>
                  </a:lnTo>
                  <a:lnTo>
                    <a:pt x="244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1D496EF2-B74E-0130-7A1A-9FBE33AC48FB}"/>
              </a:ext>
            </a:extLst>
          </p:cNvPr>
          <p:cNvSpPr/>
          <p:nvPr/>
        </p:nvSpPr>
        <p:spPr>
          <a:xfrm>
            <a:off x="4978042" y="254897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1"/>
                </a:moveTo>
                <a:lnTo>
                  <a:pt x="1262" y="41"/>
                </a:lnTo>
                <a:lnTo>
                  <a:pt x="1018" y="123"/>
                </a:lnTo>
                <a:lnTo>
                  <a:pt x="773" y="204"/>
                </a:lnTo>
                <a:lnTo>
                  <a:pt x="570" y="367"/>
                </a:lnTo>
                <a:lnTo>
                  <a:pt x="407" y="529"/>
                </a:lnTo>
                <a:lnTo>
                  <a:pt x="245" y="692"/>
                </a:lnTo>
                <a:lnTo>
                  <a:pt x="163" y="896"/>
                </a:lnTo>
                <a:lnTo>
                  <a:pt x="82" y="1099"/>
                </a:lnTo>
                <a:lnTo>
                  <a:pt x="1" y="1343"/>
                </a:lnTo>
                <a:lnTo>
                  <a:pt x="1" y="1546"/>
                </a:lnTo>
                <a:lnTo>
                  <a:pt x="1" y="1790"/>
                </a:lnTo>
                <a:lnTo>
                  <a:pt x="41" y="1994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1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7"/>
                </a:lnTo>
                <a:lnTo>
                  <a:pt x="1831" y="3377"/>
                </a:lnTo>
                <a:lnTo>
                  <a:pt x="2075" y="3336"/>
                </a:lnTo>
                <a:lnTo>
                  <a:pt x="2319" y="3255"/>
                </a:lnTo>
                <a:lnTo>
                  <a:pt x="2563" y="3173"/>
                </a:lnTo>
                <a:lnTo>
                  <a:pt x="2767" y="3011"/>
                </a:lnTo>
                <a:lnTo>
                  <a:pt x="2929" y="2848"/>
                </a:lnTo>
                <a:lnTo>
                  <a:pt x="3092" y="2645"/>
                </a:lnTo>
                <a:lnTo>
                  <a:pt x="3214" y="2441"/>
                </a:lnTo>
                <a:lnTo>
                  <a:pt x="3295" y="2197"/>
                </a:lnTo>
                <a:lnTo>
                  <a:pt x="3336" y="1912"/>
                </a:lnTo>
                <a:lnTo>
                  <a:pt x="3336" y="1628"/>
                </a:lnTo>
                <a:lnTo>
                  <a:pt x="3295" y="1343"/>
                </a:lnTo>
                <a:lnTo>
                  <a:pt x="3214" y="1099"/>
                </a:lnTo>
                <a:lnTo>
                  <a:pt x="3092" y="855"/>
                </a:lnTo>
                <a:lnTo>
                  <a:pt x="2929" y="611"/>
                </a:lnTo>
                <a:lnTo>
                  <a:pt x="2726" y="407"/>
                </a:lnTo>
                <a:lnTo>
                  <a:pt x="2482" y="245"/>
                </a:lnTo>
                <a:lnTo>
                  <a:pt x="2238" y="123"/>
                </a:lnTo>
                <a:lnTo>
                  <a:pt x="1994" y="41"/>
                </a:lnTo>
                <a:lnTo>
                  <a:pt x="17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0">
            <a:extLst>
              <a:ext uri="{FF2B5EF4-FFF2-40B4-BE49-F238E27FC236}">
                <a16:creationId xmlns:a16="http://schemas.microsoft.com/office/drawing/2014/main" id="{B30D6B88-A4BC-F479-FA7F-ACA9755A615A}"/>
              </a:ext>
            </a:extLst>
          </p:cNvPr>
          <p:cNvSpPr/>
          <p:nvPr/>
        </p:nvSpPr>
        <p:spPr>
          <a:xfrm>
            <a:off x="5543603" y="10742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7534CEE0-30CA-87C3-4769-71D1089BE4B1}"/>
              </a:ext>
            </a:extLst>
          </p:cNvPr>
          <p:cNvSpPr/>
          <p:nvPr/>
        </p:nvSpPr>
        <p:spPr>
          <a:xfrm rot="316832">
            <a:off x="7637496" y="2499910"/>
            <a:ext cx="319339" cy="635502"/>
          </a:xfrm>
          <a:custGeom>
            <a:avLst/>
            <a:gdLst/>
            <a:ahLst/>
            <a:cxnLst/>
            <a:rect l="l" t="t" r="r" b="b"/>
            <a:pathLst>
              <a:path w="4354" h="8665" extrusionOk="0">
                <a:moveTo>
                  <a:pt x="1750" y="0"/>
                </a:moveTo>
                <a:lnTo>
                  <a:pt x="1669" y="82"/>
                </a:lnTo>
                <a:lnTo>
                  <a:pt x="123" y="2726"/>
                </a:lnTo>
                <a:lnTo>
                  <a:pt x="123" y="2807"/>
                </a:lnTo>
                <a:lnTo>
                  <a:pt x="123" y="2888"/>
                </a:lnTo>
                <a:lnTo>
                  <a:pt x="164" y="2970"/>
                </a:lnTo>
                <a:lnTo>
                  <a:pt x="245" y="3010"/>
                </a:lnTo>
                <a:lnTo>
                  <a:pt x="570" y="3092"/>
                </a:lnTo>
                <a:lnTo>
                  <a:pt x="936" y="3092"/>
                </a:lnTo>
                <a:lnTo>
                  <a:pt x="692" y="3621"/>
                </a:lnTo>
                <a:lnTo>
                  <a:pt x="489" y="4190"/>
                </a:lnTo>
                <a:lnTo>
                  <a:pt x="286" y="4719"/>
                </a:lnTo>
                <a:lnTo>
                  <a:pt x="41" y="5288"/>
                </a:lnTo>
                <a:lnTo>
                  <a:pt x="1" y="5370"/>
                </a:lnTo>
                <a:lnTo>
                  <a:pt x="41" y="5451"/>
                </a:lnTo>
                <a:lnTo>
                  <a:pt x="82" y="5492"/>
                </a:lnTo>
                <a:lnTo>
                  <a:pt x="164" y="5532"/>
                </a:lnTo>
                <a:lnTo>
                  <a:pt x="733" y="5654"/>
                </a:lnTo>
                <a:lnTo>
                  <a:pt x="1343" y="5736"/>
                </a:lnTo>
                <a:lnTo>
                  <a:pt x="814" y="7078"/>
                </a:lnTo>
                <a:lnTo>
                  <a:pt x="408" y="8420"/>
                </a:lnTo>
                <a:lnTo>
                  <a:pt x="408" y="8542"/>
                </a:lnTo>
                <a:lnTo>
                  <a:pt x="489" y="8624"/>
                </a:lnTo>
                <a:lnTo>
                  <a:pt x="570" y="8664"/>
                </a:lnTo>
                <a:lnTo>
                  <a:pt x="692" y="8624"/>
                </a:lnTo>
                <a:lnTo>
                  <a:pt x="1669" y="7851"/>
                </a:lnTo>
                <a:lnTo>
                  <a:pt x="2563" y="6997"/>
                </a:lnTo>
                <a:lnTo>
                  <a:pt x="3377" y="6061"/>
                </a:lnTo>
                <a:lnTo>
                  <a:pt x="4150" y="5085"/>
                </a:lnTo>
                <a:lnTo>
                  <a:pt x="4150" y="5044"/>
                </a:lnTo>
                <a:lnTo>
                  <a:pt x="4190" y="5004"/>
                </a:lnTo>
                <a:lnTo>
                  <a:pt x="4190" y="4922"/>
                </a:lnTo>
                <a:lnTo>
                  <a:pt x="4109" y="4841"/>
                </a:lnTo>
                <a:lnTo>
                  <a:pt x="4068" y="4800"/>
                </a:lnTo>
                <a:lnTo>
                  <a:pt x="3987" y="4759"/>
                </a:lnTo>
                <a:lnTo>
                  <a:pt x="2767" y="4719"/>
                </a:lnTo>
                <a:lnTo>
                  <a:pt x="3458" y="3743"/>
                </a:lnTo>
                <a:lnTo>
                  <a:pt x="3784" y="3295"/>
                </a:lnTo>
                <a:lnTo>
                  <a:pt x="3906" y="3132"/>
                </a:lnTo>
                <a:lnTo>
                  <a:pt x="3987" y="3051"/>
                </a:lnTo>
                <a:lnTo>
                  <a:pt x="4028" y="2929"/>
                </a:lnTo>
                <a:lnTo>
                  <a:pt x="4028" y="2848"/>
                </a:lnTo>
                <a:lnTo>
                  <a:pt x="3946" y="2766"/>
                </a:lnTo>
                <a:lnTo>
                  <a:pt x="3865" y="2726"/>
                </a:lnTo>
                <a:lnTo>
                  <a:pt x="3296" y="2726"/>
                </a:lnTo>
                <a:lnTo>
                  <a:pt x="3621" y="2197"/>
                </a:lnTo>
                <a:lnTo>
                  <a:pt x="3906" y="1627"/>
                </a:lnTo>
                <a:lnTo>
                  <a:pt x="4150" y="1058"/>
                </a:lnTo>
                <a:lnTo>
                  <a:pt x="4353" y="489"/>
                </a:lnTo>
                <a:lnTo>
                  <a:pt x="4353" y="407"/>
                </a:lnTo>
                <a:lnTo>
                  <a:pt x="4312" y="326"/>
                </a:lnTo>
                <a:lnTo>
                  <a:pt x="4272" y="285"/>
                </a:lnTo>
                <a:lnTo>
                  <a:pt x="4190" y="244"/>
                </a:lnTo>
                <a:lnTo>
                  <a:pt x="3580" y="244"/>
                </a:lnTo>
                <a:lnTo>
                  <a:pt x="3011" y="163"/>
                </a:lnTo>
                <a:lnTo>
                  <a:pt x="2441" y="82"/>
                </a:lnTo>
                <a:lnTo>
                  <a:pt x="1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0">
            <a:extLst>
              <a:ext uri="{FF2B5EF4-FFF2-40B4-BE49-F238E27FC236}">
                <a16:creationId xmlns:a16="http://schemas.microsoft.com/office/drawing/2014/main" id="{6260DB4F-4717-FEB4-4ACB-12FED1603781}"/>
              </a:ext>
            </a:extLst>
          </p:cNvPr>
          <p:cNvSpPr/>
          <p:nvPr/>
        </p:nvSpPr>
        <p:spPr>
          <a:xfrm>
            <a:off x="6793003" y="23514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8804F-DAF3-88A9-3D31-6DAF3B2FA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2020" y="4423030"/>
            <a:ext cx="466680" cy="45719"/>
          </a:xfrm>
        </p:spPr>
        <p:txBody>
          <a:bodyPr/>
          <a:lstStyle/>
          <a:p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464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77F797-ED26-C76E-71F4-D7180CA29021}"/>
              </a:ext>
            </a:extLst>
          </p:cNvPr>
          <p:cNvSpPr/>
          <p:nvPr/>
        </p:nvSpPr>
        <p:spPr>
          <a:xfrm>
            <a:off x="431515" y="2836369"/>
            <a:ext cx="5116530" cy="1943503"/>
          </a:xfrm>
          <a:prstGeom prst="rect">
            <a:avLst/>
          </a:prstGeom>
          <a:solidFill>
            <a:srgbClr val="C2EFFA">
              <a:alpha val="32000"/>
            </a:srgbClr>
          </a:solidFill>
          <a:ln>
            <a:noFill/>
          </a:ln>
          <a:effectLst>
            <a:outerShdw blurRad="50800" dist="38100" dir="18900000" algn="bl" rotWithShape="0">
              <a:srgbClr val="C2EFFA">
                <a:alpha val="7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7DBE731-C416-6AB7-855B-4BBD460B6E90}"/>
              </a:ext>
            </a:extLst>
          </p:cNvPr>
          <p:cNvSpPr/>
          <p:nvPr/>
        </p:nvSpPr>
        <p:spPr>
          <a:xfrm>
            <a:off x="813109" y="2072658"/>
            <a:ext cx="3205537" cy="682314"/>
          </a:xfrm>
          <a:prstGeom prst="rightArrow">
            <a:avLst>
              <a:gd name="adj1" fmla="val 50000"/>
              <a:gd name="adj2" fmla="val 68069"/>
            </a:avLst>
          </a:prstGeom>
          <a:solidFill>
            <a:srgbClr val="92D050">
              <a:alpha val="30000"/>
            </a:srgbClr>
          </a:solidFill>
          <a:ln>
            <a:noFill/>
          </a:ln>
          <a:effectLst>
            <a:outerShdw blurRad="50800" dist="38100" algn="l" rotWithShape="0">
              <a:srgbClr val="92D05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D3A13-26A9-B96C-7A93-8DA1404C4A90}"/>
              </a:ext>
            </a:extLst>
          </p:cNvPr>
          <p:cNvSpPr/>
          <p:nvPr/>
        </p:nvSpPr>
        <p:spPr>
          <a:xfrm>
            <a:off x="2421467" y="1176867"/>
            <a:ext cx="4682066" cy="5727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9" name="Google Shape;169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Finance Plan</a:t>
            </a:r>
            <a:endParaRPr dirty="0"/>
          </a:p>
        </p:txBody>
      </p:sp>
      <p:sp>
        <p:nvSpPr>
          <p:cNvPr id="1704" name="Google Shape;1704;p51"/>
          <p:cNvSpPr txBox="1"/>
          <p:nvPr/>
        </p:nvSpPr>
        <p:spPr>
          <a:xfrm>
            <a:off x="321733" y="1113487"/>
            <a:ext cx="2167465" cy="68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2000" b="1" dirty="0">
                <a:solidFill>
                  <a:schemeClr val="accent1"/>
                </a:solidFill>
                <a:latin typeface="Yusei Magic"/>
                <a:ea typeface="Yusei Magic"/>
                <a:cs typeface="Yusei Magic"/>
                <a:sym typeface="Yusei Magic"/>
              </a:rPr>
              <a:t>Initial Capital -</a:t>
            </a:r>
            <a:endParaRPr lang="en-IN" sz="1600" b="1" dirty="0">
              <a:solidFill>
                <a:schemeClr val="accent1"/>
              </a:solidFill>
              <a:latin typeface="+mn-lt"/>
              <a:ea typeface="Yusei Magic"/>
              <a:cs typeface="Yusei Magic"/>
              <a:sym typeface="Yusei Mag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BE2E8-7080-95EC-2D93-0BC21A06F22B}"/>
              </a:ext>
            </a:extLst>
          </p:cNvPr>
          <p:cNvSpPr txBox="1"/>
          <p:nvPr/>
        </p:nvSpPr>
        <p:spPr>
          <a:xfrm>
            <a:off x="2489198" y="1226347"/>
            <a:ext cx="473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₹18 lakhs invested initially for platform development, therapist onboarding, marketing, and operational setup.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7BC2F-E4B9-A220-36F6-06B5E94B6B71}"/>
              </a:ext>
            </a:extLst>
          </p:cNvPr>
          <p:cNvSpPr txBox="1"/>
          <p:nvPr/>
        </p:nvSpPr>
        <p:spPr>
          <a:xfrm>
            <a:off x="475846" y="2874229"/>
            <a:ext cx="5072199" cy="181588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C2EFFA"/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Capital </a:t>
            </a:r>
            <a:r>
              <a:rPr lang="en-US" dirty="0"/>
              <a:t>– The total amount of money invested to start and run the business (e.g., ₹18 lakh initial investment).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ROI (Return on Investment) </a:t>
            </a:r>
            <a:r>
              <a:rPr lang="en-US" dirty="0"/>
              <a:t>– The percentage of profit earned compared to the total investment.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Break-even </a:t>
            </a:r>
            <a:r>
              <a:rPr lang="en-US" dirty="0"/>
              <a:t>– The stage where total revenue equals total costs, and the business starts making profit.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Revenue</a:t>
            </a:r>
            <a:r>
              <a:rPr lang="en-US" dirty="0"/>
              <a:t> – The total income generated from customers before expenses are deducted.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414A74-9567-A18D-BD57-079ACFD1A535}"/>
              </a:ext>
            </a:extLst>
          </p:cNvPr>
          <p:cNvGraphicFramePr>
            <a:graphicFrameLocks noGrp="1"/>
          </p:cNvGraphicFramePr>
          <p:nvPr/>
        </p:nvGraphicFramePr>
        <p:xfrm>
          <a:off x="5887092" y="2413815"/>
          <a:ext cx="2443799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8900000" algn="bl" rotWithShape="0">
                    <a:srgbClr val="C46E9B">
                      <a:alpha val="71000"/>
                    </a:srgbClr>
                  </a:outerShdw>
                </a:effectLst>
                <a:tableStyleId>{040E333D-1799-408D-878A-589D153F499F}</a:tableStyleId>
              </a:tblPr>
              <a:tblGrid>
                <a:gridCol w="1216441">
                  <a:extLst>
                    <a:ext uri="{9D8B030D-6E8A-4147-A177-3AD203B41FA5}">
                      <a16:colId xmlns:a16="http://schemas.microsoft.com/office/drawing/2014/main" val="4000404502"/>
                    </a:ext>
                  </a:extLst>
                </a:gridCol>
                <a:gridCol w="1227358">
                  <a:extLst>
                    <a:ext uri="{9D8B030D-6E8A-4147-A177-3AD203B41FA5}">
                      <a16:colId xmlns:a16="http://schemas.microsoft.com/office/drawing/2014/main" val="3035432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  Year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Projected Revenue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  Year1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₹8 lakh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77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  Year2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₹20 lakh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057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  Year3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₹40 lakh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361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9B8932E-41A8-5538-4CA0-060A43FE5E6E}"/>
              </a:ext>
            </a:extLst>
          </p:cNvPr>
          <p:cNvSpPr txBox="1"/>
          <p:nvPr/>
        </p:nvSpPr>
        <p:spPr>
          <a:xfrm>
            <a:off x="6195318" y="2003461"/>
            <a:ext cx="270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Abadi" panose="020B0604020104020204" pitchFamily="34" charset="0"/>
              </a:rPr>
              <a:t>   Revenue Forecast</a:t>
            </a:r>
          </a:p>
        </p:txBody>
      </p:sp>
      <p:sp>
        <p:nvSpPr>
          <p:cNvPr id="8" name="Google Shape;8129;p78">
            <a:extLst>
              <a:ext uri="{FF2B5EF4-FFF2-40B4-BE49-F238E27FC236}">
                <a16:creationId xmlns:a16="http://schemas.microsoft.com/office/drawing/2014/main" id="{BCC10E19-D42D-3B86-1E16-68DF876336BB}"/>
              </a:ext>
            </a:extLst>
          </p:cNvPr>
          <p:cNvSpPr/>
          <p:nvPr/>
        </p:nvSpPr>
        <p:spPr>
          <a:xfrm>
            <a:off x="6025794" y="2003461"/>
            <a:ext cx="339047" cy="307777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E8B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4E76E-E809-8357-D2F5-972865076EC8}"/>
              </a:ext>
            </a:extLst>
          </p:cNvPr>
          <p:cNvSpPr txBox="1"/>
          <p:nvPr/>
        </p:nvSpPr>
        <p:spPr>
          <a:xfrm>
            <a:off x="1132727" y="2229422"/>
            <a:ext cx="3205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Financial Terms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Revenue Growth Projection</a:t>
            </a:r>
            <a:endParaRPr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FC4963A-C9C2-648E-0F3F-1F39A47C08BB}"/>
              </a:ext>
            </a:extLst>
          </p:cNvPr>
          <p:cNvGraphicFramePr>
            <a:graphicFrameLocks/>
          </p:cNvGraphicFramePr>
          <p:nvPr/>
        </p:nvGraphicFramePr>
        <p:xfrm>
          <a:off x="1828800" y="1363133"/>
          <a:ext cx="5486400" cy="3071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38F6B7E-A861-264D-D8D6-D98B361B636F}"/>
              </a:ext>
            </a:extLst>
          </p:cNvPr>
          <p:cNvSpPr/>
          <p:nvPr/>
        </p:nvSpPr>
        <p:spPr>
          <a:xfrm>
            <a:off x="2667000" y="3046565"/>
            <a:ext cx="3699934" cy="1656167"/>
          </a:xfrm>
          <a:prstGeom prst="rect">
            <a:avLst/>
          </a:prstGeom>
          <a:solidFill>
            <a:srgbClr val="C2EFFA">
              <a:alpha val="31000"/>
            </a:srgbClr>
          </a:solidFill>
          <a:ln>
            <a:noFill/>
          </a:ln>
          <a:effectLst>
            <a:outerShdw blurRad="50800" dist="50800" dir="5400000" algn="ctr" rotWithShape="0">
              <a:srgbClr val="00B0F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0D9A3-D66B-8A64-BD75-DE1D6C16EE79}"/>
              </a:ext>
            </a:extLst>
          </p:cNvPr>
          <p:cNvSpPr/>
          <p:nvPr/>
        </p:nvSpPr>
        <p:spPr>
          <a:xfrm>
            <a:off x="4929568" y="1125403"/>
            <a:ext cx="3699934" cy="1574800"/>
          </a:xfrm>
          <a:prstGeom prst="rect">
            <a:avLst/>
          </a:prstGeom>
          <a:solidFill>
            <a:srgbClr val="C2EFFA">
              <a:alpha val="31000"/>
            </a:srgbClr>
          </a:solidFill>
          <a:ln>
            <a:noFill/>
          </a:ln>
          <a:effectLst>
            <a:outerShdw blurRad="50800" dist="50800" dir="5400000" algn="ctr" rotWithShape="0">
              <a:srgbClr val="00B0F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1DF233-8F48-2169-4194-F5CDB87B5FBC}"/>
              </a:ext>
            </a:extLst>
          </p:cNvPr>
          <p:cNvSpPr/>
          <p:nvPr/>
        </p:nvSpPr>
        <p:spPr>
          <a:xfrm>
            <a:off x="514498" y="1126824"/>
            <a:ext cx="3699934" cy="1574800"/>
          </a:xfrm>
          <a:prstGeom prst="rect">
            <a:avLst/>
          </a:prstGeom>
          <a:solidFill>
            <a:srgbClr val="C2EFFA">
              <a:alpha val="31000"/>
            </a:srgbClr>
          </a:solidFill>
          <a:ln>
            <a:noFill/>
          </a:ln>
          <a:effectLst>
            <a:outerShdw blurRad="50800" dist="50800" dir="5400000" algn="ctr" rotWithShape="0">
              <a:srgbClr val="00B0F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0CD65-5B04-1C3A-BFA9-AAC75A4AB8D9}"/>
              </a:ext>
            </a:extLst>
          </p:cNvPr>
          <p:cNvSpPr txBox="1"/>
          <p:nvPr/>
        </p:nvSpPr>
        <p:spPr>
          <a:xfrm>
            <a:off x="2753636" y="222869"/>
            <a:ext cx="36999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400" b="1" dirty="0"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Operational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E44AE-F0D9-46E3-F30E-6EED12A22371}"/>
              </a:ext>
            </a:extLst>
          </p:cNvPr>
          <p:cNvSpPr txBox="1"/>
          <p:nvPr/>
        </p:nvSpPr>
        <p:spPr>
          <a:xfrm>
            <a:off x="1119568" y="1373021"/>
            <a:ext cx="3810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1600"/>
            </a:pPr>
            <a:r>
              <a:rPr dirty="0"/>
              <a:t>• 20 Certified Therapists</a:t>
            </a:r>
          </a:p>
          <a:p>
            <a:pPr>
              <a:defRPr sz="1600"/>
            </a:pPr>
            <a:r>
              <a:rPr dirty="0"/>
              <a:t>•  Tech Dev Team (3–5)</a:t>
            </a:r>
          </a:p>
          <a:p>
            <a:pPr>
              <a:defRPr sz="1600"/>
            </a:pPr>
            <a:r>
              <a:rPr dirty="0"/>
              <a:t>•  AI Chatbot</a:t>
            </a:r>
          </a:p>
          <a:p>
            <a:pPr>
              <a:defRPr sz="1600"/>
            </a:pPr>
            <a:r>
              <a:rPr dirty="0"/>
              <a:t>•  Cloud Servers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801C6-42AE-9111-92FC-2C39D8D0D3BB}"/>
              </a:ext>
            </a:extLst>
          </p:cNvPr>
          <p:cNvSpPr txBox="1"/>
          <p:nvPr/>
        </p:nvSpPr>
        <p:spPr>
          <a:xfrm>
            <a:off x="5806165" y="1409967"/>
            <a:ext cx="2506133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1600"/>
            </a:pPr>
            <a:r>
              <a:rPr dirty="0"/>
              <a:t>• Fully online HQ</a:t>
            </a:r>
          </a:p>
          <a:p>
            <a:pPr>
              <a:defRPr sz="1600"/>
            </a:pPr>
            <a:r>
              <a:rPr dirty="0"/>
              <a:t>• Cloud-based hosting</a:t>
            </a:r>
          </a:p>
          <a:p>
            <a:pPr>
              <a:defRPr sz="1600"/>
            </a:pPr>
            <a:r>
              <a:rPr dirty="0"/>
              <a:t>• Nationwide clients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831FB-7102-21ED-1CDA-ED3255984042}"/>
              </a:ext>
            </a:extLst>
          </p:cNvPr>
          <p:cNvSpPr txBox="1"/>
          <p:nvPr/>
        </p:nvSpPr>
        <p:spPr>
          <a:xfrm>
            <a:off x="3117188" y="3351428"/>
            <a:ext cx="3810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1600"/>
            </a:pPr>
            <a:r>
              <a:rPr dirty="0"/>
              <a:t>• NGOs – awareness</a:t>
            </a:r>
          </a:p>
          <a:p>
            <a:pPr>
              <a:defRPr sz="1600"/>
            </a:pPr>
            <a:r>
              <a:rPr dirty="0"/>
              <a:t>• Mental Health Assoc.</a:t>
            </a:r>
          </a:p>
          <a:p>
            <a:pPr>
              <a:defRPr sz="1600"/>
            </a:pPr>
            <a:r>
              <a:rPr dirty="0"/>
              <a:t>• Corporate HR tie-ups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7449D-A7E2-D408-1C30-485EFAB8490D}"/>
              </a:ext>
            </a:extLst>
          </p:cNvPr>
          <p:cNvSpPr txBox="1"/>
          <p:nvPr/>
        </p:nvSpPr>
        <p:spPr>
          <a:xfrm>
            <a:off x="960670" y="1183363"/>
            <a:ext cx="23537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👩‍⚕️ </a:t>
            </a:r>
            <a:r>
              <a:rPr lang="en-IN" sz="2000" b="1" dirty="0">
                <a:solidFill>
                  <a:srgbClr val="0070C0"/>
                </a:solidFill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Key Resources</a:t>
            </a:r>
          </a:p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6FEDC-7051-B8F3-4184-359919249F11}"/>
              </a:ext>
            </a:extLst>
          </p:cNvPr>
          <p:cNvSpPr txBox="1"/>
          <p:nvPr/>
        </p:nvSpPr>
        <p:spPr>
          <a:xfrm>
            <a:off x="5806165" y="1195091"/>
            <a:ext cx="20696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📍 </a:t>
            </a:r>
            <a:r>
              <a:rPr lang="en-IN" sz="2000" b="1" dirty="0">
                <a:solidFill>
                  <a:srgbClr val="0070C0"/>
                </a:solidFill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Location</a:t>
            </a:r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5E23D3-6990-C632-8D97-C45247CD708B}"/>
              </a:ext>
            </a:extLst>
          </p:cNvPr>
          <p:cNvSpPr txBox="1"/>
          <p:nvPr/>
        </p:nvSpPr>
        <p:spPr>
          <a:xfrm>
            <a:off x="2868231" y="3119361"/>
            <a:ext cx="29379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🤝 </a:t>
            </a:r>
            <a:r>
              <a:rPr lang="en-IN" sz="2000" dirty="0">
                <a:solidFill>
                  <a:srgbClr val="0070C0"/>
                </a:solidFill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Strategic Partners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08;p51">
            <a:extLst>
              <a:ext uri="{FF2B5EF4-FFF2-40B4-BE49-F238E27FC236}">
                <a16:creationId xmlns:a16="http://schemas.microsoft.com/office/drawing/2014/main" id="{133C3CF5-5CA9-5ABE-E11D-FC2504BFB4F1}"/>
              </a:ext>
            </a:extLst>
          </p:cNvPr>
          <p:cNvSpPr/>
          <p:nvPr/>
        </p:nvSpPr>
        <p:spPr>
          <a:xfrm>
            <a:off x="2257775" y="2829559"/>
            <a:ext cx="527700" cy="5277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1"/>
                </a:solidFill>
                <a:latin typeface="Yusei Magic"/>
                <a:ea typeface="Yusei Magic"/>
                <a:cs typeface="Yusei Magic"/>
                <a:sym typeface="Yusei Magic"/>
              </a:rPr>
              <a:t>2</a:t>
            </a:r>
            <a:endParaRPr sz="1900" b="1" dirty="0">
              <a:solidFill>
                <a:schemeClr val="l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8" name="Google Shape;1708;p51">
            <a:extLst>
              <a:ext uri="{FF2B5EF4-FFF2-40B4-BE49-F238E27FC236}">
                <a16:creationId xmlns:a16="http://schemas.microsoft.com/office/drawing/2014/main" id="{196122E1-466E-4294-7E80-C0C5F429C784}"/>
              </a:ext>
            </a:extLst>
          </p:cNvPr>
          <p:cNvSpPr/>
          <p:nvPr/>
        </p:nvSpPr>
        <p:spPr>
          <a:xfrm>
            <a:off x="5542215" y="3805980"/>
            <a:ext cx="527700" cy="5277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1"/>
                </a:solidFill>
                <a:latin typeface="Yusei Magic"/>
                <a:ea typeface="Yusei Magic"/>
                <a:cs typeface="Yusei Magic"/>
                <a:sym typeface="Yusei Magic"/>
              </a:rPr>
              <a:t>4</a:t>
            </a:r>
            <a:endParaRPr sz="1900" b="1" dirty="0">
              <a:solidFill>
                <a:schemeClr val="l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9" name="Google Shape;1708;p51">
            <a:extLst>
              <a:ext uri="{FF2B5EF4-FFF2-40B4-BE49-F238E27FC236}">
                <a16:creationId xmlns:a16="http://schemas.microsoft.com/office/drawing/2014/main" id="{43DF921D-7A17-8472-C436-73B0F8DD50AC}"/>
              </a:ext>
            </a:extLst>
          </p:cNvPr>
          <p:cNvSpPr/>
          <p:nvPr/>
        </p:nvSpPr>
        <p:spPr>
          <a:xfrm>
            <a:off x="4211975" y="2219959"/>
            <a:ext cx="527700" cy="5277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1"/>
                </a:solidFill>
                <a:latin typeface="Yusei Magic"/>
                <a:ea typeface="Yusei Magic"/>
                <a:cs typeface="Yusei Magic"/>
                <a:sym typeface="Yusei Magic"/>
              </a:rPr>
              <a:t>3</a:t>
            </a:r>
            <a:endParaRPr sz="1900" b="1" dirty="0">
              <a:solidFill>
                <a:schemeClr val="l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20" name="Google Shape;1708;p51">
            <a:extLst>
              <a:ext uri="{FF2B5EF4-FFF2-40B4-BE49-F238E27FC236}">
                <a16:creationId xmlns:a16="http://schemas.microsoft.com/office/drawing/2014/main" id="{90874AA5-6E26-5361-4C7A-15B409CE2FBD}"/>
              </a:ext>
            </a:extLst>
          </p:cNvPr>
          <p:cNvSpPr/>
          <p:nvPr/>
        </p:nvSpPr>
        <p:spPr>
          <a:xfrm>
            <a:off x="7296768" y="2829559"/>
            <a:ext cx="527700" cy="5277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1"/>
                </a:solidFill>
                <a:latin typeface="Yusei Magic"/>
                <a:ea typeface="Yusei Magic"/>
                <a:cs typeface="Yusei Magic"/>
                <a:sym typeface="Yusei Magic"/>
              </a:rPr>
              <a:t>5</a:t>
            </a:r>
            <a:endParaRPr sz="1900" b="1" dirty="0">
              <a:solidFill>
                <a:schemeClr val="l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cxnSp>
        <p:nvCxnSpPr>
          <p:cNvPr id="30" name="Google Shape;1712;p51">
            <a:extLst>
              <a:ext uri="{FF2B5EF4-FFF2-40B4-BE49-F238E27FC236}">
                <a16:creationId xmlns:a16="http://schemas.microsoft.com/office/drawing/2014/main" id="{35CA2AD3-B8A9-FC81-61C0-A33EBB9C0514}"/>
              </a:ext>
            </a:extLst>
          </p:cNvPr>
          <p:cNvCxnSpPr>
            <a:cxnSpLocks/>
          </p:cNvCxnSpPr>
          <p:nvPr/>
        </p:nvCxnSpPr>
        <p:spPr>
          <a:xfrm>
            <a:off x="1046525" y="2226000"/>
            <a:ext cx="1475100" cy="609600"/>
          </a:xfrm>
          <a:prstGeom prst="curvedConnector3">
            <a:avLst>
              <a:gd name="adj1" fmla="val 4655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712;p51">
            <a:extLst>
              <a:ext uri="{FF2B5EF4-FFF2-40B4-BE49-F238E27FC236}">
                <a16:creationId xmlns:a16="http://schemas.microsoft.com/office/drawing/2014/main" id="{5B805B94-C1B6-A666-4434-0D8B23BE8C72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4518183" y="2781948"/>
            <a:ext cx="1311510" cy="89111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713;p51">
            <a:extLst>
              <a:ext uri="{FF2B5EF4-FFF2-40B4-BE49-F238E27FC236}">
                <a16:creationId xmlns:a16="http://schemas.microsoft.com/office/drawing/2014/main" id="{5BD815E4-F8AD-B534-E3B6-8BB4AEE00ECC}"/>
              </a:ext>
            </a:extLst>
          </p:cNvPr>
          <p:cNvCxnSpPr/>
          <p:nvPr/>
        </p:nvCxnSpPr>
        <p:spPr>
          <a:xfrm rot="10800000" flipH="1">
            <a:off x="2785475" y="2483809"/>
            <a:ext cx="1426500" cy="609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713;p51">
            <a:extLst>
              <a:ext uri="{FF2B5EF4-FFF2-40B4-BE49-F238E27FC236}">
                <a16:creationId xmlns:a16="http://schemas.microsoft.com/office/drawing/2014/main" id="{7E6732FE-AD01-1110-BE47-979E84AB3B55}"/>
              </a:ext>
            </a:extLst>
          </p:cNvPr>
          <p:cNvCxnSpPr/>
          <p:nvPr/>
        </p:nvCxnSpPr>
        <p:spPr>
          <a:xfrm rot="10800000" flipH="1">
            <a:off x="6069915" y="3357259"/>
            <a:ext cx="1426500" cy="609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FAB7588-7A24-35CD-958A-360ADCCB28DD}"/>
              </a:ext>
            </a:extLst>
          </p:cNvPr>
          <p:cNvSpPr txBox="1"/>
          <p:nvPr/>
        </p:nvSpPr>
        <p:spPr>
          <a:xfrm>
            <a:off x="263820" y="1443319"/>
            <a:ext cx="191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Therapist Onboarding</a:t>
            </a:r>
          </a:p>
          <a:p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2B8951-137D-B048-FE27-A109AD2BDB15}"/>
              </a:ext>
            </a:extLst>
          </p:cNvPr>
          <p:cNvSpPr txBox="1"/>
          <p:nvPr/>
        </p:nvSpPr>
        <p:spPr>
          <a:xfrm>
            <a:off x="2168486" y="2193121"/>
            <a:ext cx="1566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Platform Development</a:t>
            </a:r>
          </a:p>
          <a:p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600A0E-9235-0CC1-5F88-27A98DC5FEF7}"/>
              </a:ext>
            </a:extLst>
          </p:cNvPr>
          <p:cNvSpPr txBox="1"/>
          <p:nvPr/>
        </p:nvSpPr>
        <p:spPr>
          <a:xfrm>
            <a:off x="3692487" y="2856003"/>
            <a:ext cx="1642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Marketing &amp; Outreach</a:t>
            </a:r>
          </a:p>
          <a:p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30A2BA-ADBA-87E9-73ED-2AB132B69231}"/>
              </a:ext>
            </a:extLst>
          </p:cNvPr>
          <p:cNvSpPr txBox="1"/>
          <p:nvPr/>
        </p:nvSpPr>
        <p:spPr>
          <a:xfrm>
            <a:off x="6783164" y="2483809"/>
            <a:ext cx="1868501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AI Model Training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799DA8-65A4-0AB1-0586-91D36B41547C}"/>
              </a:ext>
            </a:extLst>
          </p:cNvPr>
          <p:cNvSpPr txBox="1"/>
          <p:nvPr/>
        </p:nvSpPr>
        <p:spPr>
          <a:xfrm>
            <a:off x="3363259" y="237587"/>
            <a:ext cx="2893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400" dirty="0"/>
              <a:t>⚙️</a:t>
            </a:r>
            <a:r>
              <a:rPr lang="en-IN" sz="2000" dirty="0"/>
              <a:t> </a:t>
            </a:r>
            <a:r>
              <a:rPr lang="en-IN" sz="3400" dirty="0">
                <a:solidFill>
                  <a:schemeClr val="tx2">
                    <a:lumMod val="10000"/>
                  </a:schemeClr>
                </a:solidFill>
                <a:latin typeface="Yusei Magic" panose="020B0604020202020204" charset="-128"/>
                <a:ea typeface="Yusei Magic" panose="020B0604020202020204" charset="-128"/>
                <a:cs typeface="Yusei Magic" panose="020B0604020202020204" charset="-128"/>
              </a:rPr>
              <a:t>Workflow</a:t>
            </a:r>
          </a:p>
          <a:p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4ED29-2D56-7944-28C3-C11ABC1741F1}"/>
              </a:ext>
            </a:extLst>
          </p:cNvPr>
          <p:cNvSpPr txBox="1"/>
          <p:nvPr/>
        </p:nvSpPr>
        <p:spPr>
          <a:xfrm>
            <a:off x="5072553" y="4331981"/>
            <a:ext cx="1642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Customer Support</a:t>
            </a:r>
          </a:p>
          <a:p>
            <a:endParaRPr lang="en-IN" dirty="0"/>
          </a:p>
        </p:txBody>
      </p:sp>
      <p:sp>
        <p:nvSpPr>
          <p:cNvPr id="51" name="Google Shape;1708;p51">
            <a:extLst>
              <a:ext uri="{FF2B5EF4-FFF2-40B4-BE49-F238E27FC236}">
                <a16:creationId xmlns:a16="http://schemas.microsoft.com/office/drawing/2014/main" id="{3835CB03-E3B8-9CFB-99BA-4D10C222A7C1}"/>
              </a:ext>
            </a:extLst>
          </p:cNvPr>
          <p:cNvSpPr/>
          <p:nvPr/>
        </p:nvSpPr>
        <p:spPr>
          <a:xfrm>
            <a:off x="691441" y="1772836"/>
            <a:ext cx="527700" cy="5277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1"/>
                </a:solidFill>
                <a:latin typeface="Yusei Magic"/>
                <a:ea typeface="Yusei Magic"/>
                <a:cs typeface="Yusei Magic"/>
                <a:sym typeface="Yusei Magic"/>
              </a:rPr>
              <a:t>1</a:t>
            </a:r>
            <a:endParaRPr sz="1900" b="1" dirty="0">
              <a:solidFill>
                <a:schemeClr val="l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>
          <a:extLst>
            <a:ext uri="{FF2B5EF4-FFF2-40B4-BE49-F238E27FC236}">
              <a16:creationId xmlns:a16="http://schemas.microsoft.com/office/drawing/2014/main" id="{8AF69458-50E5-4A94-244C-6B6ED6D28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0">
            <a:extLst>
              <a:ext uri="{FF2B5EF4-FFF2-40B4-BE49-F238E27FC236}">
                <a16:creationId xmlns:a16="http://schemas.microsoft.com/office/drawing/2014/main" id="{6AE1FC77-6631-0C4E-AAD7-9E9A29E2C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98850"/>
            <a:ext cx="4792434" cy="2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rgbClr val="FF0000"/>
                </a:solidFill>
              </a:rPr>
              <a:t>Challenges</a:t>
            </a:r>
            <a:r>
              <a:rPr lang="en" dirty="0">
                <a:solidFill>
                  <a:schemeClr val="accent1"/>
                </a:solidFill>
              </a:rPr>
              <a:t> &amp;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Incorporation</a:t>
            </a:r>
            <a:endParaRPr dirty="0"/>
          </a:p>
        </p:txBody>
      </p:sp>
      <p:sp>
        <p:nvSpPr>
          <p:cNvPr id="1280" name="Google Shape;1280;p40">
            <a:extLst>
              <a:ext uri="{FF2B5EF4-FFF2-40B4-BE49-F238E27FC236}">
                <a16:creationId xmlns:a16="http://schemas.microsoft.com/office/drawing/2014/main" id="{611F1CFA-5733-FB78-BE64-CD551375717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3247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1282" name="Google Shape;1282;p40">
            <a:extLst>
              <a:ext uri="{FF2B5EF4-FFF2-40B4-BE49-F238E27FC236}">
                <a16:creationId xmlns:a16="http://schemas.microsoft.com/office/drawing/2014/main" id="{829737EC-01F8-8E46-C433-6338007010C4}"/>
              </a:ext>
            </a:extLst>
          </p:cNvPr>
          <p:cNvGrpSpPr/>
          <p:nvPr/>
        </p:nvGrpSpPr>
        <p:grpSpPr>
          <a:xfrm>
            <a:off x="5469915" y="2259353"/>
            <a:ext cx="1926484" cy="2038554"/>
            <a:chOff x="7478040" y="2048903"/>
            <a:chExt cx="1926484" cy="2038554"/>
          </a:xfrm>
        </p:grpSpPr>
        <p:sp>
          <p:nvSpPr>
            <p:cNvPr id="1283" name="Google Shape;1283;p40">
              <a:extLst>
                <a:ext uri="{FF2B5EF4-FFF2-40B4-BE49-F238E27FC236}">
                  <a16:creationId xmlns:a16="http://schemas.microsoft.com/office/drawing/2014/main" id="{6D69FD73-0B07-C4DE-50D0-12EDA050C64E}"/>
                </a:ext>
              </a:extLst>
            </p:cNvPr>
            <p:cNvSpPr/>
            <p:nvPr/>
          </p:nvSpPr>
          <p:spPr>
            <a:xfrm>
              <a:off x="7641639" y="2142803"/>
              <a:ext cx="1060233" cy="1375220"/>
            </a:xfrm>
            <a:custGeom>
              <a:avLst/>
              <a:gdLst/>
              <a:ahLst/>
              <a:cxnLst/>
              <a:rect l="l" t="t" r="r" b="b"/>
              <a:pathLst>
                <a:path w="14238" h="18468" extrusionOk="0">
                  <a:moveTo>
                    <a:pt x="7037" y="0"/>
                  </a:moveTo>
                  <a:lnTo>
                    <a:pt x="6305" y="82"/>
                  </a:lnTo>
                  <a:lnTo>
                    <a:pt x="5573" y="285"/>
                  </a:lnTo>
                  <a:lnTo>
                    <a:pt x="4882" y="529"/>
                  </a:lnTo>
                  <a:lnTo>
                    <a:pt x="4231" y="854"/>
                  </a:lnTo>
                  <a:lnTo>
                    <a:pt x="3580" y="1261"/>
                  </a:lnTo>
                  <a:lnTo>
                    <a:pt x="3010" y="1709"/>
                  </a:lnTo>
                  <a:lnTo>
                    <a:pt x="2482" y="2237"/>
                  </a:lnTo>
                  <a:lnTo>
                    <a:pt x="2034" y="2807"/>
                  </a:lnTo>
                  <a:lnTo>
                    <a:pt x="1627" y="3417"/>
                  </a:lnTo>
                  <a:lnTo>
                    <a:pt x="1505" y="3742"/>
                  </a:lnTo>
                  <a:lnTo>
                    <a:pt x="1383" y="4027"/>
                  </a:lnTo>
                  <a:lnTo>
                    <a:pt x="1302" y="4312"/>
                  </a:lnTo>
                  <a:lnTo>
                    <a:pt x="1302" y="4637"/>
                  </a:lnTo>
                  <a:lnTo>
                    <a:pt x="1302" y="4963"/>
                  </a:lnTo>
                  <a:lnTo>
                    <a:pt x="1383" y="5329"/>
                  </a:lnTo>
                  <a:lnTo>
                    <a:pt x="1505" y="5776"/>
                  </a:lnTo>
                  <a:lnTo>
                    <a:pt x="1587" y="6264"/>
                  </a:lnTo>
                  <a:lnTo>
                    <a:pt x="1709" y="7159"/>
                  </a:lnTo>
                  <a:lnTo>
                    <a:pt x="1831" y="8095"/>
                  </a:lnTo>
                  <a:lnTo>
                    <a:pt x="1953" y="9030"/>
                  </a:lnTo>
                  <a:lnTo>
                    <a:pt x="1424" y="9152"/>
                  </a:lnTo>
                  <a:lnTo>
                    <a:pt x="1180" y="9234"/>
                  </a:lnTo>
                  <a:lnTo>
                    <a:pt x="977" y="9356"/>
                  </a:lnTo>
                  <a:lnTo>
                    <a:pt x="773" y="9478"/>
                  </a:lnTo>
                  <a:lnTo>
                    <a:pt x="570" y="9640"/>
                  </a:lnTo>
                  <a:lnTo>
                    <a:pt x="367" y="9844"/>
                  </a:lnTo>
                  <a:lnTo>
                    <a:pt x="204" y="10088"/>
                  </a:lnTo>
                  <a:lnTo>
                    <a:pt x="122" y="10251"/>
                  </a:lnTo>
                  <a:lnTo>
                    <a:pt x="82" y="10495"/>
                  </a:lnTo>
                  <a:lnTo>
                    <a:pt x="41" y="10698"/>
                  </a:lnTo>
                  <a:lnTo>
                    <a:pt x="0" y="10942"/>
                  </a:lnTo>
                  <a:lnTo>
                    <a:pt x="41" y="11145"/>
                  </a:lnTo>
                  <a:lnTo>
                    <a:pt x="82" y="11349"/>
                  </a:lnTo>
                  <a:lnTo>
                    <a:pt x="204" y="11552"/>
                  </a:lnTo>
                  <a:lnTo>
                    <a:pt x="326" y="11756"/>
                  </a:lnTo>
                  <a:lnTo>
                    <a:pt x="529" y="11918"/>
                  </a:lnTo>
                  <a:lnTo>
                    <a:pt x="733" y="12040"/>
                  </a:lnTo>
                  <a:lnTo>
                    <a:pt x="1017" y="12122"/>
                  </a:lnTo>
                  <a:lnTo>
                    <a:pt x="1302" y="12162"/>
                  </a:lnTo>
                  <a:lnTo>
                    <a:pt x="1912" y="12203"/>
                  </a:lnTo>
                  <a:lnTo>
                    <a:pt x="2441" y="12203"/>
                  </a:lnTo>
                  <a:lnTo>
                    <a:pt x="2766" y="15091"/>
                  </a:lnTo>
                  <a:lnTo>
                    <a:pt x="3132" y="18304"/>
                  </a:lnTo>
                  <a:lnTo>
                    <a:pt x="4800" y="18426"/>
                  </a:lnTo>
                  <a:lnTo>
                    <a:pt x="6468" y="18467"/>
                  </a:lnTo>
                  <a:lnTo>
                    <a:pt x="8136" y="18467"/>
                  </a:lnTo>
                  <a:lnTo>
                    <a:pt x="9844" y="18386"/>
                  </a:lnTo>
                  <a:lnTo>
                    <a:pt x="9803" y="16393"/>
                  </a:lnTo>
                  <a:lnTo>
                    <a:pt x="9803" y="15132"/>
                  </a:lnTo>
                  <a:lnTo>
                    <a:pt x="9844" y="14603"/>
                  </a:lnTo>
                  <a:lnTo>
                    <a:pt x="10983" y="14400"/>
                  </a:lnTo>
                  <a:lnTo>
                    <a:pt x="11552" y="14237"/>
                  </a:lnTo>
                  <a:lnTo>
                    <a:pt x="12081" y="14033"/>
                  </a:lnTo>
                  <a:lnTo>
                    <a:pt x="12610" y="13789"/>
                  </a:lnTo>
                  <a:lnTo>
                    <a:pt x="13098" y="13464"/>
                  </a:lnTo>
                  <a:lnTo>
                    <a:pt x="13302" y="13301"/>
                  </a:lnTo>
                  <a:lnTo>
                    <a:pt x="13505" y="13098"/>
                  </a:lnTo>
                  <a:lnTo>
                    <a:pt x="13708" y="12854"/>
                  </a:lnTo>
                  <a:lnTo>
                    <a:pt x="13871" y="12610"/>
                  </a:lnTo>
                  <a:lnTo>
                    <a:pt x="14034" y="12203"/>
                  </a:lnTo>
                  <a:lnTo>
                    <a:pt x="14156" y="11756"/>
                  </a:lnTo>
                  <a:lnTo>
                    <a:pt x="14237" y="11267"/>
                  </a:lnTo>
                  <a:lnTo>
                    <a:pt x="14196" y="10820"/>
                  </a:lnTo>
                  <a:lnTo>
                    <a:pt x="13546" y="10983"/>
                  </a:lnTo>
                  <a:lnTo>
                    <a:pt x="12854" y="11145"/>
                  </a:lnTo>
                  <a:lnTo>
                    <a:pt x="12244" y="11349"/>
                  </a:lnTo>
                  <a:lnTo>
                    <a:pt x="11593" y="11634"/>
                  </a:lnTo>
                  <a:lnTo>
                    <a:pt x="11552" y="11390"/>
                  </a:lnTo>
                  <a:lnTo>
                    <a:pt x="11552" y="11186"/>
                  </a:lnTo>
                  <a:lnTo>
                    <a:pt x="11593" y="10983"/>
                  </a:lnTo>
                  <a:lnTo>
                    <a:pt x="11674" y="10779"/>
                  </a:lnTo>
                  <a:lnTo>
                    <a:pt x="11797" y="10576"/>
                  </a:lnTo>
                  <a:lnTo>
                    <a:pt x="11919" y="10413"/>
                  </a:lnTo>
                  <a:lnTo>
                    <a:pt x="12081" y="10251"/>
                  </a:lnTo>
                  <a:lnTo>
                    <a:pt x="12244" y="10088"/>
                  </a:lnTo>
                  <a:lnTo>
                    <a:pt x="12610" y="9885"/>
                  </a:lnTo>
                  <a:lnTo>
                    <a:pt x="13017" y="9722"/>
                  </a:lnTo>
                  <a:lnTo>
                    <a:pt x="13424" y="9600"/>
                  </a:lnTo>
                  <a:lnTo>
                    <a:pt x="13871" y="9478"/>
                  </a:lnTo>
                  <a:lnTo>
                    <a:pt x="13871" y="8461"/>
                  </a:lnTo>
                  <a:lnTo>
                    <a:pt x="13830" y="7485"/>
                  </a:lnTo>
                  <a:lnTo>
                    <a:pt x="13708" y="6508"/>
                  </a:lnTo>
                  <a:lnTo>
                    <a:pt x="13546" y="5532"/>
                  </a:lnTo>
                  <a:lnTo>
                    <a:pt x="13424" y="4434"/>
                  </a:lnTo>
                  <a:lnTo>
                    <a:pt x="13302" y="3905"/>
                  </a:lnTo>
                  <a:lnTo>
                    <a:pt x="13180" y="3661"/>
                  </a:lnTo>
                  <a:lnTo>
                    <a:pt x="13057" y="3376"/>
                  </a:lnTo>
                  <a:lnTo>
                    <a:pt x="12732" y="2888"/>
                  </a:lnTo>
                  <a:lnTo>
                    <a:pt x="12366" y="2400"/>
                  </a:lnTo>
                  <a:lnTo>
                    <a:pt x="11959" y="1953"/>
                  </a:lnTo>
                  <a:lnTo>
                    <a:pt x="11512" y="1546"/>
                  </a:lnTo>
                  <a:lnTo>
                    <a:pt x="11471" y="1505"/>
                  </a:lnTo>
                  <a:lnTo>
                    <a:pt x="10983" y="1180"/>
                  </a:lnTo>
                  <a:lnTo>
                    <a:pt x="10495" y="854"/>
                  </a:lnTo>
                  <a:lnTo>
                    <a:pt x="9966" y="570"/>
                  </a:lnTo>
                  <a:lnTo>
                    <a:pt x="9397" y="366"/>
                  </a:lnTo>
                  <a:lnTo>
                    <a:pt x="8827" y="163"/>
                  </a:lnTo>
                  <a:lnTo>
                    <a:pt x="8217" y="82"/>
                  </a:lnTo>
                  <a:lnTo>
                    <a:pt x="76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0">
              <a:extLst>
                <a:ext uri="{FF2B5EF4-FFF2-40B4-BE49-F238E27FC236}">
                  <a16:creationId xmlns:a16="http://schemas.microsoft.com/office/drawing/2014/main" id="{ABBB34EA-A411-6CCA-D1DF-4CB9FEB50A06}"/>
                </a:ext>
              </a:extLst>
            </p:cNvPr>
            <p:cNvSpPr/>
            <p:nvPr/>
          </p:nvSpPr>
          <p:spPr>
            <a:xfrm>
              <a:off x="7629501" y="2130665"/>
              <a:ext cx="1084434" cy="1402474"/>
            </a:xfrm>
            <a:custGeom>
              <a:avLst/>
              <a:gdLst/>
              <a:ahLst/>
              <a:cxnLst/>
              <a:rect l="l" t="t" r="r" b="b"/>
              <a:pathLst>
                <a:path w="14563" h="18834" extrusionOk="0">
                  <a:moveTo>
                    <a:pt x="8136" y="367"/>
                  </a:moveTo>
                  <a:lnTo>
                    <a:pt x="8624" y="448"/>
                  </a:lnTo>
                  <a:lnTo>
                    <a:pt x="9072" y="570"/>
                  </a:lnTo>
                  <a:lnTo>
                    <a:pt x="9519" y="692"/>
                  </a:lnTo>
                  <a:lnTo>
                    <a:pt x="9966" y="855"/>
                  </a:lnTo>
                  <a:lnTo>
                    <a:pt x="10373" y="1058"/>
                  </a:lnTo>
                  <a:lnTo>
                    <a:pt x="10780" y="1302"/>
                  </a:lnTo>
                  <a:lnTo>
                    <a:pt x="11187" y="1546"/>
                  </a:lnTo>
                  <a:lnTo>
                    <a:pt x="11471" y="1768"/>
                  </a:lnTo>
                  <a:lnTo>
                    <a:pt x="11471" y="1790"/>
                  </a:lnTo>
                  <a:lnTo>
                    <a:pt x="11553" y="1831"/>
                  </a:lnTo>
                  <a:lnTo>
                    <a:pt x="11919" y="2197"/>
                  </a:lnTo>
                  <a:lnTo>
                    <a:pt x="12285" y="2563"/>
                  </a:lnTo>
                  <a:lnTo>
                    <a:pt x="12610" y="2970"/>
                  </a:lnTo>
                  <a:lnTo>
                    <a:pt x="12895" y="3377"/>
                  </a:lnTo>
                  <a:lnTo>
                    <a:pt x="13139" y="3824"/>
                  </a:lnTo>
                  <a:lnTo>
                    <a:pt x="13261" y="4068"/>
                  </a:lnTo>
                  <a:lnTo>
                    <a:pt x="13343" y="4312"/>
                  </a:lnTo>
                  <a:lnTo>
                    <a:pt x="13424" y="4800"/>
                  </a:lnTo>
                  <a:lnTo>
                    <a:pt x="13465" y="5248"/>
                  </a:lnTo>
                  <a:lnTo>
                    <a:pt x="13627" y="6346"/>
                  </a:lnTo>
                  <a:lnTo>
                    <a:pt x="13749" y="7404"/>
                  </a:lnTo>
                  <a:lnTo>
                    <a:pt x="13831" y="8542"/>
                  </a:lnTo>
                  <a:lnTo>
                    <a:pt x="13866" y="9510"/>
                  </a:lnTo>
                  <a:lnTo>
                    <a:pt x="13866" y="9510"/>
                  </a:lnTo>
                  <a:lnTo>
                    <a:pt x="13505" y="9600"/>
                  </a:lnTo>
                  <a:lnTo>
                    <a:pt x="13017" y="9722"/>
                  </a:lnTo>
                  <a:lnTo>
                    <a:pt x="12529" y="9925"/>
                  </a:lnTo>
                  <a:lnTo>
                    <a:pt x="12326" y="10088"/>
                  </a:lnTo>
                  <a:lnTo>
                    <a:pt x="12122" y="10251"/>
                  </a:lnTo>
                  <a:lnTo>
                    <a:pt x="11960" y="10373"/>
                  </a:lnTo>
                  <a:lnTo>
                    <a:pt x="11837" y="10576"/>
                  </a:lnTo>
                  <a:lnTo>
                    <a:pt x="11715" y="10739"/>
                  </a:lnTo>
                  <a:lnTo>
                    <a:pt x="11634" y="10942"/>
                  </a:lnTo>
                  <a:lnTo>
                    <a:pt x="11553" y="11186"/>
                  </a:lnTo>
                  <a:lnTo>
                    <a:pt x="11553" y="11390"/>
                  </a:lnTo>
                  <a:lnTo>
                    <a:pt x="11553" y="11593"/>
                  </a:lnTo>
                  <a:lnTo>
                    <a:pt x="11593" y="11837"/>
                  </a:lnTo>
                  <a:lnTo>
                    <a:pt x="11634" y="11919"/>
                  </a:lnTo>
                  <a:lnTo>
                    <a:pt x="11675" y="11959"/>
                  </a:lnTo>
                  <a:lnTo>
                    <a:pt x="11837" y="11959"/>
                  </a:lnTo>
                  <a:lnTo>
                    <a:pt x="12488" y="11675"/>
                  </a:lnTo>
                  <a:lnTo>
                    <a:pt x="13098" y="11471"/>
                  </a:lnTo>
                  <a:lnTo>
                    <a:pt x="13749" y="11308"/>
                  </a:lnTo>
                  <a:lnTo>
                    <a:pt x="14197" y="11225"/>
                  </a:lnTo>
                  <a:lnTo>
                    <a:pt x="14197" y="11225"/>
                  </a:lnTo>
                  <a:lnTo>
                    <a:pt x="14197" y="11390"/>
                  </a:lnTo>
                  <a:lnTo>
                    <a:pt x="14197" y="11756"/>
                  </a:lnTo>
                  <a:lnTo>
                    <a:pt x="14115" y="12122"/>
                  </a:lnTo>
                  <a:lnTo>
                    <a:pt x="13953" y="12447"/>
                  </a:lnTo>
                  <a:lnTo>
                    <a:pt x="13790" y="12773"/>
                  </a:lnTo>
                  <a:lnTo>
                    <a:pt x="13587" y="13058"/>
                  </a:lnTo>
                  <a:lnTo>
                    <a:pt x="13343" y="13302"/>
                  </a:lnTo>
                  <a:lnTo>
                    <a:pt x="13058" y="13546"/>
                  </a:lnTo>
                  <a:lnTo>
                    <a:pt x="12732" y="13749"/>
                  </a:lnTo>
                  <a:lnTo>
                    <a:pt x="12407" y="13952"/>
                  </a:lnTo>
                  <a:lnTo>
                    <a:pt x="12041" y="14074"/>
                  </a:lnTo>
                  <a:lnTo>
                    <a:pt x="11675" y="14237"/>
                  </a:lnTo>
                  <a:lnTo>
                    <a:pt x="10902" y="14400"/>
                  </a:lnTo>
                  <a:lnTo>
                    <a:pt x="10129" y="14563"/>
                  </a:lnTo>
                  <a:lnTo>
                    <a:pt x="9966" y="14603"/>
                  </a:lnTo>
                  <a:lnTo>
                    <a:pt x="9885" y="14644"/>
                  </a:lnTo>
                  <a:lnTo>
                    <a:pt x="9844" y="14725"/>
                  </a:lnTo>
                  <a:lnTo>
                    <a:pt x="9804" y="14888"/>
                  </a:lnTo>
                  <a:lnTo>
                    <a:pt x="9804" y="15417"/>
                  </a:lnTo>
                  <a:lnTo>
                    <a:pt x="9804" y="17166"/>
                  </a:lnTo>
                  <a:lnTo>
                    <a:pt x="9804" y="18355"/>
                  </a:lnTo>
                  <a:lnTo>
                    <a:pt x="9804" y="18355"/>
                  </a:lnTo>
                  <a:lnTo>
                    <a:pt x="8299" y="18427"/>
                  </a:lnTo>
                  <a:lnTo>
                    <a:pt x="6631" y="18467"/>
                  </a:lnTo>
                  <a:lnTo>
                    <a:pt x="4963" y="18386"/>
                  </a:lnTo>
                  <a:lnTo>
                    <a:pt x="3433" y="18274"/>
                  </a:lnTo>
                  <a:lnTo>
                    <a:pt x="3433" y="18274"/>
                  </a:lnTo>
                  <a:lnTo>
                    <a:pt x="3418" y="18183"/>
                  </a:lnTo>
                  <a:lnTo>
                    <a:pt x="3377" y="17695"/>
                  </a:lnTo>
                  <a:lnTo>
                    <a:pt x="3214" y="16230"/>
                  </a:lnTo>
                  <a:lnTo>
                    <a:pt x="2889" y="13098"/>
                  </a:lnTo>
                  <a:lnTo>
                    <a:pt x="2807" y="12610"/>
                  </a:lnTo>
                  <a:lnTo>
                    <a:pt x="2807" y="12447"/>
                  </a:lnTo>
                  <a:lnTo>
                    <a:pt x="2807" y="12407"/>
                  </a:lnTo>
                  <a:lnTo>
                    <a:pt x="2767" y="12488"/>
                  </a:lnTo>
                  <a:lnTo>
                    <a:pt x="2807" y="12366"/>
                  </a:lnTo>
                  <a:lnTo>
                    <a:pt x="2767" y="12285"/>
                  </a:lnTo>
                  <a:lnTo>
                    <a:pt x="2726" y="12244"/>
                  </a:lnTo>
                  <a:lnTo>
                    <a:pt x="2604" y="12203"/>
                  </a:lnTo>
                  <a:lnTo>
                    <a:pt x="1953" y="12163"/>
                  </a:lnTo>
                  <a:lnTo>
                    <a:pt x="1587" y="12163"/>
                  </a:lnTo>
                  <a:lnTo>
                    <a:pt x="1221" y="12081"/>
                  </a:lnTo>
                  <a:lnTo>
                    <a:pt x="936" y="12000"/>
                  </a:lnTo>
                  <a:lnTo>
                    <a:pt x="774" y="11919"/>
                  </a:lnTo>
                  <a:lnTo>
                    <a:pt x="652" y="11837"/>
                  </a:lnTo>
                  <a:lnTo>
                    <a:pt x="570" y="11715"/>
                  </a:lnTo>
                  <a:lnTo>
                    <a:pt x="489" y="11553"/>
                  </a:lnTo>
                  <a:lnTo>
                    <a:pt x="407" y="11390"/>
                  </a:lnTo>
                  <a:lnTo>
                    <a:pt x="367" y="11186"/>
                  </a:lnTo>
                  <a:lnTo>
                    <a:pt x="367" y="10820"/>
                  </a:lnTo>
                  <a:lnTo>
                    <a:pt x="489" y="10495"/>
                  </a:lnTo>
                  <a:lnTo>
                    <a:pt x="652" y="10170"/>
                  </a:lnTo>
                  <a:lnTo>
                    <a:pt x="896" y="9925"/>
                  </a:lnTo>
                  <a:lnTo>
                    <a:pt x="1180" y="9681"/>
                  </a:lnTo>
                  <a:lnTo>
                    <a:pt x="1506" y="9559"/>
                  </a:lnTo>
                  <a:lnTo>
                    <a:pt x="1831" y="9437"/>
                  </a:lnTo>
                  <a:lnTo>
                    <a:pt x="2157" y="9356"/>
                  </a:lnTo>
                  <a:lnTo>
                    <a:pt x="2238" y="9315"/>
                  </a:lnTo>
                  <a:lnTo>
                    <a:pt x="2279" y="9275"/>
                  </a:lnTo>
                  <a:lnTo>
                    <a:pt x="2319" y="9112"/>
                  </a:lnTo>
                  <a:lnTo>
                    <a:pt x="2157" y="8217"/>
                  </a:lnTo>
                  <a:lnTo>
                    <a:pt x="2075" y="7282"/>
                  </a:lnTo>
                  <a:lnTo>
                    <a:pt x="1913" y="6346"/>
                  </a:lnTo>
                  <a:lnTo>
                    <a:pt x="1750" y="5451"/>
                  </a:lnTo>
                  <a:lnTo>
                    <a:pt x="1668" y="5085"/>
                  </a:lnTo>
                  <a:lnTo>
                    <a:pt x="1668" y="4719"/>
                  </a:lnTo>
                  <a:lnTo>
                    <a:pt x="1709" y="4353"/>
                  </a:lnTo>
                  <a:lnTo>
                    <a:pt x="1831" y="3987"/>
                  </a:lnTo>
                  <a:lnTo>
                    <a:pt x="1994" y="3621"/>
                  </a:lnTo>
                  <a:lnTo>
                    <a:pt x="2197" y="3295"/>
                  </a:lnTo>
                  <a:lnTo>
                    <a:pt x="2685" y="2685"/>
                  </a:lnTo>
                  <a:lnTo>
                    <a:pt x="3214" y="2116"/>
                  </a:lnTo>
                  <a:lnTo>
                    <a:pt x="3824" y="1628"/>
                  </a:lnTo>
                  <a:lnTo>
                    <a:pt x="4434" y="1180"/>
                  </a:lnTo>
                  <a:lnTo>
                    <a:pt x="5126" y="855"/>
                  </a:lnTo>
                  <a:lnTo>
                    <a:pt x="5858" y="570"/>
                  </a:lnTo>
                  <a:lnTo>
                    <a:pt x="6631" y="407"/>
                  </a:lnTo>
                  <a:lnTo>
                    <a:pt x="6997" y="367"/>
                  </a:lnTo>
                  <a:close/>
                  <a:moveTo>
                    <a:pt x="7078" y="1"/>
                  </a:moveTo>
                  <a:lnTo>
                    <a:pt x="6631" y="41"/>
                  </a:lnTo>
                  <a:lnTo>
                    <a:pt x="6224" y="123"/>
                  </a:lnTo>
                  <a:lnTo>
                    <a:pt x="5817" y="204"/>
                  </a:lnTo>
                  <a:lnTo>
                    <a:pt x="5411" y="326"/>
                  </a:lnTo>
                  <a:lnTo>
                    <a:pt x="4638" y="651"/>
                  </a:lnTo>
                  <a:lnTo>
                    <a:pt x="3946" y="1058"/>
                  </a:lnTo>
                  <a:lnTo>
                    <a:pt x="3295" y="1546"/>
                  </a:lnTo>
                  <a:lnTo>
                    <a:pt x="2685" y="2075"/>
                  </a:lnTo>
                  <a:lnTo>
                    <a:pt x="2197" y="2685"/>
                  </a:lnTo>
                  <a:lnTo>
                    <a:pt x="1953" y="3011"/>
                  </a:lnTo>
                  <a:lnTo>
                    <a:pt x="1709" y="3336"/>
                  </a:lnTo>
                  <a:lnTo>
                    <a:pt x="1546" y="3702"/>
                  </a:lnTo>
                  <a:lnTo>
                    <a:pt x="1384" y="4068"/>
                  </a:lnTo>
                  <a:lnTo>
                    <a:pt x="1302" y="4434"/>
                  </a:lnTo>
                  <a:lnTo>
                    <a:pt x="1262" y="4841"/>
                  </a:lnTo>
                  <a:lnTo>
                    <a:pt x="1302" y="5085"/>
                  </a:lnTo>
                  <a:lnTo>
                    <a:pt x="1343" y="5329"/>
                  </a:lnTo>
                  <a:lnTo>
                    <a:pt x="1465" y="5817"/>
                  </a:lnTo>
                  <a:lnTo>
                    <a:pt x="1546" y="6387"/>
                  </a:lnTo>
                  <a:lnTo>
                    <a:pt x="1668" y="6956"/>
                  </a:lnTo>
                  <a:lnTo>
                    <a:pt x="1790" y="8095"/>
                  </a:lnTo>
                  <a:lnTo>
                    <a:pt x="1925" y="9035"/>
                  </a:lnTo>
                  <a:lnTo>
                    <a:pt x="1925" y="9035"/>
                  </a:lnTo>
                  <a:lnTo>
                    <a:pt x="1668" y="9112"/>
                  </a:lnTo>
                  <a:lnTo>
                    <a:pt x="1262" y="9234"/>
                  </a:lnTo>
                  <a:lnTo>
                    <a:pt x="896" y="9437"/>
                  </a:lnTo>
                  <a:lnTo>
                    <a:pt x="570" y="9681"/>
                  </a:lnTo>
                  <a:lnTo>
                    <a:pt x="448" y="9844"/>
                  </a:lnTo>
                  <a:lnTo>
                    <a:pt x="285" y="10007"/>
                  </a:lnTo>
                  <a:lnTo>
                    <a:pt x="123" y="10414"/>
                  </a:lnTo>
                  <a:lnTo>
                    <a:pt x="41" y="10617"/>
                  </a:lnTo>
                  <a:lnTo>
                    <a:pt x="1" y="10820"/>
                  </a:lnTo>
                  <a:lnTo>
                    <a:pt x="1" y="11024"/>
                  </a:lnTo>
                  <a:lnTo>
                    <a:pt x="1" y="11268"/>
                  </a:lnTo>
                  <a:lnTo>
                    <a:pt x="41" y="11471"/>
                  </a:lnTo>
                  <a:lnTo>
                    <a:pt x="123" y="11634"/>
                  </a:lnTo>
                  <a:lnTo>
                    <a:pt x="204" y="11837"/>
                  </a:lnTo>
                  <a:lnTo>
                    <a:pt x="326" y="12000"/>
                  </a:lnTo>
                  <a:lnTo>
                    <a:pt x="448" y="12122"/>
                  </a:lnTo>
                  <a:lnTo>
                    <a:pt x="611" y="12244"/>
                  </a:lnTo>
                  <a:lnTo>
                    <a:pt x="774" y="12325"/>
                  </a:lnTo>
                  <a:lnTo>
                    <a:pt x="977" y="12407"/>
                  </a:lnTo>
                  <a:lnTo>
                    <a:pt x="1384" y="12488"/>
                  </a:lnTo>
                  <a:lnTo>
                    <a:pt x="1790" y="12529"/>
                  </a:lnTo>
                  <a:lnTo>
                    <a:pt x="2441" y="12561"/>
                  </a:lnTo>
                  <a:lnTo>
                    <a:pt x="2441" y="12561"/>
                  </a:lnTo>
                  <a:lnTo>
                    <a:pt x="2441" y="12610"/>
                  </a:lnTo>
                  <a:lnTo>
                    <a:pt x="2482" y="12936"/>
                  </a:lnTo>
                  <a:lnTo>
                    <a:pt x="2645" y="14278"/>
                  </a:lnTo>
                  <a:lnTo>
                    <a:pt x="2970" y="17573"/>
                  </a:lnTo>
                  <a:lnTo>
                    <a:pt x="3051" y="18020"/>
                  </a:lnTo>
                  <a:lnTo>
                    <a:pt x="3092" y="18508"/>
                  </a:lnTo>
                  <a:lnTo>
                    <a:pt x="3133" y="18549"/>
                  </a:lnTo>
                  <a:lnTo>
                    <a:pt x="3173" y="18589"/>
                  </a:lnTo>
                  <a:lnTo>
                    <a:pt x="3295" y="18630"/>
                  </a:lnTo>
                  <a:lnTo>
                    <a:pt x="4963" y="18752"/>
                  </a:lnTo>
                  <a:lnTo>
                    <a:pt x="6631" y="18834"/>
                  </a:lnTo>
                  <a:lnTo>
                    <a:pt x="8299" y="18834"/>
                  </a:lnTo>
                  <a:lnTo>
                    <a:pt x="10007" y="18712"/>
                  </a:lnTo>
                  <a:lnTo>
                    <a:pt x="10088" y="18712"/>
                  </a:lnTo>
                  <a:lnTo>
                    <a:pt x="10129" y="18671"/>
                  </a:lnTo>
                  <a:lnTo>
                    <a:pt x="10170" y="18630"/>
                  </a:lnTo>
                  <a:lnTo>
                    <a:pt x="10170" y="18549"/>
                  </a:lnTo>
                  <a:lnTo>
                    <a:pt x="10170" y="15579"/>
                  </a:lnTo>
                  <a:lnTo>
                    <a:pt x="10170" y="14929"/>
                  </a:lnTo>
                  <a:lnTo>
                    <a:pt x="10170" y="14915"/>
                  </a:lnTo>
                  <a:lnTo>
                    <a:pt x="10170" y="14915"/>
                  </a:lnTo>
                  <a:lnTo>
                    <a:pt x="10251" y="14888"/>
                  </a:lnTo>
                  <a:lnTo>
                    <a:pt x="10739" y="14807"/>
                  </a:lnTo>
                  <a:lnTo>
                    <a:pt x="11471" y="14644"/>
                  </a:lnTo>
                  <a:lnTo>
                    <a:pt x="12204" y="14441"/>
                  </a:lnTo>
                  <a:lnTo>
                    <a:pt x="12529" y="14278"/>
                  </a:lnTo>
                  <a:lnTo>
                    <a:pt x="12854" y="14115"/>
                  </a:lnTo>
                  <a:lnTo>
                    <a:pt x="13180" y="13912"/>
                  </a:lnTo>
                  <a:lnTo>
                    <a:pt x="13505" y="13668"/>
                  </a:lnTo>
                  <a:lnTo>
                    <a:pt x="13790" y="13424"/>
                  </a:lnTo>
                  <a:lnTo>
                    <a:pt x="13993" y="13098"/>
                  </a:lnTo>
                  <a:lnTo>
                    <a:pt x="14197" y="12773"/>
                  </a:lnTo>
                  <a:lnTo>
                    <a:pt x="14359" y="12447"/>
                  </a:lnTo>
                  <a:lnTo>
                    <a:pt x="14481" y="12081"/>
                  </a:lnTo>
                  <a:lnTo>
                    <a:pt x="14563" y="11715"/>
                  </a:lnTo>
                  <a:lnTo>
                    <a:pt x="14563" y="11308"/>
                  </a:lnTo>
                  <a:lnTo>
                    <a:pt x="14563" y="10942"/>
                  </a:lnTo>
                  <a:lnTo>
                    <a:pt x="14522" y="10861"/>
                  </a:lnTo>
                  <a:lnTo>
                    <a:pt x="14441" y="10820"/>
                  </a:lnTo>
                  <a:lnTo>
                    <a:pt x="14319" y="10820"/>
                  </a:lnTo>
                  <a:lnTo>
                    <a:pt x="13627" y="10942"/>
                  </a:lnTo>
                  <a:lnTo>
                    <a:pt x="12976" y="11146"/>
                  </a:lnTo>
                  <a:lnTo>
                    <a:pt x="12326" y="11349"/>
                  </a:lnTo>
                  <a:lnTo>
                    <a:pt x="11919" y="11527"/>
                  </a:lnTo>
                  <a:lnTo>
                    <a:pt x="11919" y="11527"/>
                  </a:lnTo>
                  <a:lnTo>
                    <a:pt x="11919" y="11349"/>
                  </a:lnTo>
                  <a:lnTo>
                    <a:pt x="11960" y="11146"/>
                  </a:lnTo>
                  <a:lnTo>
                    <a:pt x="12000" y="10983"/>
                  </a:lnTo>
                  <a:lnTo>
                    <a:pt x="12122" y="10820"/>
                  </a:lnTo>
                  <a:lnTo>
                    <a:pt x="12244" y="10658"/>
                  </a:lnTo>
                  <a:lnTo>
                    <a:pt x="12529" y="10414"/>
                  </a:lnTo>
                  <a:lnTo>
                    <a:pt x="12895" y="10170"/>
                  </a:lnTo>
                  <a:lnTo>
                    <a:pt x="13261" y="10048"/>
                  </a:lnTo>
                  <a:lnTo>
                    <a:pt x="13668" y="9925"/>
                  </a:lnTo>
                  <a:lnTo>
                    <a:pt x="14075" y="9844"/>
                  </a:lnTo>
                  <a:lnTo>
                    <a:pt x="14197" y="9763"/>
                  </a:lnTo>
                  <a:lnTo>
                    <a:pt x="14237" y="9641"/>
                  </a:lnTo>
                  <a:lnTo>
                    <a:pt x="14197" y="8502"/>
                  </a:lnTo>
                  <a:lnTo>
                    <a:pt x="14115" y="7322"/>
                  </a:lnTo>
                  <a:lnTo>
                    <a:pt x="13993" y="6183"/>
                  </a:lnTo>
                  <a:lnTo>
                    <a:pt x="13831" y="5044"/>
                  </a:lnTo>
                  <a:lnTo>
                    <a:pt x="13749" y="4516"/>
                  </a:lnTo>
                  <a:lnTo>
                    <a:pt x="13627" y="4068"/>
                  </a:lnTo>
                  <a:lnTo>
                    <a:pt x="13465" y="3621"/>
                  </a:lnTo>
                  <a:lnTo>
                    <a:pt x="13220" y="3173"/>
                  </a:lnTo>
                  <a:lnTo>
                    <a:pt x="12895" y="2726"/>
                  </a:lnTo>
                  <a:lnTo>
                    <a:pt x="12570" y="2319"/>
                  </a:lnTo>
                  <a:lnTo>
                    <a:pt x="12204" y="1953"/>
                  </a:lnTo>
                  <a:lnTo>
                    <a:pt x="11797" y="1587"/>
                  </a:lnTo>
                  <a:lnTo>
                    <a:pt x="11471" y="1302"/>
                  </a:lnTo>
                  <a:lnTo>
                    <a:pt x="11105" y="1058"/>
                  </a:lnTo>
                  <a:lnTo>
                    <a:pt x="10739" y="855"/>
                  </a:lnTo>
                  <a:lnTo>
                    <a:pt x="10373" y="651"/>
                  </a:lnTo>
                  <a:lnTo>
                    <a:pt x="9966" y="489"/>
                  </a:lnTo>
                  <a:lnTo>
                    <a:pt x="9560" y="326"/>
                  </a:lnTo>
                  <a:lnTo>
                    <a:pt x="9153" y="204"/>
                  </a:lnTo>
                  <a:lnTo>
                    <a:pt x="8746" y="123"/>
                  </a:lnTo>
                  <a:lnTo>
                    <a:pt x="8339" y="41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5" name="Google Shape;1285;p40">
              <a:extLst>
                <a:ext uri="{FF2B5EF4-FFF2-40B4-BE49-F238E27FC236}">
                  <a16:creationId xmlns:a16="http://schemas.microsoft.com/office/drawing/2014/main" id="{52FFF856-D826-B555-6412-9BC5C7B9447A}"/>
                </a:ext>
              </a:extLst>
            </p:cNvPr>
            <p:cNvSpPr/>
            <p:nvPr/>
          </p:nvSpPr>
          <p:spPr>
            <a:xfrm>
              <a:off x="8420096" y="2657728"/>
              <a:ext cx="121229" cy="184822"/>
            </a:xfrm>
            <a:custGeom>
              <a:avLst/>
              <a:gdLst/>
              <a:ahLst/>
              <a:cxnLst/>
              <a:rect l="l" t="t" r="r" b="b"/>
              <a:pathLst>
                <a:path w="1628" h="2482" extrusionOk="0">
                  <a:moveTo>
                    <a:pt x="488" y="0"/>
                  </a:moveTo>
                  <a:lnTo>
                    <a:pt x="448" y="41"/>
                  </a:lnTo>
                  <a:lnTo>
                    <a:pt x="366" y="81"/>
                  </a:lnTo>
                  <a:lnTo>
                    <a:pt x="326" y="122"/>
                  </a:lnTo>
                  <a:lnTo>
                    <a:pt x="326" y="204"/>
                  </a:lnTo>
                  <a:lnTo>
                    <a:pt x="366" y="285"/>
                  </a:lnTo>
                  <a:lnTo>
                    <a:pt x="854" y="1139"/>
                  </a:lnTo>
                  <a:lnTo>
                    <a:pt x="1098" y="1505"/>
                  </a:lnTo>
                  <a:lnTo>
                    <a:pt x="1180" y="1709"/>
                  </a:lnTo>
                  <a:lnTo>
                    <a:pt x="1220" y="1790"/>
                  </a:lnTo>
                  <a:lnTo>
                    <a:pt x="1220" y="1912"/>
                  </a:lnTo>
                  <a:lnTo>
                    <a:pt x="1180" y="1993"/>
                  </a:lnTo>
                  <a:lnTo>
                    <a:pt x="1098" y="2075"/>
                  </a:lnTo>
                  <a:lnTo>
                    <a:pt x="976" y="2115"/>
                  </a:lnTo>
                  <a:lnTo>
                    <a:pt x="854" y="2115"/>
                  </a:lnTo>
                  <a:lnTo>
                    <a:pt x="692" y="2034"/>
                  </a:lnTo>
                  <a:lnTo>
                    <a:pt x="570" y="1912"/>
                  </a:lnTo>
                  <a:lnTo>
                    <a:pt x="285" y="1668"/>
                  </a:lnTo>
                  <a:lnTo>
                    <a:pt x="244" y="1627"/>
                  </a:lnTo>
                  <a:lnTo>
                    <a:pt x="163" y="1587"/>
                  </a:lnTo>
                  <a:lnTo>
                    <a:pt x="82" y="1627"/>
                  </a:lnTo>
                  <a:lnTo>
                    <a:pt x="41" y="1668"/>
                  </a:lnTo>
                  <a:lnTo>
                    <a:pt x="0" y="1709"/>
                  </a:lnTo>
                  <a:lnTo>
                    <a:pt x="0" y="1790"/>
                  </a:lnTo>
                  <a:lnTo>
                    <a:pt x="0" y="1831"/>
                  </a:lnTo>
                  <a:lnTo>
                    <a:pt x="41" y="1912"/>
                  </a:lnTo>
                  <a:lnTo>
                    <a:pt x="204" y="2075"/>
                  </a:lnTo>
                  <a:lnTo>
                    <a:pt x="366" y="2237"/>
                  </a:lnTo>
                  <a:lnTo>
                    <a:pt x="570" y="2400"/>
                  </a:lnTo>
                  <a:lnTo>
                    <a:pt x="814" y="2441"/>
                  </a:lnTo>
                  <a:lnTo>
                    <a:pt x="1017" y="2481"/>
                  </a:lnTo>
                  <a:lnTo>
                    <a:pt x="1220" y="2400"/>
                  </a:lnTo>
                  <a:lnTo>
                    <a:pt x="1424" y="2319"/>
                  </a:lnTo>
                  <a:lnTo>
                    <a:pt x="1546" y="2115"/>
                  </a:lnTo>
                  <a:lnTo>
                    <a:pt x="1587" y="1993"/>
                  </a:lnTo>
                  <a:lnTo>
                    <a:pt x="1627" y="1871"/>
                  </a:lnTo>
                  <a:lnTo>
                    <a:pt x="1587" y="1749"/>
                  </a:lnTo>
                  <a:lnTo>
                    <a:pt x="1546" y="1627"/>
                  </a:lnTo>
                  <a:lnTo>
                    <a:pt x="1424" y="1342"/>
                  </a:lnTo>
                  <a:lnTo>
                    <a:pt x="1302" y="1139"/>
                  </a:lnTo>
                  <a:lnTo>
                    <a:pt x="692" y="81"/>
                  </a:lnTo>
                  <a:lnTo>
                    <a:pt x="610" y="4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6" name="Google Shape;1286;p40">
              <a:extLst>
                <a:ext uri="{FF2B5EF4-FFF2-40B4-BE49-F238E27FC236}">
                  <a16:creationId xmlns:a16="http://schemas.microsoft.com/office/drawing/2014/main" id="{CC9EFED3-3A7B-75EF-7380-6E01493C245D}"/>
                </a:ext>
              </a:extLst>
            </p:cNvPr>
            <p:cNvSpPr/>
            <p:nvPr/>
          </p:nvSpPr>
          <p:spPr>
            <a:xfrm>
              <a:off x="7478040" y="3436111"/>
              <a:ext cx="1314680" cy="651345"/>
            </a:xfrm>
            <a:custGeom>
              <a:avLst/>
              <a:gdLst/>
              <a:ahLst/>
              <a:cxnLst/>
              <a:rect l="l" t="t" r="r" b="b"/>
              <a:pathLst>
                <a:path w="17655" h="8747" extrusionOk="0">
                  <a:moveTo>
                    <a:pt x="10658" y="1"/>
                  </a:moveTo>
                  <a:lnTo>
                    <a:pt x="9926" y="42"/>
                  </a:lnTo>
                  <a:lnTo>
                    <a:pt x="9194" y="82"/>
                  </a:lnTo>
                  <a:lnTo>
                    <a:pt x="7729" y="164"/>
                  </a:lnTo>
                  <a:lnTo>
                    <a:pt x="6224" y="204"/>
                  </a:lnTo>
                  <a:lnTo>
                    <a:pt x="5533" y="245"/>
                  </a:lnTo>
                  <a:lnTo>
                    <a:pt x="4882" y="326"/>
                  </a:lnTo>
                  <a:lnTo>
                    <a:pt x="4231" y="489"/>
                  </a:lnTo>
                  <a:lnTo>
                    <a:pt x="3906" y="611"/>
                  </a:lnTo>
                  <a:lnTo>
                    <a:pt x="3580" y="733"/>
                  </a:lnTo>
                  <a:lnTo>
                    <a:pt x="3092" y="1018"/>
                  </a:lnTo>
                  <a:lnTo>
                    <a:pt x="2604" y="1384"/>
                  </a:lnTo>
                  <a:lnTo>
                    <a:pt x="2197" y="1791"/>
                  </a:lnTo>
                  <a:lnTo>
                    <a:pt x="1831" y="2238"/>
                  </a:lnTo>
                  <a:lnTo>
                    <a:pt x="1425" y="2889"/>
                  </a:lnTo>
                  <a:lnTo>
                    <a:pt x="1058" y="3540"/>
                  </a:lnTo>
                  <a:lnTo>
                    <a:pt x="774" y="4272"/>
                  </a:lnTo>
                  <a:lnTo>
                    <a:pt x="570" y="5004"/>
                  </a:lnTo>
                  <a:lnTo>
                    <a:pt x="367" y="5777"/>
                  </a:lnTo>
                  <a:lnTo>
                    <a:pt x="245" y="6550"/>
                  </a:lnTo>
                  <a:lnTo>
                    <a:pt x="1" y="8055"/>
                  </a:lnTo>
                  <a:lnTo>
                    <a:pt x="42" y="8177"/>
                  </a:lnTo>
                  <a:lnTo>
                    <a:pt x="123" y="8258"/>
                  </a:lnTo>
                  <a:lnTo>
                    <a:pt x="245" y="8299"/>
                  </a:lnTo>
                  <a:lnTo>
                    <a:pt x="326" y="8217"/>
                  </a:lnTo>
                  <a:lnTo>
                    <a:pt x="408" y="8217"/>
                  </a:lnTo>
                  <a:lnTo>
                    <a:pt x="530" y="8177"/>
                  </a:lnTo>
                  <a:lnTo>
                    <a:pt x="1303" y="8177"/>
                  </a:lnTo>
                  <a:lnTo>
                    <a:pt x="1831" y="8217"/>
                  </a:lnTo>
                  <a:lnTo>
                    <a:pt x="3377" y="8299"/>
                  </a:lnTo>
                  <a:lnTo>
                    <a:pt x="4923" y="8421"/>
                  </a:lnTo>
                  <a:lnTo>
                    <a:pt x="7607" y="8624"/>
                  </a:lnTo>
                  <a:lnTo>
                    <a:pt x="8502" y="8706"/>
                  </a:lnTo>
                  <a:lnTo>
                    <a:pt x="9397" y="8746"/>
                  </a:lnTo>
                  <a:lnTo>
                    <a:pt x="10292" y="8706"/>
                  </a:lnTo>
                  <a:lnTo>
                    <a:pt x="11187" y="8665"/>
                  </a:lnTo>
                  <a:lnTo>
                    <a:pt x="12773" y="8543"/>
                  </a:lnTo>
                  <a:lnTo>
                    <a:pt x="14319" y="8339"/>
                  </a:lnTo>
                  <a:lnTo>
                    <a:pt x="15905" y="8177"/>
                  </a:lnTo>
                  <a:lnTo>
                    <a:pt x="17451" y="8055"/>
                  </a:lnTo>
                  <a:lnTo>
                    <a:pt x="17492" y="8014"/>
                  </a:lnTo>
                  <a:lnTo>
                    <a:pt x="17614" y="7973"/>
                  </a:lnTo>
                  <a:lnTo>
                    <a:pt x="17654" y="7933"/>
                  </a:lnTo>
                  <a:lnTo>
                    <a:pt x="17654" y="7851"/>
                  </a:lnTo>
                  <a:lnTo>
                    <a:pt x="17492" y="6468"/>
                  </a:lnTo>
                  <a:lnTo>
                    <a:pt x="17370" y="5777"/>
                  </a:lnTo>
                  <a:lnTo>
                    <a:pt x="17248" y="5126"/>
                  </a:lnTo>
                  <a:lnTo>
                    <a:pt x="17085" y="4435"/>
                  </a:lnTo>
                  <a:lnTo>
                    <a:pt x="16841" y="3784"/>
                  </a:lnTo>
                  <a:lnTo>
                    <a:pt x="16597" y="3174"/>
                  </a:lnTo>
                  <a:lnTo>
                    <a:pt x="16231" y="2563"/>
                  </a:lnTo>
                  <a:lnTo>
                    <a:pt x="15905" y="2075"/>
                  </a:lnTo>
                  <a:lnTo>
                    <a:pt x="15499" y="1628"/>
                  </a:lnTo>
                  <a:lnTo>
                    <a:pt x="15051" y="1221"/>
                  </a:lnTo>
                  <a:lnTo>
                    <a:pt x="14563" y="855"/>
                  </a:lnTo>
                  <a:lnTo>
                    <a:pt x="13994" y="570"/>
                  </a:lnTo>
                  <a:lnTo>
                    <a:pt x="13383" y="367"/>
                  </a:lnTo>
                  <a:lnTo>
                    <a:pt x="12733" y="204"/>
                  </a:lnTo>
                  <a:lnTo>
                    <a:pt x="12122" y="82"/>
                  </a:lnTo>
                  <a:lnTo>
                    <a:pt x="11390" y="42"/>
                  </a:lnTo>
                  <a:lnTo>
                    <a:pt x="10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0">
              <a:extLst>
                <a:ext uri="{FF2B5EF4-FFF2-40B4-BE49-F238E27FC236}">
                  <a16:creationId xmlns:a16="http://schemas.microsoft.com/office/drawing/2014/main" id="{4D2BD7BC-619E-4FB2-578F-D86AB4C6B108}"/>
                </a:ext>
              </a:extLst>
            </p:cNvPr>
            <p:cNvSpPr/>
            <p:nvPr/>
          </p:nvSpPr>
          <p:spPr>
            <a:xfrm>
              <a:off x="8777454" y="2775830"/>
              <a:ext cx="554392" cy="624017"/>
            </a:xfrm>
            <a:custGeom>
              <a:avLst/>
              <a:gdLst/>
              <a:ahLst/>
              <a:cxnLst/>
              <a:rect l="l" t="t" r="r" b="b"/>
              <a:pathLst>
                <a:path w="7445" h="8380" extrusionOk="0">
                  <a:moveTo>
                    <a:pt x="3703" y="1"/>
                  </a:moveTo>
                  <a:lnTo>
                    <a:pt x="3092" y="41"/>
                  </a:lnTo>
                  <a:lnTo>
                    <a:pt x="2482" y="123"/>
                  </a:lnTo>
                  <a:lnTo>
                    <a:pt x="1872" y="245"/>
                  </a:lnTo>
                  <a:lnTo>
                    <a:pt x="774" y="489"/>
                  </a:lnTo>
                  <a:lnTo>
                    <a:pt x="530" y="570"/>
                  </a:lnTo>
                  <a:lnTo>
                    <a:pt x="367" y="651"/>
                  </a:lnTo>
                  <a:lnTo>
                    <a:pt x="286" y="733"/>
                  </a:lnTo>
                  <a:lnTo>
                    <a:pt x="164" y="855"/>
                  </a:lnTo>
                  <a:lnTo>
                    <a:pt x="123" y="977"/>
                  </a:lnTo>
                  <a:lnTo>
                    <a:pt x="123" y="1099"/>
                  </a:lnTo>
                  <a:lnTo>
                    <a:pt x="164" y="1221"/>
                  </a:lnTo>
                  <a:lnTo>
                    <a:pt x="1262" y="1424"/>
                  </a:lnTo>
                  <a:lnTo>
                    <a:pt x="977" y="1424"/>
                  </a:lnTo>
                  <a:lnTo>
                    <a:pt x="733" y="1465"/>
                  </a:lnTo>
                  <a:lnTo>
                    <a:pt x="489" y="1546"/>
                  </a:lnTo>
                  <a:lnTo>
                    <a:pt x="245" y="1709"/>
                  </a:lnTo>
                  <a:lnTo>
                    <a:pt x="82" y="1831"/>
                  </a:lnTo>
                  <a:lnTo>
                    <a:pt x="1" y="1912"/>
                  </a:lnTo>
                  <a:lnTo>
                    <a:pt x="1" y="1994"/>
                  </a:lnTo>
                  <a:lnTo>
                    <a:pt x="1" y="2116"/>
                  </a:lnTo>
                  <a:lnTo>
                    <a:pt x="42" y="2197"/>
                  </a:lnTo>
                  <a:lnTo>
                    <a:pt x="123" y="2278"/>
                  </a:lnTo>
                  <a:lnTo>
                    <a:pt x="204" y="2319"/>
                  </a:lnTo>
                  <a:lnTo>
                    <a:pt x="448" y="2400"/>
                  </a:lnTo>
                  <a:lnTo>
                    <a:pt x="652" y="2360"/>
                  </a:lnTo>
                  <a:lnTo>
                    <a:pt x="1099" y="2238"/>
                  </a:lnTo>
                  <a:lnTo>
                    <a:pt x="1425" y="2238"/>
                  </a:lnTo>
                  <a:lnTo>
                    <a:pt x="1547" y="2278"/>
                  </a:lnTo>
                  <a:lnTo>
                    <a:pt x="1384" y="2400"/>
                  </a:lnTo>
                  <a:lnTo>
                    <a:pt x="1181" y="2482"/>
                  </a:lnTo>
                  <a:lnTo>
                    <a:pt x="733" y="2604"/>
                  </a:lnTo>
                  <a:lnTo>
                    <a:pt x="530" y="2726"/>
                  </a:lnTo>
                  <a:lnTo>
                    <a:pt x="408" y="2889"/>
                  </a:lnTo>
                  <a:lnTo>
                    <a:pt x="367" y="3011"/>
                  </a:lnTo>
                  <a:lnTo>
                    <a:pt x="367" y="3092"/>
                  </a:lnTo>
                  <a:lnTo>
                    <a:pt x="367" y="3214"/>
                  </a:lnTo>
                  <a:lnTo>
                    <a:pt x="448" y="3255"/>
                  </a:lnTo>
                  <a:lnTo>
                    <a:pt x="530" y="3336"/>
                  </a:lnTo>
                  <a:lnTo>
                    <a:pt x="855" y="3336"/>
                  </a:lnTo>
                  <a:lnTo>
                    <a:pt x="2035" y="3255"/>
                  </a:lnTo>
                  <a:lnTo>
                    <a:pt x="1709" y="3336"/>
                  </a:lnTo>
                  <a:lnTo>
                    <a:pt x="1343" y="3458"/>
                  </a:lnTo>
                  <a:lnTo>
                    <a:pt x="1059" y="3580"/>
                  </a:lnTo>
                  <a:lnTo>
                    <a:pt x="733" y="3783"/>
                  </a:lnTo>
                  <a:lnTo>
                    <a:pt x="611" y="3865"/>
                  </a:lnTo>
                  <a:lnTo>
                    <a:pt x="530" y="3946"/>
                  </a:lnTo>
                  <a:lnTo>
                    <a:pt x="448" y="4068"/>
                  </a:lnTo>
                  <a:lnTo>
                    <a:pt x="489" y="4231"/>
                  </a:lnTo>
                  <a:lnTo>
                    <a:pt x="530" y="4312"/>
                  </a:lnTo>
                  <a:lnTo>
                    <a:pt x="652" y="4394"/>
                  </a:lnTo>
                  <a:lnTo>
                    <a:pt x="937" y="4394"/>
                  </a:lnTo>
                  <a:lnTo>
                    <a:pt x="2523" y="4312"/>
                  </a:lnTo>
                  <a:lnTo>
                    <a:pt x="2564" y="4353"/>
                  </a:lnTo>
                  <a:lnTo>
                    <a:pt x="2604" y="4475"/>
                  </a:lnTo>
                  <a:lnTo>
                    <a:pt x="2686" y="4882"/>
                  </a:lnTo>
                  <a:lnTo>
                    <a:pt x="2848" y="6143"/>
                  </a:lnTo>
                  <a:lnTo>
                    <a:pt x="3052" y="8217"/>
                  </a:lnTo>
                  <a:lnTo>
                    <a:pt x="3580" y="8339"/>
                  </a:lnTo>
                  <a:lnTo>
                    <a:pt x="4150" y="8380"/>
                  </a:lnTo>
                  <a:lnTo>
                    <a:pt x="4719" y="8380"/>
                  </a:lnTo>
                  <a:lnTo>
                    <a:pt x="5248" y="8339"/>
                  </a:lnTo>
                  <a:lnTo>
                    <a:pt x="6387" y="8136"/>
                  </a:lnTo>
                  <a:lnTo>
                    <a:pt x="7079" y="8014"/>
                  </a:lnTo>
                  <a:lnTo>
                    <a:pt x="7282" y="7973"/>
                  </a:lnTo>
                  <a:lnTo>
                    <a:pt x="7363" y="7932"/>
                  </a:lnTo>
                  <a:lnTo>
                    <a:pt x="7445" y="6509"/>
                  </a:lnTo>
                  <a:lnTo>
                    <a:pt x="7445" y="5126"/>
                  </a:lnTo>
                  <a:lnTo>
                    <a:pt x="7404" y="4434"/>
                  </a:lnTo>
                  <a:lnTo>
                    <a:pt x="7363" y="3783"/>
                  </a:lnTo>
                  <a:lnTo>
                    <a:pt x="7282" y="3092"/>
                  </a:lnTo>
                  <a:lnTo>
                    <a:pt x="7160" y="2360"/>
                  </a:lnTo>
                  <a:lnTo>
                    <a:pt x="7038" y="1994"/>
                  </a:lnTo>
                  <a:lnTo>
                    <a:pt x="6916" y="1668"/>
                  </a:lnTo>
                  <a:lnTo>
                    <a:pt x="6753" y="1302"/>
                  </a:lnTo>
                  <a:lnTo>
                    <a:pt x="6550" y="1017"/>
                  </a:lnTo>
                  <a:lnTo>
                    <a:pt x="6346" y="733"/>
                  </a:lnTo>
                  <a:lnTo>
                    <a:pt x="6062" y="489"/>
                  </a:lnTo>
                  <a:lnTo>
                    <a:pt x="5777" y="285"/>
                  </a:lnTo>
                  <a:lnTo>
                    <a:pt x="5411" y="123"/>
                  </a:lnTo>
                  <a:lnTo>
                    <a:pt x="4882" y="41"/>
                  </a:lnTo>
                  <a:lnTo>
                    <a:pt x="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0">
              <a:extLst>
                <a:ext uri="{FF2B5EF4-FFF2-40B4-BE49-F238E27FC236}">
                  <a16:creationId xmlns:a16="http://schemas.microsoft.com/office/drawing/2014/main" id="{CE86DF51-2CB6-D1A4-352C-0DEFC499F238}"/>
                </a:ext>
              </a:extLst>
            </p:cNvPr>
            <p:cNvSpPr/>
            <p:nvPr/>
          </p:nvSpPr>
          <p:spPr>
            <a:xfrm>
              <a:off x="8762338" y="2760714"/>
              <a:ext cx="584699" cy="651271"/>
            </a:xfrm>
            <a:custGeom>
              <a:avLst/>
              <a:gdLst/>
              <a:ahLst/>
              <a:cxnLst/>
              <a:rect l="l" t="t" r="r" b="b"/>
              <a:pathLst>
                <a:path w="7852" h="8746" extrusionOk="0">
                  <a:moveTo>
                    <a:pt x="4841" y="366"/>
                  </a:moveTo>
                  <a:lnTo>
                    <a:pt x="5289" y="448"/>
                  </a:lnTo>
                  <a:lnTo>
                    <a:pt x="5695" y="570"/>
                  </a:lnTo>
                  <a:lnTo>
                    <a:pt x="5899" y="651"/>
                  </a:lnTo>
                  <a:lnTo>
                    <a:pt x="6102" y="773"/>
                  </a:lnTo>
                  <a:lnTo>
                    <a:pt x="6387" y="1058"/>
                  </a:lnTo>
                  <a:lnTo>
                    <a:pt x="6671" y="1383"/>
                  </a:lnTo>
                  <a:lnTo>
                    <a:pt x="6875" y="1749"/>
                  </a:lnTo>
                  <a:lnTo>
                    <a:pt x="7078" y="2197"/>
                  </a:lnTo>
                  <a:lnTo>
                    <a:pt x="7200" y="2685"/>
                  </a:lnTo>
                  <a:lnTo>
                    <a:pt x="7282" y="3173"/>
                  </a:lnTo>
                  <a:lnTo>
                    <a:pt x="7363" y="3702"/>
                  </a:lnTo>
                  <a:lnTo>
                    <a:pt x="7444" y="4800"/>
                  </a:lnTo>
                  <a:lnTo>
                    <a:pt x="7444" y="5898"/>
                  </a:lnTo>
                  <a:lnTo>
                    <a:pt x="7444" y="6996"/>
                  </a:lnTo>
                  <a:lnTo>
                    <a:pt x="7404" y="7566"/>
                  </a:lnTo>
                  <a:lnTo>
                    <a:pt x="7404" y="7851"/>
                  </a:lnTo>
                  <a:lnTo>
                    <a:pt x="7404" y="7973"/>
                  </a:lnTo>
                  <a:lnTo>
                    <a:pt x="7404" y="8000"/>
                  </a:lnTo>
                  <a:lnTo>
                    <a:pt x="7404" y="8000"/>
                  </a:lnTo>
                  <a:lnTo>
                    <a:pt x="7363" y="8013"/>
                  </a:lnTo>
                  <a:lnTo>
                    <a:pt x="7078" y="8054"/>
                  </a:lnTo>
                  <a:lnTo>
                    <a:pt x="6631" y="8135"/>
                  </a:lnTo>
                  <a:lnTo>
                    <a:pt x="5492" y="8339"/>
                  </a:lnTo>
                  <a:lnTo>
                    <a:pt x="4922" y="8379"/>
                  </a:lnTo>
                  <a:lnTo>
                    <a:pt x="4394" y="8379"/>
                  </a:lnTo>
                  <a:lnTo>
                    <a:pt x="3824" y="8339"/>
                  </a:lnTo>
                  <a:lnTo>
                    <a:pt x="3417" y="8245"/>
                  </a:lnTo>
                  <a:lnTo>
                    <a:pt x="3417" y="8095"/>
                  </a:lnTo>
                  <a:lnTo>
                    <a:pt x="3336" y="7525"/>
                  </a:lnTo>
                  <a:lnTo>
                    <a:pt x="3214" y="6061"/>
                  </a:lnTo>
                  <a:lnTo>
                    <a:pt x="3133" y="5410"/>
                  </a:lnTo>
                  <a:lnTo>
                    <a:pt x="3011" y="4800"/>
                  </a:lnTo>
                  <a:lnTo>
                    <a:pt x="3011" y="4637"/>
                  </a:lnTo>
                  <a:lnTo>
                    <a:pt x="2929" y="4475"/>
                  </a:lnTo>
                  <a:lnTo>
                    <a:pt x="2848" y="4393"/>
                  </a:lnTo>
                  <a:lnTo>
                    <a:pt x="2767" y="4352"/>
                  </a:lnTo>
                  <a:lnTo>
                    <a:pt x="2197" y="4352"/>
                  </a:lnTo>
                  <a:lnTo>
                    <a:pt x="1424" y="4393"/>
                  </a:lnTo>
                  <a:lnTo>
                    <a:pt x="1099" y="4434"/>
                  </a:lnTo>
                  <a:lnTo>
                    <a:pt x="977" y="4393"/>
                  </a:lnTo>
                  <a:lnTo>
                    <a:pt x="895" y="4393"/>
                  </a:lnTo>
                  <a:lnTo>
                    <a:pt x="895" y="4312"/>
                  </a:lnTo>
                  <a:lnTo>
                    <a:pt x="895" y="4230"/>
                  </a:lnTo>
                  <a:lnTo>
                    <a:pt x="977" y="4149"/>
                  </a:lnTo>
                  <a:lnTo>
                    <a:pt x="1140" y="4027"/>
                  </a:lnTo>
                  <a:lnTo>
                    <a:pt x="1506" y="3864"/>
                  </a:lnTo>
                  <a:lnTo>
                    <a:pt x="1912" y="3742"/>
                  </a:lnTo>
                  <a:lnTo>
                    <a:pt x="2278" y="3661"/>
                  </a:lnTo>
                  <a:lnTo>
                    <a:pt x="2360" y="3620"/>
                  </a:lnTo>
                  <a:lnTo>
                    <a:pt x="2401" y="3580"/>
                  </a:lnTo>
                  <a:lnTo>
                    <a:pt x="2401" y="3458"/>
                  </a:lnTo>
                  <a:lnTo>
                    <a:pt x="2360" y="3336"/>
                  </a:lnTo>
                  <a:lnTo>
                    <a:pt x="2319" y="3295"/>
                  </a:lnTo>
                  <a:lnTo>
                    <a:pt x="2238" y="3295"/>
                  </a:lnTo>
                  <a:lnTo>
                    <a:pt x="2197" y="3297"/>
                  </a:lnTo>
                  <a:lnTo>
                    <a:pt x="2197" y="3297"/>
                  </a:lnTo>
                  <a:lnTo>
                    <a:pt x="2197" y="3295"/>
                  </a:lnTo>
                  <a:lnTo>
                    <a:pt x="2187" y="3297"/>
                  </a:lnTo>
                  <a:lnTo>
                    <a:pt x="2187" y="3297"/>
                  </a:lnTo>
                  <a:lnTo>
                    <a:pt x="1302" y="3336"/>
                  </a:lnTo>
                  <a:lnTo>
                    <a:pt x="1140" y="3376"/>
                  </a:lnTo>
                  <a:lnTo>
                    <a:pt x="855" y="3376"/>
                  </a:lnTo>
                  <a:lnTo>
                    <a:pt x="773" y="3336"/>
                  </a:lnTo>
                  <a:lnTo>
                    <a:pt x="773" y="3254"/>
                  </a:lnTo>
                  <a:lnTo>
                    <a:pt x="773" y="3173"/>
                  </a:lnTo>
                  <a:lnTo>
                    <a:pt x="895" y="3051"/>
                  </a:lnTo>
                  <a:lnTo>
                    <a:pt x="1018" y="2969"/>
                  </a:lnTo>
                  <a:lnTo>
                    <a:pt x="1302" y="2888"/>
                  </a:lnTo>
                  <a:lnTo>
                    <a:pt x="1628" y="2766"/>
                  </a:lnTo>
                  <a:lnTo>
                    <a:pt x="1750" y="2725"/>
                  </a:lnTo>
                  <a:lnTo>
                    <a:pt x="1872" y="2603"/>
                  </a:lnTo>
                  <a:lnTo>
                    <a:pt x="1912" y="2522"/>
                  </a:lnTo>
                  <a:lnTo>
                    <a:pt x="1912" y="2441"/>
                  </a:lnTo>
                  <a:lnTo>
                    <a:pt x="1912" y="2359"/>
                  </a:lnTo>
                  <a:lnTo>
                    <a:pt x="1831" y="2319"/>
                  </a:lnTo>
                  <a:lnTo>
                    <a:pt x="1668" y="2278"/>
                  </a:lnTo>
                  <a:lnTo>
                    <a:pt x="1506" y="2237"/>
                  </a:lnTo>
                  <a:lnTo>
                    <a:pt x="1343" y="2237"/>
                  </a:lnTo>
                  <a:lnTo>
                    <a:pt x="1180" y="2278"/>
                  </a:lnTo>
                  <a:lnTo>
                    <a:pt x="895" y="2359"/>
                  </a:lnTo>
                  <a:lnTo>
                    <a:pt x="733" y="2400"/>
                  </a:lnTo>
                  <a:lnTo>
                    <a:pt x="570" y="2400"/>
                  </a:lnTo>
                  <a:lnTo>
                    <a:pt x="448" y="2359"/>
                  </a:lnTo>
                  <a:lnTo>
                    <a:pt x="407" y="2319"/>
                  </a:lnTo>
                  <a:lnTo>
                    <a:pt x="407" y="2237"/>
                  </a:lnTo>
                  <a:lnTo>
                    <a:pt x="407" y="2197"/>
                  </a:lnTo>
                  <a:lnTo>
                    <a:pt x="529" y="2075"/>
                  </a:lnTo>
                  <a:lnTo>
                    <a:pt x="651" y="1993"/>
                  </a:lnTo>
                  <a:lnTo>
                    <a:pt x="855" y="1871"/>
                  </a:lnTo>
                  <a:lnTo>
                    <a:pt x="1058" y="1831"/>
                  </a:lnTo>
                  <a:lnTo>
                    <a:pt x="1465" y="1790"/>
                  </a:lnTo>
                  <a:lnTo>
                    <a:pt x="1546" y="1790"/>
                  </a:lnTo>
                  <a:lnTo>
                    <a:pt x="1587" y="1749"/>
                  </a:lnTo>
                  <a:lnTo>
                    <a:pt x="1628" y="1627"/>
                  </a:lnTo>
                  <a:lnTo>
                    <a:pt x="1628" y="1505"/>
                  </a:lnTo>
                  <a:lnTo>
                    <a:pt x="1587" y="1464"/>
                  </a:lnTo>
                  <a:lnTo>
                    <a:pt x="1506" y="1424"/>
                  </a:lnTo>
                  <a:lnTo>
                    <a:pt x="495" y="1274"/>
                  </a:lnTo>
                  <a:lnTo>
                    <a:pt x="495" y="1274"/>
                  </a:lnTo>
                  <a:lnTo>
                    <a:pt x="489" y="1261"/>
                  </a:lnTo>
                  <a:lnTo>
                    <a:pt x="489" y="1180"/>
                  </a:lnTo>
                  <a:lnTo>
                    <a:pt x="570" y="1098"/>
                  </a:lnTo>
                  <a:lnTo>
                    <a:pt x="611" y="1058"/>
                  </a:lnTo>
                  <a:lnTo>
                    <a:pt x="855" y="936"/>
                  </a:lnTo>
                  <a:lnTo>
                    <a:pt x="1099" y="854"/>
                  </a:lnTo>
                  <a:lnTo>
                    <a:pt x="1668" y="692"/>
                  </a:lnTo>
                  <a:lnTo>
                    <a:pt x="2075" y="610"/>
                  </a:lnTo>
                  <a:lnTo>
                    <a:pt x="3011" y="448"/>
                  </a:lnTo>
                  <a:lnTo>
                    <a:pt x="3946" y="366"/>
                  </a:lnTo>
                  <a:close/>
                  <a:moveTo>
                    <a:pt x="4109" y="0"/>
                  </a:moveTo>
                  <a:lnTo>
                    <a:pt x="3539" y="41"/>
                  </a:lnTo>
                  <a:lnTo>
                    <a:pt x="3011" y="81"/>
                  </a:lnTo>
                  <a:lnTo>
                    <a:pt x="2360" y="204"/>
                  </a:lnTo>
                  <a:lnTo>
                    <a:pt x="1750" y="326"/>
                  </a:lnTo>
                  <a:lnTo>
                    <a:pt x="1180" y="448"/>
                  </a:lnTo>
                  <a:lnTo>
                    <a:pt x="895" y="529"/>
                  </a:lnTo>
                  <a:lnTo>
                    <a:pt x="611" y="610"/>
                  </a:lnTo>
                  <a:lnTo>
                    <a:pt x="407" y="773"/>
                  </a:lnTo>
                  <a:lnTo>
                    <a:pt x="245" y="936"/>
                  </a:lnTo>
                  <a:lnTo>
                    <a:pt x="163" y="1058"/>
                  </a:lnTo>
                  <a:lnTo>
                    <a:pt x="123" y="1180"/>
                  </a:lnTo>
                  <a:lnTo>
                    <a:pt x="123" y="1302"/>
                  </a:lnTo>
                  <a:lnTo>
                    <a:pt x="163" y="1424"/>
                  </a:lnTo>
                  <a:lnTo>
                    <a:pt x="245" y="1546"/>
                  </a:lnTo>
                  <a:lnTo>
                    <a:pt x="326" y="1627"/>
                  </a:lnTo>
                  <a:lnTo>
                    <a:pt x="463" y="1644"/>
                  </a:lnTo>
                  <a:lnTo>
                    <a:pt x="245" y="1790"/>
                  </a:lnTo>
                  <a:lnTo>
                    <a:pt x="82" y="1953"/>
                  </a:lnTo>
                  <a:lnTo>
                    <a:pt x="41" y="2034"/>
                  </a:lnTo>
                  <a:lnTo>
                    <a:pt x="1" y="2156"/>
                  </a:lnTo>
                  <a:lnTo>
                    <a:pt x="1" y="2237"/>
                  </a:lnTo>
                  <a:lnTo>
                    <a:pt x="41" y="2400"/>
                  </a:lnTo>
                  <a:lnTo>
                    <a:pt x="123" y="2522"/>
                  </a:lnTo>
                  <a:lnTo>
                    <a:pt x="245" y="2644"/>
                  </a:lnTo>
                  <a:lnTo>
                    <a:pt x="407" y="2725"/>
                  </a:lnTo>
                  <a:lnTo>
                    <a:pt x="611" y="2766"/>
                  </a:lnTo>
                  <a:lnTo>
                    <a:pt x="651" y="2766"/>
                  </a:lnTo>
                  <a:lnTo>
                    <a:pt x="611" y="2807"/>
                  </a:lnTo>
                  <a:lnTo>
                    <a:pt x="489" y="2969"/>
                  </a:lnTo>
                  <a:lnTo>
                    <a:pt x="407" y="3132"/>
                  </a:lnTo>
                  <a:lnTo>
                    <a:pt x="367" y="3336"/>
                  </a:lnTo>
                  <a:lnTo>
                    <a:pt x="448" y="3498"/>
                  </a:lnTo>
                  <a:lnTo>
                    <a:pt x="570" y="3661"/>
                  </a:lnTo>
                  <a:lnTo>
                    <a:pt x="733" y="3702"/>
                  </a:lnTo>
                  <a:lnTo>
                    <a:pt x="936" y="3742"/>
                  </a:lnTo>
                  <a:lnTo>
                    <a:pt x="970" y="3740"/>
                  </a:lnTo>
                  <a:lnTo>
                    <a:pt x="970" y="3740"/>
                  </a:lnTo>
                  <a:lnTo>
                    <a:pt x="895" y="3783"/>
                  </a:lnTo>
                  <a:lnTo>
                    <a:pt x="692" y="3946"/>
                  </a:lnTo>
                  <a:lnTo>
                    <a:pt x="529" y="4149"/>
                  </a:lnTo>
                  <a:lnTo>
                    <a:pt x="489" y="4271"/>
                  </a:lnTo>
                  <a:lnTo>
                    <a:pt x="489" y="4393"/>
                  </a:lnTo>
                  <a:lnTo>
                    <a:pt x="489" y="4515"/>
                  </a:lnTo>
                  <a:lnTo>
                    <a:pt x="570" y="4597"/>
                  </a:lnTo>
                  <a:lnTo>
                    <a:pt x="692" y="4719"/>
                  </a:lnTo>
                  <a:lnTo>
                    <a:pt x="814" y="4759"/>
                  </a:lnTo>
                  <a:lnTo>
                    <a:pt x="1099" y="4800"/>
                  </a:lnTo>
                  <a:lnTo>
                    <a:pt x="1424" y="4800"/>
                  </a:lnTo>
                  <a:lnTo>
                    <a:pt x="1668" y="4759"/>
                  </a:lnTo>
                  <a:lnTo>
                    <a:pt x="2401" y="4719"/>
                  </a:lnTo>
                  <a:lnTo>
                    <a:pt x="2645" y="4719"/>
                  </a:lnTo>
                  <a:lnTo>
                    <a:pt x="2645" y="4800"/>
                  </a:lnTo>
                  <a:lnTo>
                    <a:pt x="2685" y="5044"/>
                  </a:lnTo>
                  <a:lnTo>
                    <a:pt x="2807" y="5695"/>
                  </a:lnTo>
                  <a:lnTo>
                    <a:pt x="2970" y="7322"/>
                  </a:lnTo>
                  <a:lnTo>
                    <a:pt x="3011" y="7891"/>
                  </a:lnTo>
                  <a:lnTo>
                    <a:pt x="3051" y="8461"/>
                  </a:lnTo>
                  <a:lnTo>
                    <a:pt x="3092" y="8542"/>
                  </a:lnTo>
                  <a:lnTo>
                    <a:pt x="3133" y="8583"/>
                  </a:lnTo>
                  <a:lnTo>
                    <a:pt x="3214" y="8583"/>
                  </a:lnTo>
                  <a:lnTo>
                    <a:pt x="3783" y="8705"/>
                  </a:lnTo>
                  <a:lnTo>
                    <a:pt x="4353" y="8745"/>
                  </a:lnTo>
                  <a:lnTo>
                    <a:pt x="4963" y="8745"/>
                  </a:lnTo>
                  <a:lnTo>
                    <a:pt x="5533" y="8705"/>
                  </a:lnTo>
                  <a:lnTo>
                    <a:pt x="6753" y="8501"/>
                  </a:lnTo>
                  <a:lnTo>
                    <a:pt x="7404" y="8379"/>
                  </a:lnTo>
                  <a:lnTo>
                    <a:pt x="7566" y="8339"/>
                  </a:lnTo>
                  <a:lnTo>
                    <a:pt x="7688" y="8298"/>
                  </a:lnTo>
                  <a:lnTo>
                    <a:pt x="7729" y="8217"/>
                  </a:lnTo>
                  <a:lnTo>
                    <a:pt x="7770" y="8135"/>
                  </a:lnTo>
                  <a:lnTo>
                    <a:pt x="7770" y="8013"/>
                  </a:lnTo>
                  <a:lnTo>
                    <a:pt x="7770" y="7769"/>
                  </a:lnTo>
                  <a:lnTo>
                    <a:pt x="7810" y="7037"/>
                  </a:lnTo>
                  <a:lnTo>
                    <a:pt x="7851" y="5654"/>
                  </a:lnTo>
                  <a:lnTo>
                    <a:pt x="7810" y="5003"/>
                  </a:lnTo>
                  <a:lnTo>
                    <a:pt x="7770" y="4312"/>
                  </a:lnTo>
                  <a:lnTo>
                    <a:pt x="7729" y="3661"/>
                  </a:lnTo>
                  <a:lnTo>
                    <a:pt x="7607" y="3010"/>
                  </a:lnTo>
                  <a:lnTo>
                    <a:pt x="7526" y="2481"/>
                  </a:lnTo>
                  <a:lnTo>
                    <a:pt x="7363" y="1953"/>
                  </a:lnTo>
                  <a:lnTo>
                    <a:pt x="7160" y="1464"/>
                  </a:lnTo>
                  <a:lnTo>
                    <a:pt x="6834" y="1017"/>
                  </a:lnTo>
                  <a:lnTo>
                    <a:pt x="6671" y="814"/>
                  </a:lnTo>
                  <a:lnTo>
                    <a:pt x="6509" y="651"/>
                  </a:lnTo>
                  <a:lnTo>
                    <a:pt x="6305" y="488"/>
                  </a:lnTo>
                  <a:lnTo>
                    <a:pt x="6143" y="366"/>
                  </a:lnTo>
                  <a:lnTo>
                    <a:pt x="5695" y="163"/>
                  </a:lnTo>
                  <a:lnTo>
                    <a:pt x="5207" y="81"/>
                  </a:lnTo>
                  <a:lnTo>
                    <a:pt x="4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9" name="Google Shape;1289;p40">
              <a:extLst>
                <a:ext uri="{FF2B5EF4-FFF2-40B4-BE49-F238E27FC236}">
                  <a16:creationId xmlns:a16="http://schemas.microsoft.com/office/drawing/2014/main" id="{EF560EB4-502A-D0E8-4568-260B6E2780DD}"/>
                </a:ext>
              </a:extLst>
            </p:cNvPr>
            <p:cNvSpPr/>
            <p:nvPr/>
          </p:nvSpPr>
          <p:spPr>
            <a:xfrm>
              <a:off x="9343909" y="3339232"/>
              <a:ext cx="74" cy="7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B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0">
              <a:extLst>
                <a:ext uri="{FF2B5EF4-FFF2-40B4-BE49-F238E27FC236}">
                  <a16:creationId xmlns:a16="http://schemas.microsoft.com/office/drawing/2014/main" id="{1388A634-D7F2-E4F2-5934-8BB9AEFD2776}"/>
                </a:ext>
              </a:extLst>
            </p:cNvPr>
            <p:cNvSpPr/>
            <p:nvPr/>
          </p:nvSpPr>
          <p:spPr>
            <a:xfrm>
              <a:off x="8983424" y="3321063"/>
              <a:ext cx="421100" cy="663409"/>
            </a:xfrm>
            <a:custGeom>
              <a:avLst/>
              <a:gdLst/>
              <a:ahLst/>
              <a:cxnLst/>
              <a:rect l="l" t="t" r="r" b="b"/>
              <a:pathLst>
                <a:path w="5655" h="8909" extrusionOk="0">
                  <a:moveTo>
                    <a:pt x="4679" y="0"/>
                  </a:moveTo>
                  <a:lnTo>
                    <a:pt x="2442" y="204"/>
                  </a:lnTo>
                  <a:lnTo>
                    <a:pt x="204" y="285"/>
                  </a:lnTo>
                  <a:lnTo>
                    <a:pt x="123" y="326"/>
                  </a:lnTo>
                  <a:lnTo>
                    <a:pt x="82" y="326"/>
                  </a:lnTo>
                  <a:lnTo>
                    <a:pt x="42" y="407"/>
                  </a:lnTo>
                  <a:lnTo>
                    <a:pt x="1" y="488"/>
                  </a:lnTo>
                  <a:lnTo>
                    <a:pt x="82" y="3376"/>
                  </a:lnTo>
                  <a:lnTo>
                    <a:pt x="245" y="6305"/>
                  </a:lnTo>
                  <a:lnTo>
                    <a:pt x="408" y="8705"/>
                  </a:lnTo>
                  <a:lnTo>
                    <a:pt x="408" y="8786"/>
                  </a:lnTo>
                  <a:lnTo>
                    <a:pt x="448" y="8827"/>
                  </a:lnTo>
                  <a:lnTo>
                    <a:pt x="489" y="8868"/>
                  </a:lnTo>
                  <a:lnTo>
                    <a:pt x="570" y="8908"/>
                  </a:lnTo>
                  <a:lnTo>
                    <a:pt x="3011" y="8908"/>
                  </a:lnTo>
                  <a:lnTo>
                    <a:pt x="4231" y="8827"/>
                  </a:lnTo>
                  <a:lnTo>
                    <a:pt x="5452" y="8705"/>
                  </a:lnTo>
                  <a:lnTo>
                    <a:pt x="5614" y="8624"/>
                  </a:lnTo>
                  <a:lnTo>
                    <a:pt x="5655" y="8583"/>
                  </a:lnTo>
                  <a:lnTo>
                    <a:pt x="5655" y="8502"/>
                  </a:lnTo>
                  <a:lnTo>
                    <a:pt x="5248" y="4881"/>
                  </a:lnTo>
                  <a:lnTo>
                    <a:pt x="5045" y="3092"/>
                  </a:lnTo>
                  <a:lnTo>
                    <a:pt x="4882" y="1302"/>
                  </a:lnTo>
                  <a:lnTo>
                    <a:pt x="4841" y="529"/>
                  </a:lnTo>
                  <a:lnTo>
                    <a:pt x="4841" y="326"/>
                  </a:lnTo>
                  <a:lnTo>
                    <a:pt x="4841" y="244"/>
                  </a:lnTo>
                  <a:lnTo>
                    <a:pt x="4841" y="163"/>
                  </a:lnTo>
                  <a:lnTo>
                    <a:pt x="4801" y="82"/>
                  </a:lnTo>
                  <a:lnTo>
                    <a:pt x="47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0">
              <a:extLst>
                <a:ext uri="{FF2B5EF4-FFF2-40B4-BE49-F238E27FC236}">
                  <a16:creationId xmlns:a16="http://schemas.microsoft.com/office/drawing/2014/main" id="{ACBFE6F3-E5D1-9F21-CCAC-CA81A084CF1F}"/>
                </a:ext>
              </a:extLst>
            </p:cNvPr>
            <p:cNvSpPr/>
            <p:nvPr/>
          </p:nvSpPr>
          <p:spPr>
            <a:xfrm>
              <a:off x="8986477" y="3405878"/>
              <a:ext cx="363538" cy="36413"/>
            </a:xfrm>
            <a:custGeom>
              <a:avLst/>
              <a:gdLst/>
              <a:ahLst/>
              <a:cxnLst/>
              <a:rect l="l" t="t" r="r" b="b"/>
              <a:pathLst>
                <a:path w="4882" h="489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1"/>
                  </a:lnTo>
                  <a:lnTo>
                    <a:pt x="1" y="122"/>
                  </a:lnTo>
                  <a:lnTo>
                    <a:pt x="1" y="204"/>
                  </a:lnTo>
                  <a:lnTo>
                    <a:pt x="41" y="326"/>
                  </a:lnTo>
                  <a:lnTo>
                    <a:pt x="82" y="366"/>
                  </a:lnTo>
                  <a:lnTo>
                    <a:pt x="163" y="407"/>
                  </a:lnTo>
                  <a:lnTo>
                    <a:pt x="1302" y="448"/>
                  </a:lnTo>
                  <a:lnTo>
                    <a:pt x="2441" y="488"/>
                  </a:lnTo>
                  <a:lnTo>
                    <a:pt x="3580" y="488"/>
                  </a:lnTo>
                  <a:lnTo>
                    <a:pt x="4719" y="407"/>
                  </a:lnTo>
                  <a:lnTo>
                    <a:pt x="4800" y="407"/>
                  </a:lnTo>
                  <a:lnTo>
                    <a:pt x="4841" y="366"/>
                  </a:lnTo>
                  <a:lnTo>
                    <a:pt x="4882" y="204"/>
                  </a:lnTo>
                  <a:lnTo>
                    <a:pt x="4882" y="163"/>
                  </a:lnTo>
                  <a:lnTo>
                    <a:pt x="4841" y="81"/>
                  </a:lnTo>
                  <a:lnTo>
                    <a:pt x="4800" y="41"/>
                  </a:lnTo>
                  <a:lnTo>
                    <a:pt x="4719" y="41"/>
                  </a:lnTo>
                  <a:lnTo>
                    <a:pt x="3580" y="81"/>
                  </a:lnTo>
                  <a:lnTo>
                    <a:pt x="2441" y="122"/>
                  </a:lnTo>
                  <a:lnTo>
                    <a:pt x="1302" y="8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2" name="Google Shape;1292;p40">
              <a:extLst>
                <a:ext uri="{FF2B5EF4-FFF2-40B4-BE49-F238E27FC236}">
                  <a16:creationId xmlns:a16="http://schemas.microsoft.com/office/drawing/2014/main" id="{5E247A87-0C06-E68A-9F9E-FE5275C10D3D}"/>
                </a:ext>
              </a:extLst>
            </p:cNvPr>
            <p:cNvSpPr/>
            <p:nvPr/>
          </p:nvSpPr>
          <p:spPr>
            <a:xfrm>
              <a:off x="7668893" y="2048903"/>
              <a:ext cx="805786" cy="793648"/>
            </a:xfrm>
            <a:custGeom>
              <a:avLst/>
              <a:gdLst/>
              <a:ahLst/>
              <a:cxnLst/>
              <a:rect l="l" t="t" r="r" b="b"/>
              <a:pathLst>
                <a:path w="10821" h="10658" extrusionOk="0">
                  <a:moveTo>
                    <a:pt x="6671" y="0"/>
                  </a:moveTo>
                  <a:lnTo>
                    <a:pt x="5980" y="82"/>
                  </a:lnTo>
                  <a:lnTo>
                    <a:pt x="5288" y="163"/>
                  </a:lnTo>
                  <a:lnTo>
                    <a:pt x="4597" y="366"/>
                  </a:lnTo>
                  <a:lnTo>
                    <a:pt x="3987" y="570"/>
                  </a:lnTo>
                  <a:lnTo>
                    <a:pt x="3377" y="854"/>
                  </a:lnTo>
                  <a:lnTo>
                    <a:pt x="2807" y="1139"/>
                  </a:lnTo>
                  <a:lnTo>
                    <a:pt x="2278" y="1546"/>
                  </a:lnTo>
                  <a:lnTo>
                    <a:pt x="1790" y="1953"/>
                  </a:lnTo>
                  <a:lnTo>
                    <a:pt x="1343" y="2441"/>
                  </a:lnTo>
                  <a:lnTo>
                    <a:pt x="936" y="2970"/>
                  </a:lnTo>
                  <a:lnTo>
                    <a:pt x="611" y="3539"/>
                  </a:lnTo>
                  <a:lnTo>
                    <a:pt x="326" y="4149"/>
                  </a:lnTo>
                  <a:lnTo>
                    <a:pt x="123" y="4759"/>
                  </a:lnTo>
                  <a:lnTo>
                    <a:pt x="41" y="5410"/>
                  </a:lnTo>
                  <a:lnTo>
                    <a:pt x="1" y="6102"/>
                  </a:lnTo>
                  <a:lnTo>
                    <a:pt x="82" y="6793"/>
                  </a:lnTo>
                  <a:lnTo>
                    <a:pt x="204" y="7485"/>
                  </a:lnTo>
                  <a:lnTo>
                    <a:pt x="367" y="8176"/>
                  </a:lnTo>
                  <a:lnTo>
                    <a:pt x="570" y="8868"/>
                  </a:lnTo>
                  <a:lnTo>
                    <a:pt x="773" y="9640"/>
                  </a:lnTo>
                  <a:lnTo>
                    <a:pt x="895" y="9966"/>
                  </a:lnTo>
                  <a:lnTo>
                    <a:pt x="1058" y="10291"/>
                  </a:lnTo>
                  <a:lnTo>
                    <a:pt x="1139" y="10413"/>
                  </a:lnTo>
                  <a:lnTo>
                    <a:pt x="1261" y="10495"/>
                  </a:lnTo>
                  <a:lnTo>
                    <a:pt x="1343" y="10576"/>
                  </a:lnTo>
                  <a:lnTo>
                    <a:pt x="1506" y="10617"/>
                  </a:lnTo>
                  <a:lnTo>
                    <a:pt x="1628" y="10657"/>
                  </a:lnTo>
                  <a:lnTo>
                    <a:pt x="1750" y="10617"/>
                  </a:lnTo>
                  <a:lnTo>
                    <a:pt x="1912" y="10576"/>
                  </a:lnTo>
                  <a:lnTo>
                    <a:pt x="2034" y="10495"/>
                  </a:lnTo>
                  <a:lnTo>
                    <a:pt x="2197" y="10332"/>
                  </a:lnTo>
                  <a:lnTo>
                    <a:pt x="2319" y="10169"/>
                  </a:lnTo>
                  <a:lnTo>
                    <a:pt x="2400" y="9925"/>
                  </a:lnTo>
                  <a:lnTo>
                    <a:pt x="2482" y="9681"/>
                  </a:lnTo>
                  <a:lnTo>
                    <a:pt x="2563" y="9193"/>
                  </a:lnTo>
                  <a:lnTo>
                    <a:pt x="2563" y="8746"/>
                  </a:lnTo>
                  <a:lnTo>
                    <a:pt x="2644" y="8095"/>
                  </a:lnTo>
                  <a:lnTo>
                    <a:pt x="2726" y="7485"/>
                  </a:lnTo>
                  <a:lnTo>
                    <a:pt x="2970" y="6264"/>
                  </a:lnTo>
                  <a:lnTo>
                    <a:pt x="3214" y="5003"/>
                  </a:lnTo>
                  <a:lnTo>
                    <a:pt x="3295" y="4393"/>
                  </a:lnTo>
                  <a:lnTo>
                    <a:pt x="3336" y="3783"/>
                  </a:lnTo>
                  <a:lnTo>
                    <a:pt x="3702" y="3946"/>
                  </a:lnTo>
                  <a:lnTo>
                    <a:pt x="4068" y="4068"/>
                  </a:lnTo>
                  <a:lnTo>
                    <a:pt x="4475" y="4109"/>
                  </a:lnTo>
                  <a:lnTo>
                    <a:pt x="4841" y="4027"/>
                  </a:lnTo>
                  <a:lnTo>
                    <a:pt x="5044" y="3946"/>
                  </a:lnTo>
                  <a:lnTo>
                    <a:pt x="5248" y="3864"/>
                  </a:lnTo>
                  <a:lnTo>
                    <a:pt x="5573" y="3620"/>
                  </a:lnTo>
                  <a:lnTo>
                    <a:pt x="5858" y="3295"/>
                  </a:lnTo>
                  <a:lnTo>
                    <a:pt x="6061" y="2929"/>
                  </a:lnTo>
                  <a:lnTo>
                    <a:pt x="6509" y="3214"/>
                  </a:lnTo>
                  <a:lnTo>
                    <a:pt x="6956" y="3458"/>
                  </a:lnTo>
                  <a:lnTo>
                    <a:pt x="7200" y="3539"/>
                  </a:lnTo>
                  <a:lnTo>
                    <a:pt x="7444" y="3620"/>
                  </a:lnTo>
                  <a:lnTo>
                    <a:pt x="7973" y="3620"/>
                  </a:lnTo>
                  <a:lnTo>
                    <a:pt x="8339" y="3498"/>
                  </a:lnTo>
                  <a:lnTo>
                    <a:pt x="8665" y="3295"/>
                  </a:lnTo>
                  <a:lnTo>
                    <a:pt x="8787" y="3173"/>
                  </a:lnTo>
                  <a:lnTo>
                    <a:pt x="8909" y="3010"/>
                  </a:lnTo>
                  <a:lnTo>
                    <a:pt x="9031" y="2848"/>
                  </a:lnTo>
                  <a:lnTo>
                    <a:pt x="9071" y="2685"/>
                  </a:lnTo>
                  <a:lnTo>
                    <a:pt x="9275" y="2766"/>
                  </a:lnTo>
                  <a:lnTo>
                    <a:pt x="9519" y="2848"/>
                  </a:lnTo>
                  <a:lnTo>
                    <a:pt x="9722" y="2848"/>
                  </a:lnTo>
                  <a:lnTo>
                    <a:pt x="9966" y="2807"/>
                  </a:lnTo>
                  <a:lnTo>
                    <a:pt x="10170" y="2726"/>
                  </a:lnTo>
                  <a:lnTo>
                    <a:pt x="10373" y="2604"/>
                  </a:lnTo>
                  <a:lnTo>
                    <a:pt x="10536" y="2441"/>
                  </a:lnTo>
                  <a:lnTo>
                    <a:pt x="10658" y="2237"/>
                  </a:lnTo>
                  <a:lnTo>
                    <a:pt x="10780" y="1993"/>
                  </a:lnTo>
                  <a:lnTo>
                    <a:pt x="10820" y="1709"/>
                  </a:lnTo>
                  <a:lnTo>
                    <a:pt x="10780" y="1465"/>
                  </a:lnTo>
                  <a:lnTo>
                    <a:pt x="10698" y="1221"/>
                  </a:lnTo>
                  <a:lnTo>
                    <a:pt x="10536" y="1017"/>
                  </a:lnTo>
                  <a:lnTo>
                    <a:pt x="10373" y="814"/>
                  </a:lnTo>
                  <a:lnTo>
                    <a:pt x="10129" y="651"/>
                  </a:lnTo>
                  <a:lnTo>
                    <a:pt x="9925" y="488"/>
                  </a:lnTo>
                  <a:lnTo>
                    <a:pt x="9600" y="366"/>
                  </a:lnTo>
                  <a:lnTo>
                    <a:pt x="9315" y="285"/>
                  </a:lnTo>
                  <a:lnTo>
                    <a:pt x="8665" y="122"/>
                  </a:lnTo>
                  <a:lnTo>
                    <a:pt x="8014" y="41"/>
                  </a:lnTo>
                  <a:lnTo>
                    <a:pt x="7404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3" name="Google Shape;1293;p40">
              <a:extLst>
                <a:ext uri="{FF2B5EF4-FFF2-40B4-BE49-F238E27FC236}">
                  <a16:creationId xmlns:a16="http://schemas.microsoft.com/office/drawing/2014/main" id="{A7D596F2-1C54-BDF9-C8A4-F3AF6651A682}"/>
                </a:ext>
              </a:extLst>
            </p:cNvPr>
            <p:cNvSpPr/>
            <p:nvPr/>
          </p:nvSpPr>
          <p:spPr>
            <a:xfrm>
              <a:off x="8235274" y="2618336"/>
              <a:ext cx="36488" cy="36413"/>
            </a:xfrm>
            <a:custGeom>
              <a:avLst/>
              <a:gdLst/>
              <a:ahLst/>
              <a:cxnLst/>
              <a:rect l="l" t="t" r="r" b="b"/>
              <a:pathLst>
                <a:path w="490" h="489" extrusionOk="0">
                  <a:moveTo>
                    <a:pt x="245" y="0"/>
                  </a:moveTo>
                  <a:lnTo>
                    <a:pt x="123" y="41"/>
                  </a:lnTo>
                  <a:lnTo>
                    <a:pt x="42" y="82"/>
                  </a:lnTo>
                  <a:lnTo>
                    <a:pt x="1" y="163"/>
                  </a:lnTo>
                  <a:lnTo>
                    <a:pt x="1" y="244"/>
                  </a:lnTo>
                  <a:lnTo>
                    <a:pt x="1" y="326"/>
                  </a:lnTo>
                  <a:lnTo>
                    <a:pt x="42" y="407"/>
                  </a:lnTo>
                  <a:lnTo>
                    <a:pt x="123" y="488"/>
                  </a:lnTo>
                  <a:lnTo>
                    <a:pt x="326" y="488"/>
                  </a:lnTo>
                  <a:lnTo>
                    <a:pt x="408" y="407"/>
                  </a:lnTo>
                  <a:lnTo>
                    <a:pt x="448" y="326"/>
                  </a:lnTo>
                  <a:lnTo>
                    <a:pt x="489" y="244"/>
                  </a:lnTo>
                  <a:lnTo>
                    <a:pt x="448" y="163"/>
                  </a:lnTo>
                  <a:lnTo>
                    <a:pt x="408" y="82"/>
                  </a:lnTo>
                  <a:lnTo>
                    <a:pt x="326" y="4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4" name="Google Shape;1294;p40">
              <a:extLst>
                <a:ext uri="{FF2B5EF4-FFF2-40B4-BE49-F238E27FC236}">
                  <a16:creationId xmlns:a16="http://schemas.microsoft.com/office/drawing/2014/main" id="{E5F0E33A-3801-92C7-53C1-6B7144F425C6}"/>
                </a:ext>
              </a:extLst>
            </p:cNvPr>
            <p:cNvSpPr/>
            <p:nvPr/>
          </p:nvSpPr>
          <p:spPr>
            <a:xfrm>
              <a:off x="8462467" y="2533521"/>
              <a:ext cx="33435" cy="36413"/>
            </a:xfrm>
            <a:custGeom>
              <a:avLst/>
              <a:gdLst/>
              <a:ahLst/>
              <a:cxnLst/>
              <a:rect l="l" t="t" r="r" b="b"/>
              <a:pathLst>
                <a:path w="449" h="489" extrusionOk="0">
                  <a:moveTo>
                    <a:pt x="123" y="0"/>
                  </a:moveTo>
                  <a:lnTo>
                    <a:pt x="41" y="82"/>
                  </a:lnTo>
                  <a:lnTo>
                    <a:pt x="1" y="163"/>
                  </a:lnTo>
                  <a:lnTo>
                    <a:pt x="1" y="244"/>
                  </a:lnTo>
                  <a:lnTo>
                    <a:pt x="1" y="326"/>
                  </a:lnTo>
                  <a:lnTo>
                    <a:pt x="41" y="407"/>
                  </a:lnTo>
                  <a:lnTo>
                    <a:pt x="123" y="489"/>
                  </a:lnTo>
                  <a:lnTo>
                    <a:pt x="326" y="489"/>
                  </a:lnTo>
                  <a:lnTo>
                    <a:pt x="407" y="407"/>
                  </a:lnTo>
                  <a:lnTo>
                    <a:pt x="448" y="326"/>
                  </a:lnTo>
                  <a:lnTo>
                    <a:pt x="448" y="244"/>
                  </a:lnTo>
                  <a:lnTo>
                    <a:pt x="448" y="163"/>
                  </a:lnTo>
                  <a:lnTo>
                    <a:pt x="407" y="8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5" name="Google Shape;1295;p40">
              <a:extLst>
                <a:ext uri="{FF2B5EF4-FFF2-40B4-BE49-F238E27FC236}">
                  <a16:creationId xmlns:a16="http://schemas.microsoft.com/office/drawing/2014/main" id="{9950B7ED-5630-8784-6510-737B9349A539}"/>
                </a:ext>
              </a:extLst>
            </p:cNvPr>
            <p:cNvSpPr/>
            <p:nvPr/>
          </p:nvSpPr>
          <p:spPr>
            <a:xfrm>
              <a:off x="8129311" y="2494129"/>
              <a:ext cx="81837" cy="106113"/>
            </a:xfrm>
            <a:custGeom>
              <a:avLst/>
              <a:gdLst/>
              <a:ahLst/>
              <a:cxnLst/>
              <a:rect l="l" t="t" r="r" b="b"/>
              <a:pathLst>
                <a:path w="1099" h="1425" extrusionOk="0">
                  <a:moveTo>
                    <a:pt x="854" y="1"/>
                  </a:moveTo>
                  <a:lnTo>
                    <a:pt x="814" y="41"/>
                  </a:lnTo>
                  <a:lnTo>
                    <a:pt x="773" y="82"/>
                  </a:lnTo>
                  <a:lnTo>
                    <a:pt x="732" y="204"/>
                  </a:lnTo>
                  <a:lnTo>
                    <a:pt x="732" y="245"/>
                  </a:lnTo>
                  <a:lnTo>
                    <a:pt x="732" y="285"/>
                  </a:lnTo>
                  <a:lnTo>
                    <a:pt x="732" y="367"/>
                  </a:lnTo>
                  <a:lnTo>
                    <a:pt x="732" y="407"/>
                  </a:lnTo>
                  <a:lnTo>
                    <a:pt x="732" y="489"/>
                  </a:lnTo>
                  <a:lnTo>
                    <a:pt x="692" y="570"/>
                  </a:lnTo>
                  <a:lnTo>
                    <a:pt x="692" y="611"/>
                  </a:lnTo>
                  <a:lnTo>
                    <a:pt x="570" y="773"/>
                  </a:lnTo>
                  <a:lnTo>
                    <a:pt x="570" y="814"/>
                  </a:lnTo>
                  <a:lnTo>
                    <a:pt x="488" y="855"/>
                  </a:lnTo>
                  <a:lnTo>
                    <a:pt x="448" y="896"/>
                  </a:lnTo>
                  <a:lnTo>
                    <a:pt x="407" y="936"/>
                  </a:lnTo>
                  <a:lnTo>
                    <a:pt x="244" y="1018"/>
                  </a:lnTo>
                  <a:lnTo>
                    <a:pt x="204" y="1058"/>
                  </a:lnTo>
                  <a:lnTo>
                    <a:pt x="122" y="1058"/>
                  </a:lnTo>
                  <a:lnTo>
                    <a:pt x="82" y="1099"/>
                  </a:lnTo>
                  <a:lnTo>
                    <a:pt x="0" y="1180"/>
                  </a:lnTo>
                  <a:lnTo>
                    <a:pt x="0" y="1221"/>
                  </a:lnTo>
                  <a:lnTo>
                    <a:pt x="0" y="1302"/>
                  </a:lnTo>
                  <a:lnTo>
                    <a:pt x="41" y="1384"/>
                  </a:lnTo>
                  <a:lnTo>
                    <a:pt x="82" y="1424"/>
                  </a:lnTo>
                  <a:lnTo>
                    <a:pt x="244" y="1424"/>
                  </a:lnTo>
                  <a:lnTo>
                    <a:pt x="448" y="1343"/>
                  </a:lnTo>
                  <a:lnTo>
                    <a:pt x="610" y="1262"/>
                  </a:lnTo>
                  <a:lnTo>
                    <a:pt x="773" y="1099"/>
                  </a:lnTo>
                  <a:lnTo>
                    <a:pt x="895" y="936"/>
                  </a:lnTo>
                  <a:lnTo>
                    <a:pt x="1017" y="733"/>
                  </a:lnTo>
                  <a:lnTo>
                    <a:pt x="1099" y="529"/>
                  </a:lnTo>
                  <a:lnTo>
                    <a:pt x="1099" y="326"/>
                  </a:lnTo>
                  <a:lnTo>
                    <a:pt x="1099" y="123"/>
                  </a:lnTo>
                  <a:lnTo>
                    <a:pt x="1058" y="41"/>
                  </a:lnTo>
                  <a:lnTo>
                    <a:pt x="1017" y="1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6" name="Google Shape;1296;p40">
              <a:extLst>
                <a:ext uri="{FF2B5EF4-FFF2-40B4-BE49-F238E27FC236}">
                  <a16:creationId xmlns:a16="http://schemas.microsoft.com/office/drawing/2014/main" id="{994507AA-CA57-A8BA-6E75-23EFD9D7377E}"/>
                </a:ext>
              </a:extLst>
            </p:cNvPr>
            <p:cNvSpPr/>
            <p:nvPr/>
          </p:nvSpPr>
          <p:spPr>
            <a:xfrm>
              <a:off x="8420096" y="2433589"/>
              <a:ext cx="109091" cy="36413"/>
            </a:xfrm>
            <a:custGeom>
              <a:avLst/>
              <a:gdLst/>
              <a:ahLst/>
              <a:cxnLst/>
              <a:rect l="l" t="t" r="r" b="b"/>
              <a:pathLst>
                <a:path w="1465" h="489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163"/>
                  </a:lnTo>
                  <a:lnTo>
                    <a:pt x="0" y="244"/>
                  </a:lnTo>
                  <a:lnTo>
                    <a:pt x="41" y="285"/>
                  </a:lnTo>
                  <a:lnTo>
                    <a:pt x="204" y="366"/>
                  </a:lnTo>
                  <a:lnTo>
                    <a:pt x="1261" y="488"/>
                  </a:lnTo>
                  <a:lnTo>
                    <a:pt x="1343" y="488"/>
                  </a:lnTo>
                  <a:lnTo>
                    <a:pt x="1383" y="448"/>
                  </a:lnTo>
                  <a:lnTo>
                    <a:pt x="1424" y="366"/>
                  </a:lnTo>
                  <a:lnTo>
                    <a:pt x="1465" y="326"/>
                  </a:lnTo>
                  <a:lnTo>
                    <a:pt x="1424" y="244"/>
                  </a:lnTo>
                  <a:lnTo>
                    <a:pt x="1383" y="163"/>
                  </a:lnTo>
                  <a:lnTo>
                    <a:pt x="1261" y="12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7" name="Google Shape;1297;p40">
              <a:extLst>
                <a:ext uri="{FF2B5EF4-FFF2-40B4-BE49-F238E27FC236}">
                  <a16:creationId xmlns:a16="http://schemas.microsoft.com/office/drawing/2014/main" id="{958E1B1F-AC29-2858-F8B4-E2A3886FEE4D}"/>
                </a:ext>
              </a:extLst>
            </p:cNvPr>
            <p:cNvSpPr/>
            <p:nvPr/>
          </p:nvSpPr>
          <p:spPr>
            <a:xfrm>
              <a:off x="8283751" y="2097379"/>
              <a:ext cx="87943" cy="69699"/>
            </a:xfrm>
            <a:custGeom>
              <a:avLst/>
              <a:gdLst/>
              <a:ahLst/>
              <a:cxnLst/>
              <a:rect l="l" t="t" r="r" b="b"/>
              <a:pathLst>
                <a:path w="1181" h="936" extrusionOk="0">
                  <a:moveTo>
                    <a:pt x="123" y="0"/>
                  </a:moveTo>
                  <a:lnTo>
                    <a:pt x="41" y="41"/>
                  </a:lnTo>
                  <a:lnTo>
                    <a:pt x="1" y="122"/>
                  </a:lnTo>
                  <a:lnTo>
                    <a:pt x="1" y="203"/>
                  </a:lnTo>
                  <a:lnTo>
                    <a:pt x="41" y="244"/>
                  </a:lnTo>
                  <a:lnTo>
                    <a:pt x="82" y="325"/>
                  </a:lnTo>
                  <a:lnTo>
                    <a:pt x="163" y="366"/>
                  </a:lnTo>
                  <a:lnTo>
                    <a:pt x="286" y="366"/>
                  </a:lnTo>
                  <a:lnTo>
                    <a:pt x="326" y="407"/>
                  </a:lnTo>
                  <a:lnTo>
                    <a:pt x="367" y="407"/>
                  </a:lnTo>
                  <a:lnTo>
                    <a:pt x="570" y="529"/>
                  </a:lnTo>
                  <a:lnTo>
                    <a:pt x="570" y="570"/>
                  </a:lnTo>
                  <a:lnTo>
                    <a:pt x="652" y="610"/>
                  </a:lnTo>
                  <a:lnTo>
                    <a:pt x="733" y="692"/>
                  </a:lnTo>
                  <a:lnTo>
                    <a:pt x="774" y="732"/>
                  </a:lnTo>
                  <a:lnTo>
                    <a:pt x="774" y="773"/>
                  </a:lnTo>
                  <a:lnTo>
                    <a:pt x="855" y="854"/>
                  </a:lnTo>
                  <a:lnTo>
                    <a:pt x="896" y="936"/>
                  </a:lnTo>
                  <a:lnTo>
                    <a:pt x="1099" y="936"/>
                  </a:lnTo>
                  <a:lnTo>
                    <a:pt x="1140" y="895"/>
                  </a:lnTo>
                  <a:lnTo>
                    <a:pt x="1180" y="814"/>
                  </a:lnTo>
                  <a:lnTo>
                    <a:pt x="1180" y="732"/>
                  </a:lnTo>
                  <a:lnTo>
                    <a:pt x="1180" y="692"/>
                  </a:lnTo>
                  <a:lnTo>
                    <a:pt x="977" y="448"/>
                  </a:lnTo>
                  <a:lnTo>
                    <a:pt x="774" y="244"/>
                  </a:lnTo>
                  <a:lnTo>
                    <a:pt x="530" y="8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0">
              <a:extLst>
                <a:ext uri="{FF2B5EF4-FFF2-40B4-BE49-F238E27FC236}">
                  <a16:creationId xmlns:a16="http://schemas.microsoft.com/office/drawing/2014/main" id="{3B5D2AC1-DF97-4F4A-6505-AC7C85D5A956}"/>
                </a:ext>
              </a:extLst>
            </p:cNvPr>
            <p:cNvSpPr/>
            <p:nvPr/>
          </p:nvSpPr>
          <p:spPr>
            <a:xfrm>
              <a:off x="8220158" y="2133718"/>
              <a:ext cx="66721" cy="63668"/>
            </a:xfrm>
            <a:custGeom>
              <a:avLst/>
              <a:gdLst/>
              <a:ahLst/>
              <a:cxnLst/>
              <a:rect l="l" t="t" r="r" b="b"/>
              <a:pathLst>
                <a:path w="896" h="855" extrusionOk="0">
                  <a:moveTo>
                    <a:pt x="82" y="0"/>
                  </a:moveTo>
                  <a:lnTo>
                    <a:pt x="41" y="41"/>
                  </a:lnTo>
                  <a:lnTo>
                    <a:pt x="1" y="122"/>
                  </a:lnTo>
                  <a:lnTo>
                    <a:pt x="1" y="204"/>
                  </a:lnTo>
                  <a:lnTo>
                    <a:pt x="1" y="244"/>
                  </a:lnTo>
                  <a:lnTo>
                    <a:pt x="41" y="326"/>
                  </a:lnTo>
                  <a:lnTo>
                    <a:pt x="123" y="326"/>
                  </a:lnTo>
                  <a:lnTo>
                    <a:pt x="285" y="407"/>
                  </a:lnTo>
                  <a:lnTo>
                    <a:pt x="367" y="448"/>
                  </a:lnTo>
                  <a:lnTo>
                    <a:pt x="326" y="448"/>
                  </a:lnTo>
                  <a:lnTo>
                    <a:pt x="456" y="545"/>
                  </a:lnTo>
                  <a:lnTo>
                    <a:pt x="456" y="545"/>
                  </a:lnTo>
                  <a:lnTo>
                    <a:pt x="529" y="692"/>
                  </a:lnTo>
                  <a:lnTo>
                    <a:pt x="529" y="732"/>
                  </a:lnTo>
                  <a:lnTo>
                    <a:pt x="570" y="814"/>
                  </a:lnTo>
                  <a:lnTo>
                    <a:pt x="651" y="854"/>
                  </a:lnTo>
                  <a:lnTo>
                    <a:pt x="773" y="854"/>
                  </a:lnTo>
                  <a:lnTo>
                    <a:pt x="855" y="814"/>
                  </a:lnTo>
                  <a:lnTo>
                    <a:pt x="895" y="773"/>
                  </a:lnTo>
                  <a:lnTo>
                    <a:pt x="895" y="692"/>
                  </a:lnTo>
                  <a:lnTo>
                    <a:pt x="895" y="651"/>
                  </a:lnTo>
                  <a:lnTo>
                    <a:pt x="814" y="407"/>
                  </a:lnTo>
                  <a:lnTo>
                    <a:pt x="651" y="204"/>
                  </a:lnTo>
                  <a:lnTo>
                    <a:pt x="448" y="8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0">
              <a:extLst>
                <a:ext uri="{FF2B5EF4-FFF2-40B4-BE49-F238E27FC236}">
                  <a16:creationId xmlns:a16="http://schemas.microsoft.com/office/drawing/2014/main" id="{D1824D82-1DAF-BF8F-C855-682E239D5B59}"/>
                </a:ext>
              </a:extLst>
            </p:cNvPr>
            <p:cNvSpPr/>
            <p:nvPr/>
          </p:nvSpPr>
          <p:spPr>
            <a:xfrm>
              <a:off x="8114120" y="2145782"/>
              <a:ext cx="57636" cy="5763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123" y="1"/>
                  </a:moveTo>
                  <a:lnTo>
                    <a:pt x="82" y="42"/>
                  </a:lnTo>
                  <a:lnTo>
                    <a:pt x="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42" y="28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43" y="400"/>
                  </a:lnTo>
                  <a:lnTo>
                    <a:pt x="343" y="400"/>
                  </a:lnTo>
                  <a:lnTo>
                    <a:pt x="367" y="448"/>
                  </a:lnTo>
                  <a:lnTo>
                    <a:pt x="367" y="408"/>
                  </a:lnTo>
                  <a:lnTo>
                    <a:pt x="408" y="489"/>
                  </a:lnTo>
                  <a:lnTo>
                    <a:pt x="367" y="448"/>
                  </a:lnTo>
                  <a:lnTo>
                    <a:pt x="367" y="448"/>
                  </a:lnTo>
                  <a:lnTo>
                    <a:pt x="408" y="530"/>
                  </a:lnTo>
                  <a:lnTo>
                    <a:pt x="408" y="611"/>
                  </a:lnTo>
                  <a:lnTo>
                    <a:pt x="408" y="692"/>
                  </a:lnTo>
                  <a:lnTo>
                    <a:pt x="448" y="733"/>
                  </a:lnTo>
                  <a:lnTo>
                    <a:pt x="530" y="774"/>
                  </a:lnTo>
                  <a:lnTo>
                    <a:pt x="652" y="774"/>
                  </a:lnTo>
                  <a:lnTo>
                    <a:pt x="733" y="692"/>
                  </a:lnTo>
                  <a:lnTo>
                    <a:pt x="774" y="652"/>
                  </a:lnTo>
                  <a:lnTo>
                    <a:pt x="774" y="448"/>
                  </a:lnTo>
                  <a:lnTo>
                    <a:pt x="692" y="245"/>
                  </a:lnTo>
                  <a:lnTo>
                    <a:pt x="570" y="123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0">
              <a:extLst>
                <a:ext uri="{FF2B5EF4-FFF2-40B4-BE49-F238E27FC236}">
                  <a16:creationId xmlns:a16="http://schemas.microsoft.com/office/drawing/2014/main" id="{AB06FA66-1C0A-35F9-281B-7E89D4FCC6EC}"/>
                </a:ext>
              </a:extLst>
            </p:cNvPr>
            <p:cNvSpPr/>
            <p:nvPr/>
          </p:nvSpPr>
          <p:spPr>
            <a:xfrm>
              <a:off x="7999071" y="2151888"/>
              <a:ext cx="45498" cy="106038"/>
            </a:xfrm>
            <a:custGeom>
              <a:avLst/>
              <a:gdLst/>
              <a:ahLst/>
              <a:cxnLst/>
              <a:rect l="l" t="t" r="r" b="b"/>
              <a:pathLst>
                <a:path w="611" h="1424" extrusionOk="0">
                  <a:moveTo>
                    <a:pt x="8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163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82" y="366"/>
                  </a:lnTo>
                  <a:lnTo>
                    <a:pt x="122" y="407"/>
                  </a:lnTo>
                  <a:lnTo>
                    <a:pt x="163" y="488"/>
                  </a:lnTo>
                  <a:lnTo>
                    <a:pt x="204" y="529"/>
                  </a:lnTo>
                  <a:lnTo>
                    <a:pt x="204" y="610"/>
                  </a:lnTo>
                  <a:lnTo>
                    <a:pt x="244" y="651"/>
                  </a:lnTo>
                  <a:lnTo>
                    <a:pt x="244" y="692"/>
                  </a:lnTo>
                  <a:lnTo>
                    <a:pt x="244" y="732"/>
                  </a:lnTo>
                  <a:lnTo>
                    <a:pt x="244" y="773"/>
                  </a:lnTo>
                  <a:lnTo>
                    <a:pt x="244" y="854"/>
                  </a:lnTo>
                  <a:lnTo>
                    <a:pt x="244" y="895"/>
                  </a:lnTo>
                  <a:lnTo>
                    <a:pt x="244" y="936"/>
                  </a:lnTo>
                  <a:lnTo>
                    <a:pt x="204" y="1058"/>
                  </a:lnTo>
                  <a:lnTo>
                    <a:pt x="204" y="1098"/>
                  </a:lnTo>
                  <a:lnTo>
                    <a:pt x="163" y="1180"/>
                  </a:lnTo>
                  <a:lnTo>
                    <a:pt x="122" y="1221"/>
                  </a:lnTo>
                  <a:lnTo>
                    <a:pt x="122" y="1302"/>
                  </a:lnTo>
                  <a:lnTo>
                    <a:pt x="163" y="1383"/>
                  </a:lnTo>
                  <a:lnTo>
                    <a:pt x="204" y="1424"/>
                  </a:lnTo>
                  <a:lnTo>
                    <a:pt x="448" y="1424"/>
                  </a:lnTo>
                  <a:lnTo>
                    <a:pt x="488" y="1343"/>
                  </a:lnTo>
                  <a:lnTo>
                    <a:pt x="570" y="1180"/>
                  </a:lnTo>
                  <a:lnTo>
                    <a:pt x="610" y="1017"/>
                  </a:lnTo>
                  <a:lnTo>
                    <a:pt x="610" y="854"/>
                  </a:lnTo>
                  <a:lnTo>
                    <a:pt x="610" y="692"/>
                  </a:lnTo>
                  <a:lnTo>
                    <a:pt x="570" y="488"/>
                  </a:lnTo>
                  <a:lnTo>
                    <a:pt x="488" y="326"/>
                  </a:lnTo>
                  <a:lnTo>
                    <a:pt x="407" y="204"/>
                  </a:lnTo>
                  <a:lnTo>
                    <a:pt x="285" y="4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0">
              <a:extLst>
                <a:ext uri="{FF2B5EF4-FFF2-40B4-BE49-F238E27FC236}">
                  <a16:creationId xmlns:a16="http://schemas.microsoft.com/office/drawing/2014/main" id="{4E207A48-4B73-61C7-E731-8D42DC031EBE}"/>
                </a:ext>
              </a:extLst>
            </p:cNvPr>
            <p:cNvSpPr/>
            <p:nvPr/>
          </p:nvSpPr>
          <p:spPr>
            <a:xfrm>
              <a:off x="7902118" y="2206396"/>
              <a:ext cx="33435" cy="66721"/>
            </a:xfrm>
            <a:custGeom>
              <a:avLst/>
              <a:gdLst/>
              <a:ahLst/>
              <a:cxnLst/>
              <a:rect l="l" t="t" r="r" b="b"/>
              <a:pathLst>
                <a:path w="449" h="896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82" y="733"/>
                  </a:lnTo>
                  <a:lnTo>
                    <a:pt x="82" y="814"/>
                  </a:lnTo>
                  <a:lnTo>
                    <a:pt x="123" y="855"/>
                  </a:lnTo>
                  <a:lnTo>
                    <a:pt x="204" y="895"/>
                  </a:lnTo>
                  <a:lnTo>
                    <a:pt x="326" y="895"/>
                  </a:lnTo>
                  <a:lnTo>
                    <a:pt x="407" y="855"/>
                  </a:lnTo>
                  <a:lnTo>
                    <a:pt x="448" y="814"/>
                  </a:lnTo>
                  <a:lnTo>
                    <a:pt x="448" y="733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40">
            <a:extLst>
              <a:ext uri="{FF2B5EF4-FFF2-40B4-BE49-F238E27FC236}">
                <a16:creationId xmlns:a16="http://schemas.microsoft.com/office/drawing/2014/main" id="{8CD10C31-EB41-DE78-A2B2-5C8ACA45AAE1}"/>
              </a:ext>
            </a:extLst>
          </p:cNvPr>
          <p:cNvGrpSpPr/>
          <p:nvPr/>
        </p:nvGrpSpPr>
        <p:grpSpPr>
          <a:xfrm>
            <a:off x="7197179" y="674744"/>
            <a:ext cx="1226811" cy="1623560"/>
            <a:chOff x="9069729" y="540644"/>
            <a:chExt cx="1226811" cy="1623560"/>
          </a:xfrm>
        </p:grpSpPr>
        <p:sp>
          <p:nvSpPr>
            <p:cNvPr id="1303" name="Google Shape;1303;p40">
              <a:extLst>
                <a:ext uri="{FF2B5EF4-FFF2-40B4-BE49-F238E27FC236}">
                  <a16:creationId xmlns:a16="http://schemas.microsoft.com/office/drawing/2014/main" id="{287A17D8-B075-6DBC-1AB7-23DD7722B7F6}"/>
                </a:ext>
              </a:extLst>
            </p:cNvPr>
            <p:cNvSpPr/>
            <p:nvPr/>
          </p:nvSpPr>
          <p:spPr>
            <a:xfrm>
              <a:off x="9315091" y="770815"/>
              <a:ext cx="966332" cy="1350944"/>
            </a:xfrm>
            <a:custGeom>
              <a:avLst/>
              <a:gdLst/>
              <a:ahLst/>
              <a:cxnLst/>
              <a:rect l="l" t="t" r="r" b="b"/>
              <a:pathLst>
                <a:path w="12977" h="18142" extrusionOk="0">
                  <a:moveTo>
                    <a:pt x="3824" y="0"/>
                  </a:moveTo>
                  <a:lnTo>
                    <a:pt x="3417" y="41"/>
                  </a:lnTo>
                  <a:lnTo>
                    <a:pt x="2970" y="82"/>
                  </a:lnTo>
                  <a:lnTo>
                    <a:pt x="2563" y="204"/>
                  </a:lnTo>
                  <a:lnTo>
                    <a:pt x="2156" y="366"/>
                  </a:lnTo>
                  <a:lnTo>
                    <a:pt x="1750" y="570"/>
                  </a:lnTo>
                  <a:lnTo>
                    <a:pt x="1384" y="814"/>
                  </a:lnTo>
                  <a:lnTo>
                    <a:pt x="1058" y="1180"/>
                  </a:lnTo>
                  <a:lnTo>
                    <a:pt x="773" y="1546"/>
                  </a:lnTo>
                  <a:lnTo>
                    <a:pt x="529" y="1953"/>
                  </a:lnTo>
                  <a:lnTo>
                    <a:pt x="326" y="2360"/>
                  </a:lnTo>
                  <a:lnTo>
                    <a:pt x="163" y="2807"/>
                  </a:lnTo>
                  <a:lnTo>
                    <a:pt x="82" y="3295"/>
                  </a:lnTo>
                  <a:lnTo>
                    <a:pt x="1" y="3783"/>
                  </a:lnTo>
                  <a:lnTo>
                    <a:pt x="1" y="4231"/>
                  </a:lnTo>
                  <a:lnTo>
                    <a:pt x="1" y="4800"/>
                  </a:lnTo>
                  <a:lnTo>
                    <a:pt x="41" y="5370"/>
                  </a:lnTo>
                  <a:lnTo>
                    <a:pt x="123" y="5939"/>
                  </a:lnTo>
                  <a:lnTo>
                    <a:pt x="204" y="6468"/>
                  </a:lnTo>
                  <a:lnTo>
                    <a:pt x="448" y="7607"/>
                  </a:lnTo>
                  <a:lnTo>
                    <a:pt x="733" y="8705"/>
                  </a:lnTo>
                  <a:lnTo>
                    <a:pt x="1058" y="9763"/>
                  </a:lnTo>
                  <a:lnTo>
                    <a:pt x="1384" y="10820"/>
                  </a:lnTo>
                  <a:lnTo>
                    <a:pt x="1790" y="11878"/>
                  </a:lnTo>
                  <a:lnTo>
                    <a:pt x="2197" y="12895"/>
                  </a:lnTo>
                  <a:lnTo>
                    <a:pt x="2685" y="13912"/>
                  </a:lnTo>
                  <a:lnTo>
                    <a:pt x="3173" y="14929"/>
                  </a:lnTo>
                  <a:lnTo>
                    <a:pt x="3621" y="15945"/>
                  </a:lnTo>
                  <a:lnTo>
                    <a:pt x="4028" y="17044"/>
                  </a:lnTo>
                  <a:lnTo>
                    <a:pt x="4475" y="18061"/>
                  </a:lnTo>
                  <a:lnTo>
                    <a:pt x="4516" y="18142"/>
                  </a:lnTo>
                  <a:lnTo>
                    <a:pt x="4638" y="18142"/>
                  </a:lnTo>
                  <a:lnTo>
                    <a:pt x="6671" y="17979"/>
                  </a:lnTo>
                  <a:lnTo>
                    <a:pt x="7688" y="17939"/>
                  </a:lnTo>
                  <a:lnTo>
                    <a:pt x="8705" y="17898"/>
                  </a:lnTo>
                  <a:lnTo>
                    <a:pt x="11675" y="17898"/>
                  </a:lnTo>
                  <a:lnTo>
                    <a:pt x="12163" y="17857"/>
                  </a:lnTo>
                  <a:lnTo>
                    <a:pt x="12651" y="17776"/>
                  </a:lnTo>
                  <a:lnTo>
                    <a:pt x="12692" y="17776"/>
                  </a:lnTo>
                  <a:lnTo>
                    <a:pt x="12732" y="17735"/>
                  </a:lnTo>
                  <a:lnTo>
                    <a:pt x="12773" y="17694"/>
                  </a:lnTo>
                  <a:lnTo>
                    <a:pt x="12773" y="17613"/>
                  </a:lnTo>
                  <a:lnTo>
                    <a:pt x="12732" y="17044"/>
                  </a:lnTo>
                  <a:lnTo>
                    <a:pt x="12692" y="16474"/>
                  </a:lnTo>
                  <a:lnTo>
                    <a:pt x="12692" y="15295"/>
                  </a:lnTo>
                  <a:lnTo>
                    <a:pt x="12773" y="14156"/>
                  </a:lnTo>
                  <a:lnTo>
                    <a:pt x="12854" y="13017"/>
                  </a:lnTo>
                  <a:lnTo>
                    <a:pt x="12895" y="11837"/>
                  </a:lnTo>
                  <a:lnTo>
                    <a:pt x="12936" y="10658"/>
                  </a:lnTo>
                  <a:lnTo>
                    <a:pt x="12976" y="8298"/>
                  </a:lnTo>
                  <a:lnTo>
                    <a:pt x="12936" y="8095"/>
                  </a:lnTo>
                  <a:lnTo>
                    <a:pt x="12854" y="7932"/>
                  </a:lnTo>
                  <a:lnTo>
                    <a:pt x="12447" y="7403"/>
                  </a:lnTo>
                  <a:lnTo>
                    <a:pt x="11715" y="6509"/>
                  </a:lnTo>
                  <a:lnTo>
                    <a:pt x="10292" y="4719"/>
                  </a:lnTo>
                  <a:lnTo>
                    <a:pt x="9071" y="3254"/>
                  </a:lnTo>
                  <a:lnTo>
                    <a:pt x="8421" y="2522"/>
                  </a:lnTo>
                  <a:lnTo>
                    <a:pt x="7770" y="1871"/>
                  </a:lnTo>
                  <a:lnTo>
                    <a:pt x="7119" y="1261"/>
                  </a:lnTo>
                  <a:lnTo>
                    <a:pt x="6753" y="977"/>
                  </a:lnTo>
                  <a:lnTo>
                    <a:pt x="6387" y="733"/>
                  </a:lnTo>
                  <a:lnTo>
                    <a:pt x="5980" y="529"/>
                  </a:lnTo>
                  <a:lnTo>
                    <a:pt x="5573" y="366"/>
                  </a:lnTo>
                  <a:lnTo>
                    <a:pt x="5166" y="204"/>
                  </a:lnTo>
                  <a:lnTo>
                    <a:pt x="4719" y="82"/>
                  </a:lnTo>
                  <a:lnTo>
                    <a:pt x="4272" y="41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0">
              <a:extLst>
                <a:ext uri="{FF2B5EF4-FFF2-40B4-BE49-F238E27FC236}">
                  <a16:creationId xmlns:a16="http://schemas.microsoft.com/office/drawing/2014/main" id="{5D9F1900-9621-1A08-952A-9AE3306E0BDC}"/>
                </a:ext>
              </a:extLst>
            </p:cNvPr>
            <p:cNvSpPr/>
            <p:nvPr/>
          </p:nvSpPr>
          <p:spPr>
            <a:xfrm>
              <a:off x="9375705" y="1185809"/>
              <a:ext cx="312008" cy="172684"/>
            </a:xfrm>
            <a:custGeom>
              <a:avLst/>
              <a:gdLst/>
              <a:ahLst/>
              <a:cxnLst/>
              <a:rect l="l" t="t" r="r" b="b"/>
              <a:pathLst>
                <a:path w="4190" h="2319" extrusionOk="0">
                  <a:moveTo>
                    <a:pt x="285" y="0"/>
                  </a:moveTo>
                  <a:lnTo>
                    <a:pt x="203" y="41"/>
                  </a:lnTo>
                  <a:lnTo>
                    <a:pt x="81" y="122"/>
                  </a:lnTo>
                  <a:lnTo>
                    <a:pt x="41" y="244"/>
                  </a:lnTo>
                  <a:lnTo>
                    <a:pt x="0" y="366"/>
                  </a:lnTo>
                  <a:lnTo>
                    <a:pt x="41" y="488"/>
                  </a:lnTo>
                  <a:lnTo>
                    <a:pt x="81" y="651"/>
                  </a:lnTo>
                  <a:lnTo>
                    <a:pt x="163" y="773"/>
                  </a:lnTo>
                  <a:lnTo>
                    <a:pt x="285" y="854"/>
                  </a:lnTo>
                  <a:lnTo>
                    <a:pt x="529" y="1058"/>
                  </a:lnTo>
                  <a:lnTo>
                    <a:pt x="651" y="1139"/>
                  </a:lnTo>
                  <a:lnTo>
                    <a:pt x="773" y="1261"/>
                  </a:lnTo>
                  <a:lnTo>
                    <a:pt x="936" y="1586"/>
                  </a:lnTo>
                  <a:lnTo>
                    <a:pt x="1098" y="1871"/>
                  </a:lnTo>
                  <a:lnTo>
                    <a:pt x="1261" y="2074"/>
                  </a:lnTo>
                  <a:lnTo>
                    <a:pt x="1464" y="2237"/>
                  </a:lnTo>
                  <a:lnTo>
                    <a:pt x="1708" y="2319"/>
                  </a:lnTo>
                  <a:lnTo>
                    <a:pt x="1953" y="2278"/>
                  </a:lnTo>
                  <a:lnTo>
                    <a:pt x="2197" y="2237"/>
                  </a:lnTo>
                  <a:lnTo>
                    <a:pt x="2441" y="2115"/>
                  </a:lnTo>
                  <a:lnTo>
                    <a:pt x="2685" y="2034"/>
                  </a:lnTo>
                  <a:lnTo>
                    <a:pt x="2888" y="1952"/>
                  </a:lnTo>
                  <a:lnTo>
                    <a:pt x="3091" y="1912"/>
                  </a:lnTo>
                  <a:lnTo>
                    <a:pt x="3295" y="1912"/>
                  </a:lnTo>
                  <a:lnTo>
                    <a:pt x="3702" y="1993"/>
                  </a:lnTo>
                  <a:lnTo>
                    <a:pt x="3864" y="1993"/>
                  </a:lnTo>
                  <a:lnTo>
                    <a:pt x="4027" y="1952"/>
                  </a:lnTo>
                  <a:lnTo>
                    <a:pt x="4149" y="1830"/>
                  </a:lnTo>
                  <a:lnTo>
                    <a:pt x="4190" y="1627"/>
                  </a:lnTo>
                  <a:lnTo>
                    <a:pt x="4190" y="1342"/>
                  </a:lnTo>
                  <a:lnTo>
                    <a:pt x="4068" y="1098"/>
                  </a:lnTo>
                  <a:lnTo>
                    <a:pt x="3905" y="854"/>
                  </a:lnTo>
                  <a:lnTo>
                    <a:pt x="3702" y="651"/>
                  </a:lnTo>
                  <a:lnTo>
                    <a:pt x="3498" y="529"/>
                  </a:lnTo>
                  <a:lnTo>
                    <a:pt x="3214" y="447"/>
                  </a:lnTo>
                  <a:lnTo>
                    <a:pt x="2969" y="407"/>
                  </a:lnTo>
                  <a:lnTo>
                    <a:pt x="2685" y="447"/>
                  </a:lnTo>
                  <a:lnTo>
                    <a:pt x="2156" y="569"/>
                  </a:lnTo>
                  <a:lnTo>
                    <a:pt x="1871" y="569"/>
                  </a:lnTo>
                  <a:lnTo>
                    <a:pt x="1586" y="529"/>
                  </a:lnTo>
                  <a:lnTo>
                    <a:pt x="1302" y="366"/>
                  </a:lnTo>
                  <a:lnTo>
                    <a:pt x="976" y="163"/>
                  </a:lnTo>
                  <a:lnTo>
                    <a:pt x="814" y="81"/>
                  </a:lnTo>
                  <a:lnTo>
                    <a:pt x="651" y="41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5" name="Google Shape;1305;p40">
              <a:extLst>
                <a:ext uri="{FF2B5EF4-FFF2-40B4-BE49-F238E27FC236}">
                  <a16:creationId xmlns:a16="http://schemas.microsoft.com/office/drawing/2014/main" id="{6976CBE5-EDEC-619C-D5DA-B1F71ABD46B5}"/>
                </a:ext>
              </a:extLst>
            </p:cNvPr>
            <p:cNvSpPr/>
            <p:nvPr/>
          </p:nvSpPr>
          <p:spPr>
            <a:xfrm>
              <a:off x="9714893" y="910139"/>
              <a:ext cx="175812" cy="342316"/>
            </a:xfrm>
            <a:custGeom>
              <a:avLst/>
              <a:gdLst/>
              <a:ahLst/>
              <a:cxnLst/>
              <a:rect l="l" t="t" r="r" b="b"/>
              <a:pathLst>
                <a:path w="2361" h="4597" extrusionOk="0">
                  <a:moveTo>
                    <a:pt x="1140" y="0"/>
                  </a:moveTo>
                  <a:lnTo>
                    <a:pt x="1018" y="41"/>
                  </a:lnTo>
                  <a:lnTo>
                    <a:pt x="936" y="82"/>
                  </a:lnTo>
                  <a:lnTo>
                    <a:pt x="855" y="204"/>
                  </a:lnTo>
                  <a:lnTo>
                    <a:pt x="774" y="367"/>
                  </a:lnTo>
                  <a:lnTo>
                    <a:pt x="774" y="489"/>
                  </a:lnTo>
                  <a:lnTo>
                    <a:pt x="774" y="814"/>
                  </a:lnTo>
                  <a:lnTo>
                    <a:pt x="936" y="1383"/>
                  </a:lnTo>
                  <a:lnTo>
                    <a:pt x="977" y="1709"/>
                  </a:lnTo>
                  <a:lnTo>
                    <a:pt x="977" y="1872"/>
                  </a:lnTo>
                  <a:lnTo>
                    <a:pt x="936" y="1994"/>
                  </a:lnTo>
                  <a:lnTo>
                    <a:pt x="814" y="2116"/>
                  </a:lnTo>
                  <a:lnTo>
                    <a:pt x="652" y="2197"/>
                  </a:lnTo>
                  <a:lnTo>
                    <a:pt x="408" y="2360"/>
                  </a:lnTo>
                  <a:lnTo>
                    <a:pt x="367" y="2360"/>
                  </a:lnTo>
                  <a:lnTo>
                    <a:pt x="367" y="2400"/>
                  </a:lnTo>
                  <a:lnTo>
                    <a:pt x="245" y="2482"/>
                  </a:lnTo>
                  <a:lnTo>
                    <a:pt x="164" y="2604"/>
                  </a:lnTo>
                  <a:lnTo>
                    <a:pt x="41" y="2888"/>
                  </a:lnTo>
                  <a:lnTo>
                    <a:pt x="1" y="3173"/>
                  </a:lnTo>
                  <a:lnTo>
                    <a:pt x="1" y="3458"/>
                  </a:lnTo>
                  <a:lnTo>
                    <a:pt x="41" y="3783"/>
                  </a:lnTo>
                  <a:lnTo>
                    <a:pt x="123" y="4109"/>
                  </a:lnTo>
                  <a:lnTo>
                    <a:pt x="204" y="4231"/>
                  </a:lnTo>
                  <a:lnTo>
                    <a:pt x="286" y="4394"/>
                  </a:lnTo>
                  <a:lnTo>
                    <a:pt x="408" y="4475"/>
                  </a:lnTo>
                  <a:lnTo>
                    <a:pt x="570" y="4556"/>
                  </a:lnTo>
                  <a:lnTo>
                    <a:pt x="692" y="4597"/>
                  </a:lnTo>
                  <a:lnTo>
                    <a:pt x="977" y="4597"/>
                  </a:lnTo>
                  <a:lnTo>
                    <a:pt x="1058" y="4516"/>
                  </a:lnTo>
                  <a:lnTo>
                    <a:pt x="1180" y="4434"/>
                  </a:lnTo>
                  <a:lnTo>
                    <a:pt x="1221" y="4312"/>
                  </a:lnTo>
                  <a:lnTo>
                    <a:pt x="1302" y="4190"/>
                  </a:lnTo>
                  <a:lnTo>
                    <a:pt x="1343" y="4027"/>
                  </a:lnTo>
                  <a:lnTo>
                    <a:pt x="1343" y="3865"/>
                  </a:lnTo>
                  <a:lnTo>
                    <a:pt x="1302" y="3661"/>
                  </a:lnTo>
                  <a:lnTo>
                    <a:pt x="1302" y="3499"/>
                  </a:lnTo>
                  <a:lnTo>
                    <a:pt x="1343" y="3336"/>
                  </a:lnTo>
                  <a:lnTo>
                    <a:pt x="1384" y="3214"/>
                  </a:lnTo>
                  <a:lnTo>
                    <a:pt x="1424" y="3173"/>
                  </a:lnTo>
                  <a:lnTo>
                    <a:pt x="1587" y="3011"/>
                  </a:lnTo>
                  <a:lnTo>
                    <a:pt x="1953" y="2766"/>
                  </a:lnTo>
                  <a:lnTo>
                    <a:pt x="2116" y="2644"/>
                  </a:lnTo>
                  <a:lnTo>
                    <a:pt x="2279" y="2482"/>
                  </a:lnTo>
                  <a:lnTo>
                    <a:pt x="2319" y="2360"/>
                  </a:lnTo>
                  <a:lnTo>
                    <a:pt x="2360" y="2238"/>
                  </a:lnTo>
                  <a:lnTo>
                    <a:pt x="2360" y="2034"/>
                  </a:lnTo>
                  <a:lnTo>
                    <a:pt x="2279" y="1790"/>
                  </a:lnTo>
                  <a:lnTo>
                    <a:pt x="2157" y="1587"/>
                  </a:lnTo>
                  <a:lnTo>
                    <a:pt x="1913" y="1343"/>
                  </a:lnTo>
                  <a:lnTo>
                    <a:pt x="1791" y="1221"/>
                  </a:lnTo>
                  <a:lnTo>
                    <a:pt x="1709" y="1099"/>
                  </a:lnTo>
                  <a:lnTo>
                    <a:pt x="1628" y="895"/>
                  </a:lnTo>
                  <a:lnTo>
                    <a:pt x="1628" y="733"/>
                  </a:lnTo>
                  <a:lnTo>
                    <a:pt x="1628" y="529"/>
                  </a:lnTo>
                  <a:lnTo>
                    <a:pt x="1628" y="367"/>
                  </a:lnTo>
                  <a:lnTo>
                    <a:pt x="1547" y="245"/>
                  </a:lnTo>
                  <a:lnTo>
                    <a:pt x="1465" y="123"/>
                  </a:lnTo>
                  <a:lnTo>
                    <a:pt x="1384" y="8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6" name="Google Shape;1306;p40">
              <a:extLst>
                <a:ext uri="{FF2B5EF4-FFF2-40B4-BE49-F238E27FC236}">
                  <a16:creationId xmlns:a16="http://schemas.microsoft.com/office/drawing/2014/main" id="{DFFDE526-FA9E-46F9-E3F6-D3666C355A23}"/>
                </a:ext>
              </a:extLst>
            </p:cNvPr>
            <p:cNvSpPr/>
            <p:nvPr/>
          </p:nvSpPr>
          <p:spPr>
            <a:xfrm>
              <a:off x="9708862" y="567898"/>
              <a:ext cx="42445" cy="1553861"/>
            </a:xfrm>
            <a:custGeom>
              <a:avLst/>
              <a:gdLst/>
              <a:ahLst/>
              <a:cxnLst/>
              <a:rect l="l" t="t" r="r" b="b"/>
              <a:pathLst>
                <a:path w="570" h="20867" extrusionOk="0">
                  <a:moveTo>
                    <a:pt x="245" y="0"/>
                  </a:moveTo>
                  <a:lnTo>
                    <a:pt x="204" y="41"/>
                  </a:lnTo>
                  <a:lnTo>
                    <a:pt x="163" y="122"/>
                  </a:lnTo>
                  <a:lnTo>
                    <a:pt x="122" y="203"/>
                  </a:lnTo>
                  <a:lnTo>
                    <a:pt x="163" y="4190"/>
                  </a:lnTo>
                  <a:lnTo>
                    <a:pt x="204" y="8176"/>
                  </a:lnTo>
                  <a:lnTo>
                    <a:pt x="163" y="12162"/>
                  </a:lnTo>
                  <a:lnTo>
                    <a:pt x="122" y="16148"/>
                  </a:lnTo>
                  <a:lnTo>
                    <a:pt x="0" y="20664"/>
                  </a:lnTo>
                  <a:lnTo>
                    <a:pt x="0" y="20745"/>
                  </a:lnTo>
                  <a:lnTo>
                    <a:pt x="41" y="20826"/>
                  </a:lnTo>
                  <a:lnTo>
                    <a:pt x="122" y="20826"/>
                  </a:lnTo>
                  <a:lnTo>
                    <a:pt x="163" y="20867"/>
                  </a:lnTo>
                  <a:lnTo>
                    <a:pt x="245" y="20826"/>
                  </a:lnTo>
                  <a:lnTo>
                    <a:pt x="326" y="20826"/>
                  </a:lnTo>
                  <a:lnTo>
                    <a:pt x="367" y="20745"/>
                  </a:lnTo>
                  <a:lnTo>
                    <a:pt x="367" y="20664"/>
                  </a:lnTo>
                  <a:lnTo>
                    <a:pt x="489" y="16677"/>
                  </a:lnTo>
                  <a:lnTo>
                    <a:pt x="529" y="12691"/>
                  </a:lnTo>
                  <a:lnTo>
                    <a:pt x="570" y="8705"/>
                  </a:lnTo>
                  <a:lnTo>
                    <a:pt x="570" y="4719"/>
                  </a:lnTo>
                  <a:lnTo>
                    <a:pt x="489" y="203"/>
                  </a:lnTo>
                  <a:lnTo>
                    <a:pt x="489" y="122"/>
                  </a:lnTo>
                  <a:lnTo>
                    <a:pt x="448" y="4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7" name="Google Shape;1307;p40">
              <a:extLst>
                <a:ext uri="{FF2B5EF4-FFF2-40B4-BE49-F238E27FC236}">
                  <a16:creationId xmlns:a16="http://schemas.microsoft.com/office/drawing/2014/main" id="{6433A210-EA55-DF33-1870-A4B2807BFECE}"/>
                </a:ext>
              </a:extLst>
            </p:cNvPr>
            <p:cNvSpPr/>
            <p:nvPr/>
          </p:nvSpPr>
          <p:spPr>
            <a:xfrm>
              <a:off x="9081866" y="1325133"/>
              <a:ext cx="1205588" cy="115123"/>
            </a:xfrm>
            <a:custGeom>
              <a:avLst/>
              <a:gdLst/>
              <a:ahLst/>
              <a:cxnLst/>
              <a:rect l="l" t="t" r="r" b="b"/>
              <a:pathLst>
                <a:path w="16190" h="1546" extrusionOk="0">
                  <a:moveTo>
                    <a:pt x="16027" y="0"/>
                  </a:moveTo>
                  <a:lnTo>
                    <a:pt x="3702" y="895"/>
                  </a:lnTo>
                  <a:lnTo>
                    <a:pt x="204" y="1180"/>
                  </a:lnTo>
                  <a:lnTo>
                    <a:pt x="123" y="1180"/>
                  </a:lnTo>
                  <a:lnTo>
                    <a:pt x="41" y="1220"/>
                  </a:lnTo>
                  <a:lnTo>
                    <a:pt x="0" y="1383"/>
                  </a:lnTo>
                  <a:lnTo>
                    <a:pt x="41" y="1424"/>
                  </a:lnTo>
                  <a:lnTo>
                    <a:pt x="41" y="1505"/>
                  </a:lnTo>
                  <a:lnTo>
                    <a:pt x="123" y="1546"/>
                  </a:lnTo>
                  <a:lnTo>
                    <a:pt x="204" y="1546"/>
                  </a:lnTo>
                  <a:lnTo>
                    <a:pt x="12529" y="610"/>
                  </a:lnTo>
                  <a:lnTo>
                    <a:pt x="16027" y="366"/>
                  </a:lnTo>
                  <a:lnTo>
                    <a:pt x="16108" y="326"/>
                  </a:lnTo>
                  <a:lnTo>
                    <a:pt x="16149" y="285"/>
                  </a:lnTo>
                  <a:lnTo>
                    <a:pt x="16190" y="163"/>
                  </a:lnTo>
                  <a:lnTo>
                    <a:pt x="16190" y="81"/>
                  </a:lnTo>
                  <a:lnTo>
                    <a:pt x="16149" y="41"/>
                  </a:lnTo>
                  <a:lnTo>
                    <a:pt x="16108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8" name="Google Shape;1308;p40">
              <a:extLst>
                <a:ext uri="{FF2B5EF4-FFF2-40B4-BE49-F238E27FC236}">
                  <a16:creationId xmlns:a16="http://schemas.microsoft.com/office/drawing/2014/main" id="{01E694A3-D018-1812-C98C-1CA5853D4561}"/>
                </a:ext>
              </a:extLst>
            </p:cNvPr>
            <p:cNvSpPr/>
            <p:nvPr/>
          </p:nvSpPr>
          <p:spPr>
            <a:xfrm>
              <a:off x="9069729" y="540644"/>
              <a:ext cx="1226811" cy="1623560"/>
            </a:xfrm>
            <a:custGeom>
              <a:avLst/>
              <a:gdLst/>
              <a:ahLst/>
              <a:cxnLst/>
              <a:rect l="l" t="t" r="r" b="b"/>
              <a:pathLst>
                <a:path w="16475" h="21803" extrusionOk="0">
                  <a:moveTo>
                    <a:pt x="16104" y="376"/>
                  </a:moveTo>
                  <a:lnTo>
                    <a:pt x="15946" y="8298"/>
                  </a:lnTo>
                  <a:lnTo>
                    <a:pt x="15864" y="12325"/>
                  </a:lnTo>
                  <a:lnTo>
                    <a:pt x="15864" y="14318"/>
                  </a:lnTo>
                  <a:lnTo>
                    <a:pt x="15824" y="15294"/>
                  </a:lnTo>
                  <a:lnTo>
                    <a:pt x="15742" y="16270"/>
                  </a:lnTo>
                  <a:lnTo>
                    <a:pt x="15661" y="17409"/>
                  </a:lnTo>
                  <a:lnTo>
                    <a:pt x="15620" y="18508"/>
                  </a:lnTo>
                  <a:lnTo>
                    <a:pt x="15620" y="19606"/>
                  </a:lnTo>
                  <a:lnTo>
                    <a:pt x="15661" y="20135"/>
                  </a:lnTo>
                  <a:lnTo>
                    <a:pt x="15689" y="20523"/>
                  </a:lnTo>
                  <a:lnTo>
                    <a:pt x="15214" y="20582"/>
                  </a:lnTo>
                  <a:lnTo>
                    <a:pt x="14563" y="20623"/>
                  </a:lnTo>
                  <a:lnTo>
                    <a:pt x="11960" y="20623"/>
                  </a:lnTo>
                  <a:lnTo>
                    <a:pt x="10658" y="20663"/>
                  </a:lnTo>
                  <a:lnTo>
                    <a:pt x="6306" y="20989"/>
                  </a:lnTo>
                  <a:lnTo>
                    <a:pt x="1791" y="21314"/>
                  </a:lnTo>
                  <a:lnTo>
                    <a:pt x="733" y="21396"/>
                  </a:lnTo>
                  <a:lnTo>
                    <a:pt x="517" y="21427"/>
                  </a:lnTo>
                  <a:lnTo>
                    <a:pt x="517" y="21427"/>
                  </a:lnTo>
                  <a:lnTo>
                    <a:pt x="408" y="19647"/>
                  </a:lnTo>
                  <a:lnTo>
                    <a:pt x="367" y="17613"/>
                  </a:lnTo>
                  <a:lnTo>
                    <a:pt x="367" y="15620"/>
                  </a:lnTo>
                  <a:lnTo>
                    <a:pt x="408" y="13626"/>
                  </a:lnTo>
                  <a:lnTo>
                    <a:pt x="448" y="11593"/>
                  </a:lnTo>
                  <a:lnTo>
                    <a:pt x="570" y="9600"/>
                  </a:lnTo>
                  <a:lnTo>
                    <a:pt x="774" y="5573"/>
                  </a:lnTo>
                  <a:lnTo>
                    <a:pt x="970" y="1212"/>
                  </a:lnTo>
                  <a:lnTo>
                    <a:pt x="970" y="1212"/>
                  </a:lnTo>
                  <a:lnTo>
                    <a:pt x="12895" y="569"/>
                  </a:lnTo>
                  <a:lnTo>
                    <a:pt x="16104" y="376"/>
                  </a:lnTo>
                  <a:close/>
                  <a:moveTo>
                    <a:pt x="16271" y="0"/>
                  </a:moveTo>
                  <a:lnTo>
                    <a:pt x="4190" y="691"/>
                  </a:lnTo>
                  <a:lnTo>
                    <a:pt x="814" y="854"/>
                  </a:lnTo>
                  <a:lnTo>
                    <a:pt x="733" y="895"/>
                  </a:lnTo>
                  <a:lnTo>
                    <a:pt x="652" y="936"/>
                  </a:lnTo>
                  <a:lnTo>
                    <a:pt x="611" y="976"/>
                  </a:lnTo>
                  <a:lnTo>
                    <a:pt x="611" y="1058"/>
                  </a:lnTo>
                  <a:lnTo>
                    <a:pt x="408" y="5085"/>
                  </a:lnTo>
                  <a:lnTo>
                    <a:pt x="204" y="9111"/>
                  </a:lnTo>
                  <a:lnTo>
                    <a:pt x="41" y="13098"/>
                  </a:lnTo>
                  <a:lnTo>
                    <a:pt x="1" y="15132"/>
                  </a:lnTo>
                  <a:lnTo>
                    <a:pt x="1" y="17125"/>
                  </a:lnTo>
                  <a:lnTo>
                    <a:pt x="41" y="19402"/>
                  </a:lnTo>
                  <a:lnTo>
                    <a:pt x="163" y="21640"/>
                  </a:lnTo>
                  <a:lnTo>
                    <a:pt x="204" y="21721"/>
                  </a:lnTo>
                  <a:lnTo>
                    <a:pt x="245" y="21802"/>
                  </a:lnTo>
                  <a:lnTo>
                    <a:pt x="733" y="21802"/>
                  </a:lnTo>
                  <a:lnTo>
                    <a:pt x="1669" y="21721"/>
                  </a:lnTo>
                  <a:lnTo>
                    <a:pt x="4272" y="21518"/>
                  </a:lnTo>
                  <a:lnTo>
                    <a:pt x="10251" y="21070"/>
                  </a:lnTo>
                  <a:lnTo>
                    <a:pt x="11675" y="20989"/>
                  </a:lnTo>
                  <a:lnTo>
                    <a:pt x="14522" y="20989"/>
                  </a:lnTo>
                  <a:lnTo>
                    <a:pt x="15254" y="20948"/>
                  </a:lnTo>
                  <a:lnTo>
                    <a:pt x="15946" y="20867"/>
                  </a:lnTo>
                  <a:lnTo>
                    <a:pt x="16027" y="20826"/>
                  </a:lnTo>
                  <a:lnTo>
                    <a:pt x="16068" y="20704"/>
                  </a:lnTo>
                  <a:lnTo>
                    <a:pt x="15987" y="19728"/>
                  </a:lnTo>
                  <a:lnTo>
                    <a:pt x="15987" y="18752"/>
                  </a:lnTo>
                  <a:lnTo>
                    <a:pt x="16027" y="17775"/>
                  </a:lnTo>
                  <a:lnTo>
                    <a:pt x="16109" y="16799"/>
                  </a:lnTo>
                  <a:lnTo>
                    <a:pt x="16190" y="14765"/>
                  </a:lnTo>
                  <a:lnTo>
                    <a:pt x="16231" y="12772"/>
                  </a:lnTo>
                  <a:lnTo>
                    <a:pt x="16312" y="8745"/>
                  </a:lnTo>
                  <a:lnTo>
                    <a:pt x="16393" y="4718"/>
                  </a:lnTo>
                  <a:lnTo>
                    <a:pt x="16475" y="163"/>
                  </a:lnTo>
                  <a:lnTo>
                    <a:pt x="16475" y="81"/>
                  </a:lnTo>
                  <a:lnTo>
                    <a:pt x="16434" y="41"/>
                  </a:lnTo>
                  <a:lnTo>
                    <a:pt x="16353" y="0"/>
                  </a:lnTo>
                  <a:close/>
                </a:path>
              </a:pathLst>
            </a:custGeom>
            <a:solidFill>
              <a:srgbClr val="33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09" name="Google Shape;1309;p40">
            <a:extLst>
              <a:ext uri="{FF2B5EF4-FFF2-40B4-BE49-F238E27FC236}">
                <a16:creationId xmlns:a16="http://schemas.microsoft.com/office/drawing/2014/main" id="{5AAD8D56-A15C-6598-37E9-9C97A3A5E380}"/>
              </a:ext>
            </a:extLst>
          </p:cNvPr>
          <p:cNvGrpSpPr/>
          <p:nvPr/>
        </p:nvGrpSpPr>
        <p:grpSpPr>
          <a:xfrm flipH="1">
            <a:off x="5924611" y="1266456"/>
            <a:ext cx="724835" cy="635493"/>
            <a:chOff x="5375211" y="1361181"/>
            <a:chExt cx="724835" cy="635493"/>
          </a:xfrm>
        </p:grpSpPr>
        <p:sp>
          <p:nvSpPr>
            <p:cNvPr id="1310" name="Google Shape;1310;p40">
              <a:extLst>
                <a:ext uri="{FF2B5EF4-FFF2-40B4-BE49-F238E27FC236}">
                  <a16:creationId xmlns:a16="http://schemas.microsoft.com/office/drawing/2014/main" id="{5CF66010-A18F-276C-71EC-449077C943AD}"/>
                </a:ext>
              </a:extLst>
            </p:cNvPr>
            <p:cNvSpPr/>
            <p:nvPr/>
          </p:nvSpPr>
          <p:spPr>
            <a:xfrm flipH="1">
              <a:off x="5375211" y="1361181"/>
              <a:ext cx="724835" cy="635493"/>
            </a:xfrm>
            <a:custGeom>
              <a:avLst/>
              <a:gdLst/>
              <a:ahLst/>
              <a:cxnLst/>
              <a:rect l="l" t="t" r="r" b="b"/>
              <a:pathLst>
                <a:path w="11553" h="10129" extrusionOk="0">
                  <a:moveTo>
                    <a:pt x="6265" y="0"/>
                  </a:moveTo>
                  <a:lnTo>
                    <a:pt x="5410" y="41"/>
                  </a:lnTo>
                  <a:lnTo>
                    <a:pt x="4556" y="41"/>
                  </a:lnTo>
                  <a:lnTo>
                    <a:pt x="4150" y="82"/>
                  </a:lnTo>
                  <a:lnTo>
                    <a:pt x="3702" y="163"/>
                  </a:lnTo>
                  <a:lnTo>
                    <a:pt x="2970" y="366"/>
                  </a:lnTo>
                  <a:lnTo>
                    <a:pt x="2644" y="488"/>
                  </a:lnTo>
                  <a:lnTo>
                    <a:pt x="2278" y="651"/>
                  </a:lnTo>
                  <a:lnTo>
                    <a:pt x="1953" y="814"/>
                  </a:lnTo>
                  <a:lnTo>
                    <a:pt x="1628" y="1017"/>
                  </a:lnTo>
                  <a:lnTo>
                    <a:pt x="1343" y="1261"/>
                  </a:lnTo>
                  <a:lnTo>
                    <a:pt x="1058" y="1505"/>
                  </a:lnTo>
                  <a:lnTo>
                    <a:pt x="814" y="1790"/>
                  </a:lnTo>
                  <a:lnTo>
                    <a:pt x="611" y="2075"/>
                  </a:lnTo>
                  <a:lnTo>
                    <a:pt x="407" y="2360"/>
                  </a:lnTo>
                  <a:lnTo>
                    <a:pt x="285" y="2685"/>
                  </a:lnTo>
                  <a:lnTo>
                    <a:pt x="163" y="3010"/>
                  </a:lnTo>
                  <a:lnTo>
                    <a:pt x="41" y="3376"/>
                  </a:lnTo>
                  <a:lnTo>
                    <a:pt x="1" y="3702"/>
                  </a:lnTo>
                  <a:lnTo>
                    <a:pt x="1" y="4068"/>
                  </a:lnTo>
                  <a:lnTo>
                    <a:pt x="41" y="4393"/>
                  </a:lnTo>
                  <a:lnTo>
                    <a:pt x="82" y="4759"/>
                  </a:lnTo>
                  <a:lnTo>
                    <a:pt x="204" y="5085"/>
                  </a:lnTo>
                  <a:lnTo>
                    <a:pt x="367" y="5370"/>
                  </a:lnTo>
                  <a:lnTo>
                    <a:pt x="529" y="5695"/>
                  </a:lnTo>
                  <a:lnTo>
                    <a:pt x="773" y="5939"/>
                  </a:lnTo>
                  <a:lnTo>
                    <a:pt x="1017" y="6224"/>
                  </a:lnTo>
                  <a:lnTo>
                    <a:pt x="1262" y="6427"/>
                  </a:lnTo>
                  <a:lnTo>
                    <a:pt x="1587" y="6671"/>
                  </a:lnTo>
                  <a:lnTo>
                    <a:pt x="1912" y="6875"/>
                  </a:lnTo>
                  <a:lnTo>
                    <a:pt x="2278" y="7037"/>
                  </a:lnTo>
                  <a:lnTo>
                    <a:pt x="2644" y="7159"/>
                  </a:lnTo>
                  <a:lnTo>
                    <a:pt x="3011" y="7281"/>
                  </a:lnTo>
                  <a:lnTo>
                    <a:pt x="3377" y="7363"/>
                  </a:lnTo>
                  <a:lnTo>
                    <a:pt x="4150" y="7485"/>
                  </a:lnTo>
                  <a:lnTo>
                    <a:pt x="4719" y="7525"/>
                  </a:lnTo>
                  <a:lnTo>
                    <a:pt x="4638" y="7892"/>
                  </a:lnTo>
                  <a:lnTo>
                    <a:pt x="4516" y="8258"/>
                  </a:lnTo>
                  <a:lnTo>
                    <a:pt x="4312" y="8624"/>
                  </a:lnTo>
                  <a:lnTo>
                    <a:pt x="3987" y="8949"/>
                  </a:lnTo>
                  <a:lnTo>
                    <a:pt x="3661" y="9234"/>
                  </a:lnTo>
                  <a:lnTo>
                    <a:pt x="3295" y="9478"/>
                  </a:lnTo>
                  <a:lnTo>
                    <a:pt x="3214" y="9519"/>
                  </a:lnTo>
                  <a:lnTo>
                    <a:pt x="3173" y="9600"/>
                  </a:lnTo>
                  <a:lnTo>
                    <a:pt x="3214" y="9681"/>
                  </a:lnTo>
                  <a:lnTo>
                    <a:pt x="3255" y="9763"/>
                  </a:lnTo>
                  <a:lnTo>
                    <a:pt x="3417" y="9885"/>
                  </a:lnTo>
                  <a:lnTo>
                    <a:pt x="3661" y="10007"/>
                  </a:lnTo>
                  <a:lnTo>
                    <a:pt x="4109" y="10088"/>
                  </a:lnTo>
                  <a:lnTo>
                    <a:pt x="4394" y="10129"/>
                  </a:lnTo>
                  <a:lnTo>
                    <a:pt x="4678" y="10129"/>
                  </a:lnTo>
                  <a:lnTo>
                    <a:pt x="4963" y="10088"/>
                  </a:lnTo>
                  <a:lnTo>
                    <a:pt x="5248" y="10047"/>
                  </a:lnTo>
                  <a:lnTo>
                    <a:pt x="5492" y="9925"/>
                  </a:lnTo>
                  <a:lnTo>
                    <a:pt x="5695" y="9803"/>
                  </a:lnTo>
                  <a:lnTo>
                    <a:pt x="5899" y="9681"/>
                  </a:lnTo>
                  <a:lnTo>
                    <a:pt x="6102" y="9519"/>
                  </a:lnTo>
                  <a:lnTo>
                    <a:pt x="6265" y="9315"/>
                  </a:lnTo>
                  <a:lnTo>
                    <a:pt x="6387" y="9112"/>
                  </a:lnTo>
                  <a:lnTo>
                    <a:pt x="6509" y="8908"/>
                  </a:lnTo>
                  <a:lnTo>
                    <a:pt x="6590" y="8664"/>
                  </a:lnTo>
                  <a:lnTo>
                    <a:pt x="6671" y="8380"/>
                  </a:lnTo>
                  <a:lnTo>
                    <a:pt x="6671" y="8095"/>
                  </a:lnTo>
                  <a:lnTo>
                    <a:pt x="6671" y="7810"/>
                  </a:lnTo>
                  <a:lnTo>
                    <a:pt x="6590" y="7566"/>
                  </a:lnTo>
                  <a:lnTo>
                    <a:pt x="7119" y="7485"/>
                  </a:lnTo>
                  <a:lnTo>
                    <a:pt x="7607" y="7403"/>
                  </a:lnTo>
                  <a:lnTo>
                    <a:pt x="8054" y="7322"/>
                  </a:lnTo>
                  <a:lnTo>
                    <a:pt x="8543" y="7159"/>
                  </a:lnTo>
                  <a:lnTo>
                    <a:pt x="8990" y="6997"/>
                  </a:lnTo>
                  <a:lnTo>
                    <a:pt x="9437" y="6753"/>
                  </a:lnTo>
                  <a:lnTo>
                    <a:pt x="9844" y="6509"/>
                  </a:lnTo>
                  <a:lnTo>
                    <a:pt x="10251" y="6224"/>
                  </a:lnTo>
                  <a:lnTo>
                    <a:pt x="10495" y="5939"/>
                  </a:lnTo>
                  <a:lnTo>
                    <a:pt x="10780" y="5654"/>
                  </a:lnTo>
                  <a:lnTo>
                    <a:pt x="10983" y="5329"/>
                  </a:lnTo>
                  <a:lnTo>
                    <a:pt x="11186" y="5004"/>
                  </a:lnTo>
                  <a:lnTo>
                    <a:pt x="11349" y="4637"/>
                  </a:lnTo>
                  <a:lnTo>
                    <a:pt x="11471" y="4312"/>
                  </a:lnTo>
                  <a:lnTo>
                    <a:pt x="11512" y="3905"/>
                  </a:lnTo>
                  <a:lnTo>
                    <a:pt x="11553" y="3539"/>
                  </a:lnTo>
                  <a:lnTo>
                    <a:pt x="11512" y="3132"/>
                  </a:lnTo>
                  <a:lnTo>
                    <a:pt x="11431" y="2726"/>
                  </a:lnTo>
                  <a:lnTo>
                    <a:pt x="11309" y="2360"/>
                  </a:lnTo>
                  <a:lnTo>
                    <a:pt x="11146" y="1993"/>
                  </a:lnTo>
                  <a:lnTo>
                    <a:pt x="10942" y="1668"/>
                  </a:lnTo>
                  <a:lnTo>
                    <a:pt x="10698" y="1383"/>
                  </a:lnTo>
                  <a:lnTo>
                    <a:pt x="10414" y="1099"/>
                  </a:lnTo>
                  <a:lnTo>
                    <a:pt x="10088" y="814"/>
                  </a:lnTo>
                  <a:lnTo>
                    <a:pt x="9763" y="610"/>
                  </a:lnTo>
                  <a:lnTo>
                    <a:pt x="9397" y="448"/>
                  </a:lnTo>
                  <a:lnTo>
                    <a:pt x="9031" y="285"/>
                  </a:lnTo>
                  <a:lnTo>
                    <a:pt x="8665" y="204"/>
                  </a:lnTo>
                  <a:lnTo>
                    <a:pt x="8298" y="122"/>
                  </a:lnTo>
                  <a:lnTo>
                    <a:pt x="7892" y="41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0">
              <a:extLst>
                <a:ext uri="{FF2B5EF4-FFF2-40B4-BE49-F238E27FC236}">
                  <a16:creationId xmlns:a16="http://schemas.microsoft.com/office/drawing/2014/main" id="{978C7F9A-6825-D8B5-71E2-14D1D7CE1092}"/>
                </a:ext>
              </a:extLst>
            </p:cNvPr>
            <p:cNvSpPr/>
            <p:nvPr/>
          </p:nvSpPr>
          <p:spPr>
            <a:xfrm flipH="1">
              <a:off x="5801404" y="1578073"/>
              <a:ext cx="56215" cy="58787"/>
            </a:xfrm>
            <a:custGeom>
              <a:avLst/>
              <a:gdLst/>
              <a:ahLst/>
              <a:cxnLst/>
              <a:rect l="l" t="t" r="r" b="b"/>
              <a:pathLst>
                <a:path w="896" h="937" extrusionOk="0">
                  <a:moveTo>
                    <a:pt x="408" y="1"/>
                  </a:moveTo>
                  <a:lnTo>
                    <a:pt x="326" y="41"/>
                  </a:lnTo>
                  <a:lnTo>
                    <a:pt x="204" y="123"/>
                  </a:lnTo>
                  <a:lnTo>
                    <a:pt x="123" y="204"/>
                  </a:lnTo>
                  <a:lnTo>
                    <a:pt x="41" y="326"/>
                  </a:lnTo>
                  <a:lnTo>
                    <a:pt x="1" y="448"/>
                  </a:lnTo>
                  <a:lnTo>
                    <a:pt x="41" y="611"/>
                  </a:lnTo>
                  <a:lnTo>
                    <a:pt x="82" y="774"/>
                  </a:lnTo>
                  <a:lnTo>
                    <a:pt x="204" y="896"/>
                  </a:lnTo>
                  <a:lnTo>
                    <a:pt x="367" y="936"/>
                  </a:lnTo>
                  <a:lnTo>
                    <a:pt x="530" y="936"/>
                  </a:lnTo>
                  <a:lnTo>
                    <a:pt x="652" y="896"/>
                  </a:lnTo>
                  <a:lnTo>
                    <a:pt x="774" y="774"/>
                  </a:lnTo>
                  <a:lnTo>
                    <a:pt x="814" y="652"/>
                  </a:lnTo>
                  <a:lnTo>
                    <a:pt x="896" y="530"/>
                  </a:lnTo>
                  <a:lnTo>
                    <a:pt x="896" y="367"/>
                  </a:lnTo>
                  <a:lnTo>
                    <a:pt x="855" y="245"/>
                  </a:lnTo>
                  <a:lnTo>
                    <a:pt x="774" y="123"/>
                  </a:lnTo>
                  <a:lnTo>
                    <a:pt x="652" y="4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0">
              <a:extLst>
                <a:ext uri="{FF2B5EF4-FFF2-40B4-BE49-F238E27FC236}">
                  <a16:creationId xmlns:a16="http://schemas.microsoft.com/office/drawing/2014/main" id="{ABBE18C3-2ED8-C772-C959-190CD1BEF203}"/>
                </a:ext>
              </a:extLst>
            </p:cNvPr>
            <p:cNvSpPr/>
            <p:nvPr/>
          </p:nvSpPr>
          <p:spPr>
            <a:xfrm flipH="1">
              <a:off x="5791177" y="1567909"/>
              <a:ext cx="76606" cy="81687"/>
            </a:xfrm>
            <a:custGeom>
              <a:avLst/>
              <a:gdLst/>
              <a:ahLst/>
              <a:cxnLst/>
              <a:rect l="l" t="t" r="r" b="b"/>
              <a:pathLst>
                <a:path w="1221" h="1302" extrusionOk="0">
                  <a:moveTo>
                    <a:pt x="773" y="366"/>
                  </a:moveTo>
                  <a:lnTo>
                    <a:pt x="773" y="407"/>
                  </a:lnTo>
                  <a:lnTo>
                    <a:pt x="814" y="407"/>
                  </a:lnTo>
                  <a:lnTo>
                    <a:pt x="814" y="448"/>
                  </a:lnTo>
                  <a:lnTo>
                    <a:pt x="854" y="448"/>
                  </a:lnTo>
                  <a:lnTo>
                    <a:pt x="854" y="488"/>
                  </a:lnTo>
                  <a:lnTo>
                    <a:pt x="854" y="529"/>
                  </a:lnTo>
                  <a:lnTo>
                    <a:pt x="854" y="570"/>
                  </a:lnTo>
                  <a:lnTo>
                    <a:pt x="854" y="651"/>
                  </a:lnTo>
                  <a:lnTo>
                    <a:pt x="854" y="732"/>
                  </a:lnTo>
                  <a:lnTo>
                    <a:pt x="814" y="732"/>
                  </a:lnTo>
                  <a:lnTo>
                    <a:pt x="814" y="773"/>
                  </a:lnTo>
                  <a:lnTo>
                    <a:pt x="773" y="814"/>
                  </a:lnTo>
                  <a:lnTo>
                    <a:pt x="732" y="854"/>
                  </a:lnTo>
                  <a:lnTo>
                    <a:pt x="732" y="895"/>
                  </a:lnTo>
                  <a:lnTo>
                    <a:pt x="692" y="895"/>
                  </a:lnTo>
                  <a:lnTo>
                    <a:pt x="651" y="936"/>
                  </a:lnTo>
                  <a:lnTo>
                    <a:pt x="570" y="936"/>
                  </a:lnTo>
                  <a:lnTo>
                    <a:pt x="529" y="895"/>
                  </a:lnTo>
                  <a:lnTo>
                    <a:pt x="488" y="895"/>
                  </a:lnTo>
                  <a:lnTo>
                    <a:pt x="448" y="854"/>
                  </a:lnTo>
                  <a:lnTo>
                    <a:pt x="407" y="814"/>
                  </a:lnTo>
                  <a:lnTo>
                    <a:pt x="407" y="773"/>
                  </a:lnTo>
                  <a:lnTo>
                    <a:pt x="366" y="732"/>
                  </a:lnTo>
                  <a:lnTo>
                    <a:pt x="366" y="692"/>
                  </a:lnTo>
                  <a:lnTo>
                    <a:pt x="366" y="651"/>
                  </a:lnTo>
                  <a:lnTo>
                    <a:pt x="366" y="610"/>
                  </a:lnTo>
                  <a:lnTo>
                    <a:pt x="366" y="570"/>
                  </a:lnTo>
                  <a:lnTo>
                    <a:pt x="407" y="529"/>
                  </a:lnTo>
                  <a:lnTo>
                    <a:pt x="407" y="488"/>
                  </a:lnTo>
                  <a:lnTo>
                    <a:pt x="448" y="448"/>
                  </a:lnTo>
                  <a:lnTo>
                    <a:pt x="488" y="448"/>
                  </a:lnTo>
                  <a:lnTo>
                    <a:pt x="488" y="407"/>
                  </a:lnTo>
                  <a:lnTo>
                    <a:pt x="529" y="407"/>
                  </a:lnTo>
                  <a:lnTo>
                    <a:pt x="529" y="366"/>
                  </a:lnTo>
                  <a:close/>
                  <a:moveTo>
                    <a:pt x="488" y="0"/>
                  </a:moveTo>
                  <a:lnTo>
                    <a:pt x="325" y="81"/>
                  </a:lnTo>
                  <a:lnTo>
                    <a:pt x="163" y="203"/>
                  </a:lnTo>
                  <a:lnTo>
                    <a:pt x="41" y="366"/>
                  </a:lnTo>
                  <a:lnTo>
                    <a:pt x="0" y="529"/>
                  </a:lnTo>
                  <a:lnTo>
                    <a:pt x="0" y="773"/>
                  </a:lnTo>
                  <a:lnTo>
                    <a:pt x="41" y="895"/>
                  </a:lnTo>
                  <a:lnTo>
                    <a:pt x="81" y="1017"/>
                  </a:lnTo>
                  <a:lnTo>
                    <a:pt x="203" y="1139"/>
                  </a:lnTo>
                  <a:lnTo>
                    <a:pt x="285" y="1220"/>
                  </a:lnTo>
                  <a:lnTo>
                    <a:pt x="407" y="1261"/>
                  </a:lnTo>
                  <a:lnTo>
                    <a:pt x="529" y="1302"/>
                  </a:lnTo>
                  <a:lnTo>
                    <a:pt x="732" y="1302"/>
                  </a:lnTo>
                  <a:lnTo>
                    <a:pt x="895" y="1220"/>
                  </a:lnTo>
                  <a:lnTo>
                    <a:pt x="1017" y="1098"/>
                  </a:lnTo>
                  <a:lnTo>
                    <a:pt x="1139" y="976"/>
                  </a:lnTo>
                  <a:lnTo>
                    <a:pt x="1180" y="814"/>
                  </a:lnTo>
                  <a:lnTo>
                    <a:pt x="1220" y="610"/>
                  </a:lnTo>
                  <a:lnTo>
                    <a:pt x="1220" y="448"/>
                  </a:lnTo>
                  <a:lnTo>
                    <a:pt x="1180" y="285"/>
                  </a:lnTo>
                  <a:lnTo>
                    <a:pt x="1058" y="122"/>
                  </a:lnTo>
                  <a:lnTo>
                    <a:pt x="895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0">
              <a:extLst>
                <a:ext uri="{FF2B5EF4-FFF2-40B4-BE49-F238E27FC236}">
                  <a16:creationId xmlns:a16="http://schemas.microsoft.com/office/drawing/2014/main" id="{C4165A24-5A10-E117-3F38-5AF2F6305AF4}"/>
                </a:ext>
              </a:extLst>
            </p:cNvPr>
            <p:cNvSpPr/>
            <p:nvPr/>
          </p:nvSpPr>
          <p:spPr>
            <a:xfrm flipH="1">
              <a:off x="5696754" y="1578073"/>
              <a:ext cx="56215" cy="58787"/>
            </a:xfrm>
            <a:custGeom>
              <a:avLst/>
              <a:gdLst/>
              <a:ahLst/>
              <a:cxnLst/>
              <a:rect l="l" t="t" r="r" b="b"/>
              <a:pathLst>
                <a:path w="896" h="937" extrusionOk="0">
                  <a:moveTo>
                    <a:pt x="448" y="1"/>
                  </a:moveTo>
                  <a:lnTo>
                    <a:pt x="326" y="41"/>
                  </a:lnTo>
                  <a:lnTo>
                    <a:pt x="204" y="123"/>
                  </a:lnTo>
                  <a:lnTo>
                    <a:pt x="123" y="204"/>
                  </a:lnTo>
                  <a:lnTo>
                    <a:pt x="41" y="326"/>
                  </a:lnTo>
                  <a:lnTo>
                    <a:pt x="1" y="448"/>
                  </a:lnTo>
                  <a:lnTo>
                    <a:pt x="41" y="611"/>
                  </a:lnTo>
                  <a:lnTo>
                    <a:pt x="123" y="774"/>
                  </a:lnTo>
                  <a:lnTo>
                    <a:pt x="245" y="896"/>
                  </a:lnTo>
                  <a:lnTo>
                    <a:pt x="407" y="936"/>
                  </a:lnTo>
                  <a:lnTo>
                    <a:pt x="529" y="936"/>
                  </a:lnTo>
                  <a:lnTo>
                    <a:pt x="651" y="896"/>
                  </a:lnTo>
                  <a:lnTo>
                    <a:pt x="773" y="774"/>
                  </a:lnTo>
                  <a:lnTo>
                    <a:pt x="855" y="652"/>
                  </a:lnTo>
                  <a:lnTo>
                    <a:pt x="895" y="530"/>
                  </a:lnTo>
                  <a:lnTo>
                    <a:pt x="895" y="367"/>
                  </a:lnTo>
                  <a:lnTo>
                    <a:pt x="855" y="245"/>
                  </a:lnTo>
                  <a:lnTo>
                    <a:pt x="773" y="123"/>
                  </a:lnTo>
                  <a:lnTo>
                    <a:pt x="692" y="41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0">
              <a:extLst>
                <a:ext uri="{FF2B5EF4-FFF2-40B4-BE49-F238E27FC236}">
                  <a16:creationId xmlns:a16="http://schemas.microsoft.com/office/drawing/2014/main" id="{E5BE894C-7F1E-8555-7591-378B0874EBC8}"/>
                </a:ext>
              </a:extLst>
            </p:cNvPr>
            <p:cNvSpPr/>
            <p:nvPr/>
          </p:nvSpPr>
          <p:spPr>
            <a:xfrm flipH="1">
              <a:off x="5686527" y="1567909"/>
              <a:ext cx="76668" cy="81687"/>
            </a:xfrm>
            <a:custGeom>
              <a:avLst/>
              <a:gdLst/>
              <a:ahLst/>
              <a:cxnLst/>
              <a:rect l="l" t="t" r="r" b="b"/>
              <a:pathLst>
                <a:path w="1222" h="1302" extrusionOk="0">
                  <a:moveTo>
                    <a:pt x="774" y="366"/>
                  </a:moveTo>
                  <a:lnTo>
                    <a:pt x="774" y="407"/>
                  </a:lnTo>
                  <a:lnTo>
                    <a:pt x="814" y="407"/>
                  </a:lnTo>
                  <a:lnTo>
                    <a:pt x="855" y="448"/>
                  </a:lnTo>
                  <a:lnTo>
                    <a:pt x="855" y="488"/>
                  </a:lnTo>
                  <a:lnTo>
                    <a:pt x="855" y="529"/>
                  </a:lnTo>
                  <a:lnTo>
                    <a:pt x="855" y="570"/>
                  </a:lnTo>
                  <a:lnTo>
                    <a:pt x="855" y="651"/>
                  </a:lnTo>
                  <a:lnTo>
                    <a:pt x="855" y="732"/>
                  </a:lnTo>
                  <a:lnTo>
                    <a:pt x="814" y="773"/>
                  </a:lnTo>
                  <a:lnTo>
                    <a:pt x="774" y="814"/>
                  </a:lnTo>
                  <a:lnTo>
                    <a:pt x="814" y="814"/>
                  </a:lnTo>
                  <a:lnTo>
                    <a:pt x="733" y="854"/>
                  </a:lnTo>
                  <a:lnTo>
                    <a:pt x="733" y="895"/>
                  </a:lnTo>
                  <a:lnTo>
                    <a:pt x="692" y="895"/>
                  </a:lnTo>
                  <a:lnTo>
                    <a:pt x="652" y="936"/>
                  </a:lnTo>
                  <a:lnTo>
                    <a:pt x="570" y="936"/>
                  </a:lnTo>
                  <a:lnTo>
                    <a:pt x="530" y="895"/>
                  </a:lnTo>
                  <a:lnTo>
                    <a:pt x="489" y="895"/>
                  </a:lnTo>
                  <a:lnTo>
                    <a:pt x="489" y="854"/>
                  </a:lnTo>
                  <a:lnTo>
                    <a:pt x="448" y="854"/>
                  </a:lnTo>
                  <a:lnTo>
                    <a:pt x="408" y="814"/>
                  </a:lnTo>
                  <a:lnTo>
                    <a:pt x="408" y="773"/>
                  </a:lnTo>
                  <a:lnTo>
                    <a:pt x="367" y="732"/>
                  </a:lnTo>
                  <a:lnTo>
                    <a:pt x="367" y="692"/>
                  </a:lnTo>
                  <a:lnTo>
                    <a:pt x="367" y="651"/>
                  </a:lnTo>
                  <a:lnTo>
                    <a:pt x="367" y="610"/>
                  </a:lnTo>
                  <a:lnTo>
                    <a:pt x="367" y="570"/>
                  </a:lnTo>
                  <a:lnTo>
                    <a:pt x="408" y="529"/>
                  </a:lnTo>
                  <a:lnTo>
                    <a:pt x="408" y="488"/>
                  </a:lnTo>
                  <a:lnTo>
                    <a:pt x="448" y="448"/>
                  </a:lnTo>
                  <a:lnTo>
                    <a:pt x="489" y="448"/>
                  </a:lnTo>
                  <a:lnTo>
                    <a:pt x="489" y="407"/>
                  </a:lnTo>
                  <a:lnTo>
                    <a:pt x="530" y="407"/>
                  </a:lnTo>
                  <a:lnTo>
                    <a:pt x="570" y="366"/>
                  </a:lnTo>
                  <a:close/>
                  <a:moveTo>
                    <a:pt x="489" y="0"/>
                  </a:moveTo>
                  <a:lnTo>
                    <a:pt x="326" y="81"/>
                  </a:lnTo>
                  <a:lnTo>
                    <a:pt x="164" y="203"/>
                  </a:lnTo>
                  <a:lnTo>
                    <a:pt x="82" y="366"/>
                  </a:lnTo>
                  <a:lnTo>
                    <a:pt x="1" y="529"/>
                  </a:lnTo>
                  <a:lnTo>
                    <a:pt x="1" y="773"/>
                  </a:lnTo>
                  <a:lnTo>
                    <a:pt x="41" y="895"/>
                  </a:lnTo>
                  <a:lnTo>
                    <a:pt x="123" y="1017"/>
                  </a:lnTo>
                  <a:lnTo>
                    <a:pt x="204" y="1139"/>
                  </a:lnTo>
                  <a:lnTo>
                    <a:pt x="286" y="1220"/>
                  </a:lnTo>
                  <a:lnTo>
                    <a:pt x="408" y="1261"/>
                  </a:lnTo>
                  <a:lnTo>
                    <a:pt x="570" y="1302"/>
                  </a:lnTo>
                  <a:lnTo>
                    <a:pt x="733" y="1302"/>
                  </a:lnTo>
                  <a:lnTo>
                    <a:pt x="896" y="1220"/>
                  </a:lnTo>
                  <a:lnTo>
                    <a:pt x="1018" y="1098"/>
                  </a:lnTo>
                  <a:lnTo>
                    <a:pt x="1140" y="976"/>
                  </a:lnTo>
                  <a:lnTo>
                    <a:pt x="1221" y="814"/>
                  </a:lnTo>
                  <a:lnTo>
                    <a:pt x="1221" y="610"/>
                  </a:lnTo>
                  <a:lnTo>
                    <a:pt x="1221" y="448"/>
                  </a:lnTo>
                  <a:lnTo>
                    <a:pt x="1180" y="285"/>
                  </a:lnTo>
                  <a:lnTo>
                    <a:pt x="1058" y="122"/>
                  </a:lnTo>
                  <a:lnTo>
                    <a:pt x="896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0">
              <a:extLst>
                <a:ext uri="{FF2B5EF4-FFF2-40B4-BE49-F238E27FC236}">
                  <a16:creationId xmlns:a16="http://schemas.microsoft.com/office/drawing/2014/main" id="{1B636D94-B3AA-C407-13B2-D293943A2096}"/>
                </a:ext>
              </a:extLst>
            </p:cNvPr>
            <p:cNvSpPr/>
            <p:nvPr/>
          </p:nvSpPr>
          <p:spPr>
            <a:xfrm flipH="1">
              <a:off x="5592103" y="1578073"/>
              <a:ext cx="53705" cy="58787"/>
            </a:xfrm>
            <a:custGeom>
              <a:avLst/>
              <a:gdLst/>
              <a:ahLst/>
              <a:cxnLst/>
              <a:rect l="l" t="t" r="r" b="b"/>
              <a:pathLst>
                <a:path w="856" h="937" extrusionOk="0">
                  <a:moveTo>
                    <a:pt x="408" y="1"/>
                  </a:moveTo>
                  <a:lnTo>
                    <a:pt x="286" y="41"/>
                  </a:lnTo>
                  <a:lnTo>
                    <a:pt x="204" y="123"/>
                  </a:lnTo>
                  <a:lnTo>
                    <a:pt x="82" y="204"/>
                  </a:lnTo>
                  <a:lnTo>
                    <a:pt x="42" y="326"/>
                  </a:lnTo>
                  <a:lnTo>
                    <a:pt x="1" y="448"/>
                  </a:lnTo>
                  <a:lnTo>
                    <a:pt x="1" y="611"/>
                  </a:lnTo>
                  <a:lnTo>
                    <a:pt x="82" y="774"/>
                  </a:lnTo>
                  <a:lnTo>
                    <a:pt x="204" y="896"/>
                  </a:lnTo>
                  <a:lnTo>
                    <a:pt x="367" y="936"/>
                  </a:lnTo>
                  <a:lnTo>
                    <a:pt x="530" y="936"/>
                  </a:lnTo>
                  <a:lnTo>
                    <a:pt x="652" y="896"/>
                  </a:lnTo>
                  <a:lnTo>
                    <a:pt x="733" y="774"/>
                  </a:lnTo>
                  <a:lnTo>
                    <a:pt x="814" y="652"/>
                  </a:lnTo>
                  <a:lnTo>
                    <a:pt x="855" y="530"/>
                  </a:lnTo>
                  <a:lnTo>
                    <a:pt x="855" y="367"/>
                  </a:lnTo>
                  <a:lnTo>
                    <a:pt x="855" y="245"/>
                  </a:lnTo>
                  <a:lnTo>
                    <a:pt x="774" y="123"/>
                  </a:lnTo>
                  <a:lnTo>
                    <a:pt x="652" y="4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0">
              <a:extLst>
                <a:ext uri="{FF2B5EF4-FFF2-40B4-BE49-F238E27FC236}">
                  <a16:creationId xmlns:a16="http://schemas.microsoft.com/office/drawing/2014/main" id="{71844773-3FAE-CC82-E363-D7757E450C55}"/>
                </a:ext>
              </a:extLst>
            </p:cNvPr>
            <p:cNvSpPr/>
            <p:nvPr/>
          </p:nvSpPr>
          <p:spPr>
            <a:xfrm flipH="1">
              <a:off x="5579367" y="1567909"/>
              <a:ext cx="76606" cy="81687"/>
            </a:xfrm>
            <a:custGeom>
              <a:avLst/>
              <a:gdLst/>
              <a:ahLst/>
              <a:cxnLst/>
              <a:rect l="l" t="t" r="r" b="b"/>
              <a:pathLst>
                <a:path w="1221" h="1302" extrusionOk="0">
                  <a:moveTo>
                    <a:pt x="732" y="366"/>
                  </a:moveTo>
                  <a:lnTo>
                    <a:pt x="773" y="407"/>
                  </a:lnTo>
                  <a:lnTo>
                    <a:pt x="814" y="407"/>
                  </a:lnTo>
                  <a:lnTo>
                    <a:pt x="814" y="448"/>
                  </a:lnTo>
                  <a:lnTo>
                    <a:pt x="854" y="488"/>
                  </a:lnTo>
                  <a:lnTo>
                    <a:pt x="854" y="529"/>
                  </a:lnTo>
                  <a:lnTo>
                    <a:pt x="854" y="570"/>
                  </a:lnTo>
                  <a:lnTo>
                    <a:pt x="854" y="651"/>
                  </a:lnTo>
                  <a:lnTo>
                    <a:pt x="814" y="732"/>
                  </a:lnTo>
                  <a:lnTo>
                    <a:pt x="773" y="773"/>
                  </a:lnTo>
                  <a:lnTo>
                    <a:pt x="773" y="814"/>
                  </a:lnTo>
                  <a:lnTo>
                    <a:pt x="732" y="854"/>
                  </a:lnTo>
                  <a:lnTo>
                    <a:pt x="692" y="895"/>
                  </a:lnTo>
                  <a:lnTo>
                    <a:pt x="651" y="895"/>
                  </a:lnTo>
                  <a:lnTo>
                    <a:pt x="651" y="936"/>
                  </a:lnTo>
                  <a:lnTo>
                    <a:pt x="529" y="936"/>
                  </a:lnTo>
                  <a:lnTo>
                    <a:pt x="488" y="895"/>
                  </a:lnTo>
                  <a:lnTo>
                    <a:pt x="448" y="895"/>
                  </a:lnTo>
                  <a:lnTo>
                    <a:pt x="448" y="854"/>
                  </a:lnTo>
                  <a:lnTo>
                    <a:pt x="407" y="854"/>
                  </a:lnTo>
                  <a:lnTo>
                    <a:pt x="407" y="814"/>
                  </a:lnTo>
                  <a:lnTo>
                    <a:pt x="366" y="773"/>
                  </a:lnTo>
                  <a:lnTo>
                    <a:pt x="366" y="732"/>
                  </a:lnTo>
                  <a:lnTo>
                    <a:pt x="326" y="692"/>
                  </a:lnTo>
                  <a:lnTo>
                    <a:pt x="326" y="651"/>
                  </a:lnTo>
                  <a:lnTo>
                    <a:pt x="326" y="610"/>
                  </a:lnTo>
                  <a:lnTo>
                    <a:pt x="366" y="529"/>
                  </a:lnTo>
                  <a:lnTo>
                    <a:pt x="407" y="488"/>
                  </a:lnTo>
                  <a:lnTo>
                    <a:pt x="448" y="448"/>
                  </a:lnTo>
                  <a:lnTo>
                    <a:pt x="488" y="407"/>
                  </a:lnTo>
                  <a:lnTo>
                    <a:pt x="529" y="407"/>
                  </a:lnTo>
                  <a:lnTo>
                    <a:pt x="529" y="366"/>
                  </a:lnTo>
                  <a:close/>
                  <a:moveTo>
                    <a:pt x="488" y="0"/>
                  </a:moveTo>
                  <a:lnTo>
                    <a:pt x="285" y="81"/>
                  </a:lnTo>
                  <a:lnTo>
                    <a:pt x="163" y="203"/>
                  </a:lnTo>
                  <a:lnTo>
                    <a:pt x="41" y="366"/>
                  </a:lnTo>
                  <a:lnTo>
                    <a:pt x="0" y="529"/>
                  </a:lnTo>
                  <a:lnTo>
                    <a:pt x="0" y="773"/>
                  </a:lnTo>
                  <a:lnTo>
                    <a:pt x="41" y="895"/>
                  </a:lnTo>
                  <a:lnTo>
                    <a:pt x="82" y="1017"/>
                  </a:lnTo>
                  <a:lnTo>
                    <a:pt x="163" y="1139"/>
                  </a:lnTo>
                  <a:lnTo>
                    <a:pt x="285" y="1220"/>
                  </a:lnTo>
                  <a:lnTo>
                    <a:pt x="407" y="1261"/>
                  </a:lnTo>
                  <a:lnTo>
                    <a:pt x="529" y="1302"/>
                  </a:lnTo>
                  <a:lnTo>
                    <a:pt x="692" y="1302"/>
                  </a:lnTo>
                  <a:lnTo>
                    <a:pt x="854" y="1220"/>
                  </a:lnTo>
                  <a:lnTo>
                    <a:pt x="1017" y="1098"/>
                  </a:lnTo>
                  <a:lnTo>
                    <a:pt x="1098" y="976"/>
                  </a:lnTo>
                  <a:lnTo>
                    <a:pt x="1180" y="814"/>
                  </a:lnTo>
                  <a:lnTo>
                    <a:pt x="1220" y="610"/>
                  </a:lnTo>
                  <a:lnTo>
                    <a:pt x="1220" y="448"/>
                  </a:lnTo>
                  <a:lnTo>
                    <a:pt x="1139" y="285"/>
                  </a:lnTo>
                  <a:lnTo>
                    <a:pt x="1017" y="122"/>
                  </a:lnTo>
                  <a:lnTo>
                    <a:pt x="854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0">
              <a:extLst>
                <a:ext uri="{FF2B5EF4-FFF2-40B4-BE49-F238E27FC236}">
                  <a16:creationId xmlns:a16="http://schemas.microsoft.com/office/drawing/2014/main" id="{9FBD2756-5A41-4429-ABA4-929E0180BC05}"/>
                </a:ext>
              </a:extLst>
            </p:cNvPr>
            <p:cNvSpPr/>
            <p:nvPr/>
          </p:nvSpPr>
          <p:spPr>
            <a:xfrm flipH="1">
              <a:off x="5936671" y="1460687"/>
              <a:ext cx="91914" cy="140412"/>
            </a:xfrm>
            <a:custGeom>
              <a:avLst/>
              <a:gdLst/>
              <a:ahLst/>
              <a:cxnLst/>
              <a:rect l="l" t="t" r="r" b="b"/>
              <a:pathLst>
                <a:path w="1465" h="2238" extrusionOk="0">
                  <a:moveTo>
                    <a:pt x="1261" y="1"/>
                  </a:moveTo>
                  <a:lnTo>
                    <a:pt x="1180" y="41"/>
                  </a:lnTo>
                  <a:lnTo>
                    <a:pt x="936" y="204"/>
                  </a:lnTo>
                  <a:lnTo>
                    <a:pt x="692" y="407"/>
                  </a:lnTo>
                  <a:lnTo>
                    <a:pt x="489" y="652"/>
                  </a:lnTo>
                  <a:lnTo>
                    <a:pt x="326" y="896"/>
                  </a:lnTo>
                  <a:lnTo>
                    <a:pt x="204" y="1140"/>
                  </a:lnTo>
                  <a:lnTo>
                    <a:pt x="82" y="1465"/>
                  </a:lnTo>
                  <a:lnTo>
                    <a:pt x="41" y="1750"/>
                  </a:lnTo>
                  <a:lnTo>
                    <a:pt x="0" y="2035"/>
                  </a:lnTo>
                  <a:lnTo>
                    <a:pt x="41" y="2116"/>
                  </a:lnTo>
                  <a:lnTo>
                    <a:pt x="82" y="2197"/>
                  </a:lnTo>
                  <a:lnTo>
                    <a:pt x="123" y="2238"/>
                  </a:lnTo>
                  <a:lnTo>
                    <a:pt x="285" y="2238"/>
                  </a:lnTo>
                  <a:lnTo>
                    <a:pt x="326" y="2197"/>
                  </a:lnTo>
                  <a:lnTo>
                    <a:pt x="367" y="2116"/>
                  </a:lnTo>
                  <a:lnTo>
                    <a:pt x="367" y="2035"/>
                  </a:lnTo>
                  <a:lnTo>
                    <a:pt x="407" y="1790"/>
                  </a:lnTo>
                  <a:lnTo>
                    <a:pt x="448" y="1546"/>
                  </a:lnTo>
                  <a:lnTo>
                    <a:pt x="529" y="1302"/>
                  </a:lnTo>
                  <a:lnTo>
                    <a:pt x="651" y="1058"/>
                  </a:lnTo>
                  <a:lnTo>
                    <a:pt x="814" y="855"/>
                  </a:lnTo>
                  <a:lnTo>
                    <a:pt x="977" y="652"/>
                  </a:lnTo>
                  <a:lnTo>
                    <a:pt x="1180" y="489"/>
                  </a:lnTo>
                  <a:lnTo>
                    <a:pt x="1383" y="367"/>
                  </a:lnTo>
                  <a:lnTo>
                    <a:pt x="1424" y="326"/>
                  </a:lnTo>
                  <a:lnTo>
                    <a:pt x="1465" y="245"/>
                  </a:lnTo>
                  <a:lnTo>
                    <a:pt x="1465" y="163"/>
                  </a:lnTo>
                  <a:lnTo>
                    <a:pt x="1424" y="123"/>
                  </a:lnTo>
                  <a:lnTo>
                    <a:pt x="1383" y="82"/>
                  </a:lnTo>
                  <a:lnTo>
                    <a:pt x="1343" y="4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0">
              <a:extLst>
                <a:ext uri="{FF2B5EF4-FFF2-40B4-BE49-F238E27FC236}">
                  <a16:creationId xmlns:a16="http://schemas.microsoft.com/office/drawing/2014/main" id="{57BCD580-DCC9-C6E7-9B59-5737A6BB587E}"/>
                </a:ext>
              </a:extLst>
            </p:cNvPr>
            <p:cNvSpPr/>
            <p:nvPr/>
          </p:nvSpPr>
          <p:spPr>
            <a:xfrm flipH="1">
              <a:off x="5885601" y="1432642"/>
              <a:ext cx="23026" cy="28108"/>
            </a:xfrm>
            <a:custGeom>
              <a:avLst/>
              <a:gdLst/>
              <a:ahLst/>
              <a:cxnLst/>
              <a:rect l="l" t="t" r="r" b="b"/>
              <a:pathLst>
                <a:path w="367" h="448" extrusionOk="0">
                  <a:moveTo>
                    <a:pt x="204" y="0"/>
                  </a:moveTo>
                  <a:lnTo>
                    <a:pt x="122" y="41"/>
                  </a:lnTo>
                  <a:lnTo>
                    <a:pt x="41" y="82"/>
                  </a:lnTo>
                  <a:lnTo>
                    <a:pt x="41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41" y="366"/>
                  </a:lnTo>
                  <a:lnTo>
                    <a:pt x="122" y="407"/>
                  </a:lnTo>
                  <a:lnTo>
                    <a:pt x="204" y="448"/>
                  </a:lnTo>
                  <a:lnTo>
                    <a:pt x="244" y="407"/>
                  </a:lnTo>
                  <a:lnTo>
                    <a:pt x="326" y="366"/>
                  </a:lnTo>
                  <a:lnTo>
                    <a:pt x="366" y="326"/>
                  </a:lnTo>
                  <a:lnTo>
                    <a:pt x="366" y="244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82"/>
                  </a:lnTo>
                  <a:lnTo>
                    <a:pt x="244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1C29EACE-B991-1EB2-E218-1D4A130E3746}"/>
              </a:ext>
            </a:extLst>
          </p:cNvPr>
          <p:cNvSpPr/>
          <p:nvPr/>
        </p:nvSpPr>
        <p:spPr>
          <a:xfrm>
            <a:off x="4978042" y="254897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1"/>
                </a:moveTo>
                <a:lnTo>
                  <a:pt x="1262" y="41"/>
                </a:lnTo>
                <a:lnTo>
                  <a:pt x="1018" y="123"/>
                </a:lnTo>
                <a:lnTo>
                  <a:pt x="773" y="204"/>
                </a:lnTo>
                <a:lnTo>
                  <a:pt x="570" y="367"/>
                </a:lnTo>
                <a:lnTo>
                  <a:pt x="407" y="529"/>
                </a:lnTo>
                <a:lnTo>
                  <a:pt x="245" y="692"/>
                </a:lnTo>
                <a:lnTo>
                  <a:pt x="163" y="896"/>
                </a:lnTo>
                <a:lnTo>
                  <a:pt x="82" y="1099"/>
                </a:lnTo>
                <a:lnTo>
                  <a:pt x="1" y="1343"/>
                </a:lnTo>
                <a:lnTo>
                  <a:pt x="1" y="1546"/>
                </a:lnTo>
                <a:lnTo>
                  <a:pt x="1" y="1790"/>
                </a:lnTo>
                <a:lnTo>
                  <a:pt x="41" y="1994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1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7"/>
                </a:lnTo>
                <a:lnTo>
                  <a:pt x="1831" y="3377"/>
                </a:lnTo>
                <a:lnTo>
                  <a:pt x="2075" y="3336"/>
                </a:lnTo>
                <a:lnTo>
                  <a:pt x="2319" y="3255"/>
                </a:lnTo>
                <a:lnTo>
                  <a:pt x="2563" y="3173"/>
                </a:lnTo>
                <a:lnTo>
                  <a:pt x="2767" y="3011"/>
                </a:lnTo>
                <a:lnTo>
                  <a:pt x="2929" y="2848"/>
                </a:lnTo>
                <a:lnTo>
                  <a:pt x="3092" y="2645"/>
                </a:lnTo>
                <a:lnTo>
                  <a:pt x="3214" y="2441"/>
                </a:lnTo>
                <a:lnTo>
                  <a:pt x="3295" y="2197"/>
                </a:lnTo>
                <a:lnTo>
                  <a:pt x="3336" y="1912"/>
                </a:lnTo>
                <a:lnTo>
                  <a:pt x="3336" y="1628"/>
                </a:lnTo>
                <a:lnTo>
                  <a:pt x="3295" y="1343"/>
                </a:lnTo>
                <a:lnTo>
                  <a:pt x="3214" y="1099"/>
                </a:lnTo>
                <a:lnTo>
                  <a:pt x="3092" y="855"/>
                </a:lnTo>
                <a:lnTo>
                  <a:pt x="2929" y="611"/>
                </a:lnTo>
                <a:lnTo>
                  <a:pt x="2726" y="407"/>
                </a:lnTo>
                <a:lnTo>
                  <a:pt x="2482" y="245"/>
                </a:lnTo>
                <a:lnTo>
                  <a:pt x="2238" y="123"/>
                </a:lnTo>
                <a:lnTo>
                  <a:pt x="1994" y="41"/>
                </a:lnTo>
                <a:lnTo>
                  <a:pt x="17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0">
            <a:extLst>
              <a:ext uri="{FF2B5EF4-FFF2-40B4-BE49-F238E27FC236}">
                <a16:creationId xmlns:a16="http://schemas.microsoft.com/office/drawing/2014/main" id="{DFBB59CA-F0AE-B5BE-2AFA-E1B2038101FD}"/>
              </a:ext>
            </a:extLst>
          </p:cNvPr>
          <p:cNvSpPr/>
          <p:nvPr/>
        </p:nvSpPr>
        <p:spPr>
          <a:xfrm>
            <a:off x="5543603" y="10742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05F6034D-004F-2F00-0A26-7316AAC4AD77}"/>
              </a:ext>
            </a:extLst>
          </p:cNvPr>
          <p:cNvSpPr/>
          <p:nvPr/>
        </p:nvSpPr>
        <p:spPr>
          <a:xfrm rot="316832">
            <a:off x="7637496" y="2499910"/>
            <a:ext cx="319339" cy="635502"/>
          </a:xfrm>
          <a:custGeom>
            <a:avLst/>
            <a:gdLst/>
            <a:ahLst/>
            <a:cxnLst/>
            <a:rect l="l" t="t" r="r" b="b"/>
            <a:pathLst>
              <a:path w="4354" h="8665" extrusionOk="0">
                <a:moveTo>
                  <a:pt x="1750" y="0"/>
                </a:moveTo>
                <a:lnTo>
                  <a:pt x="1669" y="82"/>
                </a:lnTo>
                <a:lnTo>
                  <a:pt x="123" y="2726"/>
                </a:lnTo>
                <a:lnTo>
                  <a:pt x="123" y="2807"/>
                </a:lnTo>
                <a:lnTo>
                  <a:pt x="123" y="2888"/>
                </a:lnTo>
                <a:lnTo>
                  <a:pt x="164" y="2970"/>
                </a:lnTo>
                <a:lnTo>
                  <a:pt x="245" y="3010"/>
                </a:lnTo>
                <a:lnTo>
                  <a:pt x="570" y="3092"/>
                </a:lnTo>
                <a:lnTo>
                  <a:pt x="936" y="3092"/>
                </a:lnTo>
                <a:lnTo>
                  <a:pt x="692" y="3621"/>
                </a:lnTo>
                <a:lnTo>
                  <a:pt x="489" y="4190"/>
                </a:lnTo>
                <a:lnTo>
                  <a:pt x="286" y="4719"/>
                </a:lnTo>
                <a:lnTo>
                  <a:pt x="41" y="5288"/>
                </a:lnTo>
                <a:lnTo>
                  <a:pt x="1" y="5370"/>
                </a:lnTo>
                <a:lnTo>
                  <a:pt x="41" y="5451"/>
                </a:lnTo>
                <a:lnTo>
                  <a:pt x="82" y="5492"/>
                </a:lnTo>
                <a:lnTo>
                  <a:pt x="164" y="5532"/>
                </a:lnTo>
                <a:lnTo>
                  <a:pt x="733" y="5654"/>
                </a:lnTo>
                <a:lnTo>
                  <a:pt x="1343" y="5736"/>
                </a:lnTo>
                <a:lnTo>
                  <a:pt x="814" y="7078"/>
                </a:lnTo>
                <a:lnTo>
                  <a:pt x="408" y="8420"/>
                </a:lnTo>
                <a:lnTo>
                  <a:pt x="408" y="8542"/>
                </a:lnTo>
                <a:lnTo>
                  <a:pt x="489" y="8624"/>
                </a:lnTo>
                <a:lnTo>
                  <a:pt x="570" y="8664"/>
                </a:lnTo>
                <a:lnTo>
                  <a:pt x="692" y="8624"/>
                </a:lnTo>
                <a:lnTo>
                  <a:pt x="1669" y="7851"/>
                </a:lnTo>
                <a:lnTo>
                  <a:pt x="2563" y="6997"/>
                </a:lnTo>
                <a:lnTo>
                  <a:pt x="3377" y="6061"/>
                </a:lnTo>
                <a:lnTo>
                  <a:pt x="4150" y="5085"/>
                </a:lnTo>
                <a:lnTo>
                  <a:pt x="4150" y="5044"/>
                </a:lnTo>
                <a:lnTo>
                  <a:pt x="4190" y="5004"/>
                </a:lnTo>
                <a:lnTo>
                  <a:pt x="4190" y="4922"/>
                </a:lnTo>
                <a:lnTo>
                  <a:pt x="4109" y="4841"/>
                </a:lnTo>
                <a:lnTo>
                  <a:pt x="4068" y="4800"/>
                </a:lnTo>
                <a:lnTo>
                  <a:pt x="3987" y="4759"/>
                </a:lnTo>
                <a:lnTo>
                  <a:pt x="2767" y="4719"/>
                </a:lnTo>
                <a:lnTo>
                  <a:pt x="3458" y="3743"/>
                </a:lnTo>
                <a:lnTo>
                  <a:pt x="3784" y="3295"/>
                </a:lnTo>
                <a:lnTo>
                  <a:pt x="3906" y="3132"/>
                </a:lnTo>
                <a:lnTo>
                  <a:pt x="3987" y="3051"/>
                </a:lnTo>
                <a:lnTo>
                  <a:pt x="4028" y="2929"/>
                </a:lnTo>
                <a:lnTo>
                  <a:pt x="4028" y="2848"/>
                </a:lnTo>
                <a:lnTo>
                  <a:pt x="3946" y="2766"/>
                </a:lnTo>
                <a:lnTo>
                  <a:pt x="3865" y="2726"/>
                </a:lnTo>
                <a:lnTo>
                  <a:pt x="3296" y="2726"/>
                </a:lnTo>
                <a:lnTo>
                  <a:pt x="3621" y="2197"/>
                </a:lnTo>
                <a:lnTo>
                  <a:pt x="3906" y="1627"/>
                </a:lnTo>
                <a:lnTo>
                  <a:pt x="4150" y="1058"/>
                </a:lnTo>
                <a:lnTo>
                  <a:pt x="4353" y="489"/>
                </a:lnTo>
                <a:lnTo>
                  <a:pt x="4353" y="407"/>
                </a:lnTo>
                <a:lnTo>
                  <a:pt x="4312" y="326"/>
                </a:lnTo>
                <a:lnTo>
                  <a:pt x="4272" y="285"/>
                </a:lnTo>
                <a:lnTo>
                  <a:pt x="4190" y="244"/>
                </a:lnTo>
                <a:lnTo>
                  <a:pt x="3580" y="244"/>
                </a:lnTo>
                <a:lnTo>
                  <a:pt x="3011" y="163"/>
                </a:lnTo>
                <a:lnTo>
                  <a:pt x="2441" y="82"/>
                </a:lnTo>
                <a:lnTo>
                  <a:pt x="1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0">
            <a:extLst>
              <a:ext uri="{FF2B5EF4-FFF2-40B4-BE49-F238E27FC236}">
                <a16:creationId xmlns:a16="http://schemas.microsoft.com/office/drawing/2014/main" id="{509D09B2-80BB-4532-CE17-3B6F31F5847E}"/>
              </a:ext>
            </a:extLst>
          </p:cNvPr>
          <p:cNvSpPr/>
          <p:nvPr/>
        </p:nvSpPr>
        <p:spPr>
          <a:xfrm>
            <a:off x="6793003" y="23514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1AF36-0344-B87E-0B1F-7317F18AC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2020" y="4423030"/>
            <a:ext cx="466680" cy="45719"/>
          </a:xfrm>
        </p:spPr>
        <p:txBody>
          <a:bodyPr/>
          <a:lstStyle/>
          <a:p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30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>
          <a:extLst>
            <a:ext uri="{FF2B5EF4-FFF2-40B4-BE49-F238E27FC236}">
              <a16:creationId xmlns:a16="http://schemas.microsoft.com/office/drawing/2014/main" id="{53DDE350-069E-3B5D-7CF7-E4D4C9DEB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57">
            <a:extLst>
              <a:ext uri="{FF2B5EF4-FFF2-40B4-BE49-F238E27FC236}">
                <a16:creationId xmlns:a16="http://schemas.microsoft.com/office/drawing/2014/main" id="{7BF80914-1F6B-44BE-8C32-E47BBD976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1850" name="Google Shape;1850;p57">
            <a:extLst>
              <a:ext uri="{FF2B5EF4-FFF2-40B4-BE49-F238E27FC236}">
                <a16:creationId xmlns:a16="http://schemas.microsoft.com/office/drawing/2014/main" id="{4E32022D-3B5F-B2C6-A186-2E64BF7F637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05350" y="4112700"/>
            <a:ext cx="75333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b="1" dirty="0"/>
          </a:p>
        </p:txBody>
      </p:sp>
      <p:sp>
        <p:nvSpPr>
          <p:cNvPr id="1851" name="Google Shape;1851;p57">
            <a:extLst>
              <a:ext uri="{FF2B5EF4-FFF2-40B4-BE49-F238E27FC236}">
                <a16:creationId xmlns:a16="http://schemas.microsoft.com/office/drawing/2014/main" id="{ECE8F411-5B64-150C-5355-D02BD82F0D75}"/>
              </a:ext>
            </a:extLst>
          </p:cNvPr>
          <p:cNvSpPr txBox="1"/>
          <p:nvPr/>
        </p:nvSpPr>
        <p:spPr>
          <a:xfrm flipH="1">
            <a:off x="5774403" y="3639963"/>
            <a:ext cx="188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Balancing financial sustainability with Social impact.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852" name="Google Shape;1852;p57">
            <a:extLst>
              <a:ext uri="{FF2B5EF4-FFF2-40B4-BE49-F238E27FC236}">
                <a16:creationId xmlns:a16="http://schemas.microsoft.com/office/drawing/2014/main" id="{8409AC60-F441-75E5-AC11-81D5ECF575B0}"/>
              </a:ext>
            </a:extLst>
          </p:cNvPr>
          <p:cNvSpPr txBox="1"/>
          <p:nvPr/>
        </p:nvSpPr>
        <p:spPr>
          <a:xfrm flipH="1">
            <a:off x="2372947" y="3675699"/>
            <a:ext cx="2007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Ensuring only certified, qualified therapist onboard.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853" name="Google Shape;1853;p57">
            <a:extLst>
              <a:ext uri="{FF2B5EF4-FFF2-40B4-BE49-F238E27FC236}">
                <a16:creationId xmlns:a16="http://schemas.microsoft.com/office/drawing/2014/main" id="{DD110CE5-FD05-2C08-E097-3336AF89B92C}"/>
              </a:ext>
            </a:extLst>
          </p:cNvPr>
          <p:cNvSpPr txBox="1"/>
          <p:nvPr/>
        </p:nvSpPr>
        <p:spPr>
          <a:xfrm flipH="1">
            <a:off x="5774403" y="2864611"/>
            <a:ext cx="1885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Yusei Magic"/>
                <a:ea typeface="Yusei Magic"/>
                <a:cs typeface="Yusei Magic"/>
                <a:sym typeface="Yusei Magic"/>
              </a:rPr>
              <a:t>Funding &amp; Scale</a:t>
            </a:r>
            <a:endParaRPr sz="2000" b="1" dirty="0">
              <a:solidFill>
                <a:schemeClr val="accent2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854" name="Google Shape;1854;p57">
            <a:extLst>
              <a:ext uri="{FF2B5EF4-FFF2-40B4-BE49-F238E27FC236}">
                <a16:creationId xmlns:a16="http://schemas.microsoft.com/office/drawing/2014/main" id="{527DA8B5-2DE2-2B94-8B89-B8EF731092CD}"/>
              </a:ext>
            </a:extLst>
          </p:cNvPr>
          <p:cNvSpPr txBox="1"/>
          <p:nvPr/>
        </p:nvSpPr>
        <p:spPr>
          <a:xfrm flipH="1">
            <a:off x="2284402" y="2900348"/>
            <a:ext cx="20958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Yusei Magic"/>
                <a:ea typeface="Yusei Magic"/>
                <a:cs typeface="Yusei Magic"/>
                <a:sym typeface="Yusei Magic"/>
              </a:rPr>
              <a:t>Therapist Licensing</a:t>
            </a:r>
            <a:endParaRPr sz="2000" b="1" dirty="0">
              <a:solidFill>
                <a:schemeClr val="l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855" name="Google Shape;1855;p57">
            <a:extLst>
              <a:ext uri="{FF2B5EF4-FFF2-40B4-BE49-F238E27FC236}">
                <a16:creationId xmlns:a16="http://schemas.microsoft.com/office/drawing/2014/main" id="{E62FE775-0CAE-C1C9-68D2-D7F199E29F08}"/>
              </a:ext>
            </a:extLst>
          </p:cNvPr>
          <p:cNvSpPr txBox="1"/>
          <p:nvPr/>
        </p:nvSpPr>
        <p:spPr>
          <a:xfrm flipH="1">
            <a:off x="4267284" y="1259745"/>
            <a:ext cx="1885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rPr>
              <a:t>User Trust</a:t>
            </a:r>
            <a:endParaRPr sz="2000" b="1" dirty="0">
              <a:solidFill>
                <a:schemeClr val="dk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856" name="Google Shape;1856;p57">
            <a:extLst>
              <a:ext uri="{FF2B5EF4-FFF2-40B4-BE49-F238E27FC236}">
                <a16:creationId xmlns:a16="http://schemas.microsoft.com/office/drawing/2014/main" id="{9B495794-C3B7-1E68-F354-C723F53CF628}"/>
              </a:ext>
            </a:extLst>
          </p:cNvPr>
          <p:cNvSpPr txBox="1"/>
          <p:nvPr/>
        </p:nvSpPr>
        <p:spPr>
          <a:xfrm flipH="1">
            <a:off x="4267284" y="1906016"/>
            <a:ext cx="188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Making People comfortable to open up online.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857" name="Google Shape;1857;p57">
            <a:extLst>
              <a:ext uri="{FF2B5EF4-FFF2-40B4-BE49-F238E27FC236}">
                <a16:creationId xmlns:a16="http://schemas.microsoft.com/office/drawing/2014/main" id="{3DBFA163-6FC7-BB58-E26B-DF3FACB43841}"/>
              </a:ext>
            </a:extLst>
          </p:cNvPr>
          <p:cNvSpPr txBox="1"/>
          <p:nvPr/>
        </p:nvSpPr>
        <p:spPr>
          <a:xfrm flipH="1">
            <a:off x="984200" y="1259745"/>
            <a:ext cx="2007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Yusei Magic"/>
                <a:ea typeface="Yusei Magic"/>
                <a:cs typeface="Yusei Magic"/>
                <a:sym typeface="Yusei Magic"/>
              </a:rPr>
              <a:t>Data Privacy</a:t>
            </a:r>
            <a:endParaRPr sz="2000" b="1" dirty="0">
              <a:solidFill>
                <a:schemeClr val="accen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858" name="Google Shape;1858;p57">
            <a:extLst>
              <a:ext uri="{FF2B5EF4-FFF2-40B4-BE49-F238E27FC236}">
                <a16:creationId xmlns:a16="http://schemas.microsoft.com/office/drawing/2014/main" id="{823B64B4-8E9C-C7E7-C83A-A94370159682}"/>
              </a:ext>
            </a:extLst>
          </p:cNvPr>
          <p:cNvSpPr txBox="1"/>
          <p:nvPr/>
        </p:nvSpPr>
        <p:spPr>
          <a:xfrm flipH="1">
            <a:off x="984218" y="1896721"/>
            <a:ext cx="2007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Protecting sensitive user information with end-to-end encryption.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" name="Google Shape;2594;p64">
            <a:extLst>
              <a:ext uri="{FF2B5EF4-FFF2-40B4-BE49-F238E27FC236}">
                <a16:creationId xmlns:a16="http://schemas.microsoft.com/office/drawing/2014/main" id="{7438DB1B-A264-8EEA-3818-1DB0B4B2A007}"/>
              </a:ext>
            </a:extLst>
          </p:cNvPr>
          <p:cNvSpPr/>
          <p:nvPr/>
        </p:nvSpPr>
        <p:spPr>
          <a:xfrm>
            <a:off x="3442299" y="1953815"/>
            <a:ext cx="644279" cy="484800"/>
          </a:xfrm>
          <a:custGeom>
            <a:avLst/>
            <a:gdLst/>
            <a:ahLst/>
            <a:cxnLst/>
            <a:rect l="l" t="t" r="r" b="b"/>
            <a:pathLst>
              <a:path w="9315" h="8258" extrusionOk="0">
                <a:moveTo>
                  <a:pt x="2807" y="1261"/>
                </a:moveTo>
                <a:lnTo>
                  <a:pt x="2929" y="1343"/>
                </a:lnTo>
                <a:lnTo>
                  <a:pt x="3051" y="1424"/>
                </a:lnTo>
                <a:lnTo>
                  <a:pt x="2766" y="1831"/>
                </a:lnTo>
                <a:lnTo>
                  <a:pt x="2481" y="2319"/>
                </a:lnTo>
                <a:lnTo>
                  <a:pt x="2400" y="1993"/>
                </a:lnTo>
                <a:lnTo>
                  <a:pt x="2359" y="1668"/>
                </a:lnTo>
                <a:lnTo>
                  <a:pt x="2400" y="1505"/>
                </a:lnTo>
                <a:lnTo>
                  <a:pt x="2481" y="1343"/>
                </a:lnTo>
                <a:lnTo>
                  <a:pt x="2522" y="1302"/>
                </a:lnTo>
                <a:lnTo>
                  <a:pt x="2603" y="1261"/>
                </a:lnTo>
                <a:close/>
                <a:moveTo>
                  <a:pt x="5085" y="366"/>
                </a:moveTo>
                <a:lnTo>
                  <a:pt x="5166" y="407"/>
                </a:lnTo>
                <a:lnTo>
                  <a:pt x="5207" y="448"/>
                </a:lnTo>
                <a:lnTo>
                  <a:pt x="5288" y="529"/>
                </a:lnTo>
                <a:lnTo>
                  <a:pt x="5288" y="651"/>
                </a:lnTo>
                <a:lnTo>
                  <a:pt x="5329" y="854"/>
                </a:lnTo>
                <a:lnTo>
                  <a:pt x="5288" y="1017"/>
                </a:lnTo>
                <a:lnTo>
                  <a:pt x="5207" y="1424"/>
                </a:lnTo>
                <a:lnTo>
                  <a:pt x="5003" y="2400"/>
                </a:lnTo>
                <a:lnTo>
                  <a:pt x="4881" y="2929"/>
                </a:lnTo>
                <a:lnTo>
                  <a:pt x="4108" y="2034"/>
                </a:lnTo>
                <a:lnTo>
                  <a:pt x="3580" y="1383"/>
                </a:lnTo>
                <a:lnTo>
                  <a:pt x="3986" y="936"/>
                </a:lnTo>
                <a:lnTo>
                  <a:pt x="4271" y="732"/>
                </a:lnTo>
                <a:lnTo>
                  <a:pt x="4474" y="570"/>
                </a:lnTo>
                <a:lnTo>
                  <a:pt x="4678" y="448"/>
                </a:lnTo>
                <a:lnTo>
                  <a:pt x="4881" y="366"/>
                </a:lnTo>
                <a:close/>
                <a:moveTo>
                  <a:pt x="3335" y="1709"/>
                </a:moveTo>
                <a:lnTo>
                  <a:pt x="3458" y="1831"/>
                </a:lnTo>
                <a:lnTo>
                  <a:pt x="4596" y="3214"/>
                </a:lnTo>
                <a:lnTo>
                  <a:pt x="4149" y="3458"/>
                </a:lnTo>
                <a:lnTo>
                  <a:pt x="3742" y="3336"/>
                </a:lnTo>
                <a:lnTo>
                  <a:pt x="2766" y="3051"/>
                </a:lnTo>
                <a:lnTo>
                  <a:pt x="2766" y="3010"/>
                </a:lnTo>
                <a:lnTo>
                  <a:pt x="2644" y="2766"/>
                </a:lnTo>
                <a:lnTo>
                  <a:pt x="2929" y="2278"/>
                </a:lnTo>
                <a:lnTo>
                  <a:pt x="3335" y="1709"/>
                </a:lnTo>
                <a:close/>
                <a:moveTo>
                  <a:pt x="4718" y="3580"/>
                </a:moveTo>
                <a:lnTo>
                  <a:pt x="4718" y="3620"/>
                </a:lnTo>
                <a:lnTo>
                  <a:pt x="4637" y="3620"/>
                </a:lnTo>
                <a:lnTo>
                  <a:pt x="4718" y="3580"/>
                </a:lnTo>
                <a:close/>
                <a:moveTo>
                  <a:pt x="5085" y="3742"/>
                </a:moveTo>
                <a:lnTo>
                  <a:pt x="5085" y="3783"/>
                </a:lnTo>
                <a:lnTo>
                  <a:pt x="5044" y="3783"/>
                </a:lnTo>
                <a:lnTo>
                  <a:pt x="5085" y="3742"/>
                </a:lnTo>
                <a:close/>
                <a:moveTo>
                  <a:pt x="2929" y="3458"/>
                </a:moveTo>
                <a:lnTo>
                  <a:pt x="3702" y="3702"/>
                </a:lnTo>
                <a:lnTo>
                  <a:pt x="3254" y="3946"/>
                </a:lnTo>
                <a:lnTo>
                  <a:pt x="2929" y="3458"/>
                </a:lnTo>
                <a:close/>
                <a:moveTo>
                  <a:pt x="610" y="2929"/>
                </a:moveTo>
                <a:lnTo>
                  <a:pt x="814" y="2970"/>
                </a:lnTo>
                <a:lnTo>
                  <a:pt x="1058" y="3010"/>
                </a:lnTo>
                <a:lnTo>
                  <a:pt x="1993" y="3214"/>
                </a:lnTo>
                <a:lnTo>
                  <a:pt x="1830" y="3702"/>
                </a:lnTo>
                <a:lnTo>
                  <a:pt x="1749" y="4027"/>
                </a:lnTo>
                <a:lnTo>
                  <a:pt x="1708" y="4353"/>
                </a:lnTo>
                <a:lnTo>
                  <a:pt x="1627" y="4312"/>
                </a:lnTo>
                <a:lnTo>
                  <a:pt x="1261" y="4149"/>
                </a:lnTo>
                <a:lnTo>
                  <a:pt x="976" y="3905"/>
                </a:lnTo>
                <a:lnTo>
                  <a:pt x="610" y="3620"/>
                </a:lnTo>
                <a:lnTo>
                  <a:pt x="488" y="3417"/>
                </a:lnTo>
                <a:lnTo>
                  <a:pt x="407" y="3214"/>
                </a:lnTo>
                <a:lnTo>
                  <a:pt x="407" y="3092"/>
                </a:lnTo>
                <a:lnTo>
                  <a:pt x="447" y="3010"/>
                </a:lnTo>
                <a:lnTo>
                  <a:pt x="488" y="2970"/>
                </a:lnTo>
                <a:lnTo>
                  <a:pt x="610" y="2929"/>
                </a:lnTo>
                <a:close/>
                <a:moveTo>
                  <a:pt x="2481" y="3336"/>
                </a:moveTo>
                <a:lnTo>
                  <a:pt x="2685" y="3742"/>
                </a:lnTo>
                <a:lnTo>
                  <a:pt x="2929" y="4149"/>
                </a:lnTo>
                <a:lnTo>
                  <a:pt x="2278" y="4556"/>
                </a:lnTo>
                <a:lnTo>
                  <a:pt x="2034" y="4515"/>
                </a:lnTo>
                <a:lnTo>
                  <a:pt x="2115" y="4190"/>
                </a:lnTo>
                <a:lnTo>
                  <a:pt x="2156" y="3905"/>
                </a:lnTo>
                <a:lnTo>
                  <a:pt x="2359" y="3336"/>
                </a:lnTo>
                <a:close/>
                <a:moveTo>
                  <a:pt x="7851" y="2359"/>
                </a:moveTo>
                <a:lnTo>
                  <a:pt x="8095" y="2400"/>
                </a:lnTo>
                <a:lnTo>
                  <a:pt x="8298" y="2481"/>
                </a:lnTo>
                <a:lnTo>
                  <a:pt x="8461" y="2563"/>
                </a:lnTo>
                <a:lnTo>
                  <a:pt x="8664" y="2726"/>
                </a:lnTo>
                <a:lnTo>
                  <a:pt x="8786" y="2848"/>
                </a:lnTo>
                <a:lnTo>
                  <a:pt x="8867" y="3010"/>
                </a:lnTo>
                <a:lnTo>
                  <a:pt x="8908" y="3214"/>
                </a:lnTo>
                <a:lnTo>
                  <a:pt x="8908" y="3376"/>
                </a:lnTo>
                <a:lnTo>
                  <a:pt x="8867" y="3539"/>
                </a:lnTo>
                <a:lnTo>
                  <a:pt x="8786" y="3702"/>
                </a:lnTo>
                <a:lnTo>
                  <a:pt x="8664" y="3824"/>
                </a:lnTo>
                <a:lnTo>
                  <a:pt x="8501" y="3946"/>
                </a:lnTo>
                <a:lnTo>
                  <a:pt x="8176" y="4149"/>
                </a:lnTo>
                <a:lnTo>
                  <a:pt x="7769" y="4353"/>
                </a:lnTo>
                <a:lnTo>
                  <a:pt x="6996" y="4556"/>
                </a:lnTo>
                <a:lnTo>
                  <a:pt x="6468" y="4312"/>
                </a:lnTo>
                <a:lnTo>
                  <a:pt x="5939" y="4109"/>
                </a:lnTo>
                <a:lnTo>
                  <a:pt x="5776" y="4027"/>
                </a:lnTo>
                <a:lnTo>
                  <a:pt x="5207" y="3336"/>
                </a:lnTo>
                <a:lnTo>
                  <a:pt x="5288" y="3295"/>
                </a:lnTo>
                <a:lnTo>
                  <a:pt x="6142" y="2888"/>
                </a:lnTo>
                <a:lnTo>
                  <a:pt x="6549" y="2685"/>
                </a:lnTo>
                <a:lnTo>
                  <a:pt x="6996" y="2522"/>
                </a:lnTo>
                <a:lnTo>
                  <a:pt x="7444" y="2400"/>
                </a:lnTo>
                <a:lnTo>
                  <a:pt x="7647" y="2359"/>
                </a:lnTo>
                <a:close/>
                <a:moveTo>
                  <a:pt x="6264" y="4637"/>
                </a:moveTo>
                <a:lnTo>
                  <a:pt x="6427" y="4719"/>
                </a:lnTo>
                <a:lnTo>
                  <a:pt x="6346" y="4719"/>
                </a:lnTo>
                <a:lnTo>
                  <a:pt x="6264" y="4637"/>
                </a:lnTo>
                <a:close/>
                <a:moveTo>
                  <a:pt x="3173" y="4434"/>
                </a:moveTo>
                <a:lnTo>
                  <a:pt x="3173" y="4475"/>
                </a:lnTo>
                <a:lnTo>
                  <a:pt x="3498" y="4759"/>
                </a:lnTo>
                <a:lnTo>
                  <a:pt x="2807" y="4678"/>
                </a:lnTo>
                <a:lnTo>
                  <a:pt x="3173" y="4434"/>
                </a:lnTo>
                <a:close/>
                <a:moveTo>
                  <a:pt x="4190" y="3864"/>
                </a:moveTo>
                <a:lnTo>
                  <a:pt x="4637" y="3987"/>
                </a:lnTo>
                <a:lnTo>
                  <a:pt x="4556" y="4312"/>
                </a:lnTo>
                <a:lnTo>
                  <a:pt x="4474" y="4759"/>
                </a:lnTo>
                <a:lnTo>
                  <a:pt x="4434" y="4759"/>
                </a:lnTo>
                <a:lnTo>
                  <a:pt x="4352" y="4719"/>
                </a:lnTo>
                <a:lnTo>
                  <a:pt x="4230" y="4719"/>
                </a:lnTo>
                <a:lnTo>
                  <a:pt x="3864" y="4556"/>
                </a:lnTo>
                <a:lnTo>
                  <a:pt x="3702" y="4434"/>
                </a:lnTo>
                <a:lnTo>
                  <a:pt x="3539" y="4312"/>
                </a:lnTo>
                <a:lnTo>
                  <a:pt x="3498" y="4271"/>
                </a:lnTo>
                <a:lnTo>
                  <a:pt x="3620" y="4149"/>
                </a:lnTo>
                <a:lnTo>
                  <a:pt x="4190" y="3864"/>
                </a:lnTo>
                <a:close/>
                <a:moveTo>
                  <a:pt x="4963" y="4149"/>
                </a:moveTo>
                <a:lnTo>
                  <a:pt x="5532" y="4353"/>
                </a:lnTo>
                <a:lnTo>
                  <a:pt x="5939" y="4800"/>
                </a:lnTo>
                <a:lnTo>
                  <a:pt x="5491" y="4841"/>
                </a:lnTo>
                <a:lnTo>
                  <a:pt x="5410" y="4759"/>
                </a:lnTo>
                <a:lnTo>
                  <a:pt x="5369" y="4719"/>
                </a:lnTo>
                <a:lnTo>
                  <a:pt x="5329" y="4719"/>
                </a:lnTo>
                <a:lnTo>
                  <a:pt x="4840" y="4759"/>
                </a:lnTo>
                <a:lnTo>
                  <a:pt x="4881" y="4597"/>
                </a:lnTo>
                <a:lnTo>
                  <a:pt x="4963" y="4149"/>
                </a:lnTo>
                <a:close/>
                <a:moveTo>
                  <a:pt x="6915" y="4963"/>
                </a:moveTo>
                <a:lnTo>
                  <a:pt x="7200" y="5207"/>
                </a:lnTo>
                <a:lnTo>
                  <a:pt x="7403" y="5451"/>
                </a:lnTo>
                <a:lnTo>
                  <a:pt x="7444" y="5573"/>
                </a:lnTo>
                <a:lnTo>
                  <a:pt x="7484" y="5736"/>
                </a:lnTo>
                <a:lnTo>
                  <a:pt x="7484" y="5858"/>
                </a:lnTo>
                <a:lnTo>
                  <a:pt x="7444" y="6020"/>
                </a:lnTo>
                <a:lnTo>
                  <a:pt x="6630" y="5044"/>
                </a:lnTo>
                <a:lnTo>
                  <a:pt x="6915" y="4963"/>
                </a:lnTo>
                <a:close/>
                <a:moveTo>
                  <a:pt x="6223" y="5125"/>
                </a:moveTo>
                <a:lnTo>
                  <a:pt x="7200" y="6305"/>
                </a:lnTo>
                <a:lnTo>
                  <a:pt x="6915" y="6549"/>
                </a:lnTo>
                <a:lnTo>
                  <a:pt x="6630" y="6712"/>
                </a:lnTo>
                <a:lnTo>
                  <a:pt x="5979" y="6915"/>
                </a:lnTo>
                <a:lnTo>
                  <a:pt x="5817" y="6956"/>
                </a:lnTo>
                <a:lnTo>
                  <a:pt x="5451" y="6590"/>
                </a:lnTo>
                <a:lnTo>
                  <a:pt x="5125" y="6183"/>
                </a:lnTo>
                <a:lnTo>
                  <a:pt x="4881" y="5776"/>
                </a:lnTo>
                <a:lnTo>
                  <a:pt x="4678" y="5370"/>
                </a:lnTo>
                <a:lnTo>
                  <a:pt x="4718" y="5207"/>
                </a:lnTo>
                <a:lnTo>
                  <a:pt x="5085" y="5247"/>
                </a:lnTo>
                <a:lnTo>
                  <a:pt x="5451" y="5207"/>
                </a:lnTo>
                <a:lnTo>
                  <a:pt x="6223" y="5125"/>
                </a:lnTo>
                <a:close/>
                <a:moveTo>
                  <a:pt x="2359" y="4963"/>
                </a:moveTo>
                <a:lnTo>
                  <a:pt x="2969" y="5085"/>
                </a:lnTo>
                <a:lnTo>
                  <a:pt x="3580" y="5125"/>
                </a:lnTo>
                <a:lnTo>
                  <a:pt x="4190" y="5125"/>
                </a:lnTo>
                <a:lnTo>
                  <a:pt x="4312" y="5410"/>
                </a:lnTo>
                <a:lnTo>
                  <a:pt x="4149" y="5858"/>
                </a:lnTo>
                <a:lnTo>
                  <a:pt x="3946" y="6305"/>
                </a:lnTo>
                <a:lnTo>
                  <a:pt x="3702" y="6712"/>
                </a:lnTo>
                <a:lnTo>
                  <a:pt x="3417" y="7078"/>
                </a:lnTo>
                <a:lnTo>
                  <a:pt x="3132" y="6956"/>
                </a:lnTo>
                <a:lnTo>
                  <a:pt x="2847" y="6752"/>
                </a:lnTo>
                <a:lnTo>
                  <a:pt x="2603" y="6508"/>
                </a:lnTo>
                <a:lnTo>
                  <a:pt x="2359" y="6224"/>
                </a:lnTo>
                <a:lnTo>
                  <a:pt x="2197" y="5858"/>
                </a:lnTo>
                <a:lnTo>
                  <a:pt x="2115" y="5492"/>
                </a:lnTo>
                <a:lnTo>
                  <a:pt x="2034" y="5207"/>
                </a:lnTo>
                <a:lnTo>
                  <a:pt x="2075" y="5166"/>
                </a:lnTo>
                <a:lnTo>
                  <a:pt x="2359" y="4963"/>
                </a:lnTo>
                <a:close/>
                <a:moveTo>
                  <a:pt x="4515" y="5898"/>
                </a:moveTo>
                <a:lnTo>
                  <a:pt x="4718" y="6224"/>
                </a:lnTo>
                <a:lnTo>
                  <a:pt x="4922" y="6508"/>
                </a:lnTo>
                <a:lnTo>
                  <a:pt x="5166" y="6834"/>
                </a:lnTo>
                <a:lnTo>
                  <a:pt x="5410" y="7078"/>
                </a:lnTo>
                <a:lnTo>
                  <a:pt x="4881" y="7200"/>
                </a:lnTo>
                <a:lnTo>
                  <a:pt x="4352" y="7241"/>
                </a:lnTo>
                <a:lnTo>
                  <a:pt x="4068" y="7241"/>
                </a:lnTo>
                <a:lnTo>
                  <a:pt x="3783" y="7200"/>
                </a:lnTo>
                <a:lnTo>
                  <a:pt x="4027" y="6875"/>
                </a:lnTo>
                <a:lnTo>
                  <a:pt x="4230" y="6508"/>
                </a:lnTo>
                <a:lnTo>
                  <a:pt x="4393" y="6224"/>
                </a:lnTo>
                <a:lnTo>
                  <a:pt x="4515" y="5898"/>
                </a:lnTo>
                <a:close/>
                <a:moveTo>
                  <a:pt x="1708" y="5451"/>
                </a:moveTo>
                <a:lnTo>
                  <a:pt x="1830" y="5898"/>
                </a:lnTo>
                <a:lnTo>
                  <a:pt x="2034" y="6346"/>
                </a:lnTo>
                <a:lnTo>
                  <a:pt x="2278" y="6752"/>
                </a:lnTo>
                <a:lnTo>
                  <a:pt x="2441" y="6915"/>
                </a:lnTo>
                <a:lnTo>
                  <a:pt x="2644" y="7078"/>
                </a:lnTo>
                <a:lnTo>
                  <a:pt x="2847" y="7241"/>
                </a:lnTo>
                <a:lnTo>
                  <a:pt x="3091" y="7363"/>
                </a:lnTo>
                <a:lnTo>
                  <a:pt x="2766" y="7525"/>
                </a:lnTo>
                <a:lnTo>
                  <a:pt x="2400" y="7647"/>
                </a:lnTo>
                <a:lnTo>
                  <a:pt x="1871" y="7647"/>
                </a:lnTo>
                <a:lnTo>
                  <a:pt x="1708" y="7566"/>
                </a:lnTo>
                <a:lnTo>
                  <a:pt x="1505" y="7485"/>
                </a:lnTo>
                <a:lnTo>
                  <a:pt x="1383" y="7363"/>
                </a:lnTo>
                <a:lnTo>
                  <a:pt x="1261" y="7241"/>
                </a:lnTo>
                <a:lnTo>
                  <a:pt x="1139" y="7119"/>
                </a:lnTo>
                <a:lnTo>
                  <a:pt x="1058" y="6956"/>
                </a:lnTo>
                <a:lnTo>
                  <a:pt x="1017" y="6752"/>
                </a:lnTo>
                <a:lnTo>
                  <a:pt x="1017" y="6590"/>
                </a:lnTo>
                <a:lnTo>
                  <a:pt x="1058" y="6386"/>
                </a:lnTo>
                <a:lnTo>
                  <a:pt x="1180" y="6142"/>
                </a:lnTo>
                <a:lnTo>
                  <a:pt x="1302" y="5898"/>
                </a:lnTo>
                <a:lnTo>
                  <a:pt x="1505" y="5654"/>
                </a:lnTo>
                <a:lnTo>
                  <a:pt x="1708" y="5451"/>
                </a:lnTo>
                <a:close/>
                <a:moveTo>
                  <a:pt x="7444" y="6590"/>
                </a:moveTo>
                <a:lnTo>
                  <a:pt x="7688" y="6915"/>
                </a:lnTo>
                <a:lnTo>
                  <a:pt x="7932" y="7241"/>
                </a:lnTo>
                <a:lnTo>
                  <a:pt x="8054" y="7403"/>
                </a:lnTo>
                <a:lnTo>
                  <a:pt x="8054" y="7525"/>
                </a:lnTo>
                <a:lnTo>
                  <a:pt x="8054" y="7607"/>
                </a:lnTo>
                <a:lnTo>
                  <a:pt x="8013" y="7729"/>
                </a:lnTo>
                <a:lnTo>
                  <a:pt x="7932" y="7769"/>
                </a:lnTo>
                <a:lnTo>
                  <a:pt x="7729" y="7891"/>
                </a:lnTo>
                <a:lnTo>
                  <a:pt x="7525" y="7891"/>
                </a:lnTo>
                <a:lnTo>
                  <a:pt x="7281" y="7851"/>
                </a:lnTo>
                <a:lnTo>
                  <a:pt x="7078" y="7769"/>
                </a:lnTo>
                <a:lnTo>
                  <a:pt x="6874" y="7688"/>
                </a:lnTo>
                <a:lnTo>
                  <a:pt x="6508" y="7485"/>
                </a:lnTo>
                <a:lnTo>
                  <a:pt x="6183" y="7281"/>
                </a:lnTo>
                <a:lnTo>
                  <a:pt x="6183" y="7241"/>
                </a:lnTo>
                <a:lnTo>
                  <a:pt x="6223" y="7241"/>
                </a:lnTo>
                <a:lnTo>
                  <a:pt x="6874" y="6997"/>
                </a:lnTo>
                <a:lnTo>
                  <a:pt x="7159" y="6793"/>
                </a:lnTo>
                <a:lnTo>
                  <a:pt x="7444" y="6590"/>
                </a:lnTo>
                <a:close/>
                <a:moveTo>
                  <a:pt x="5085" y="0"/>
                </a:moveTo>
                <a:lnTo>
                  <a:pt x="4881" y="41"/>
                </a:lnTo>
                <a:lnTo>
                  <a:pt x="4678" y="82"/>
                </a:lnTo>
                <a:lnTo>
                  <a:pt x="4474" y="163"/>
                </a:lnTo>
                <a:lnTo>
                  <a:pt x="4108" y="366"/>
                </a:lnTo>
                <a:lnTo>
                  <a:pt x="3702" y="732"/>
                </a:lnTo>
                <a:lnTo>
                  <a:pt x="3295" y="1139"/>
                </a:lnTo>
                <a:lnTo>
                  <a:pt x="3132" y="1058"/>
                </a:lnTo>
                <a:lnTo>
                  <a:pt x="2969" y="976"/>
                </a:lnTo>
                <a:lnTo>
                  <a:pt x="2766" y="936"/>
                </a:lnTo>
                <a:lnTo>
                  <a:pt x="2603" y="895"/>
                </a:lnTo>
                <a:lnTo>
                  <a:pt x="2441" y="936"/>
                </a:lnTo>
                <a:lnTo>
                  <a:pt x="2278" y="1017"/>
                </a:lnTo>
                <a:lnTo>
                  <a:pt x="2156" y="1139"/>
                </a:lnTo>
                <a:lnTo>
                  <a:pt x="2034" y="1343"/>
                </a:lnTo>
                <a:lnTo>
                  <a:pt x="1993" y="1505"/>
                </a:lnTo>
                <a:lnTo>
                  <a:pt x="1993" y="1668"/>
                </a:lnTo>
                <a:lnTo>
                  <a:pt x="2034" y="2034"/>
                </a:lnTo>
                <a:lnTo>
                  <a:pt x="2115" y="2400"/>
                </a:lnTo>
                <a:lnTo>
                  <a:pt x="2237" y="2726"/>
                </a:lnTo>
                <a:lnTo>
                  <a:pt x="2156" y="2888"/>
                </a:lnTo>
                <a:lnTo>
                  <a:pt x="1464" y="2726"/>
                </a:lnTo>
                <a:lnTo>
                  <a:pt x="976" y="2604"/>
                </a:lnTo>
                <a:lnTo>
                  <a:pt x="732" y="2563"/>
                </a:lnTo>
                <a:lnTo>
                  <a:pt x="488" y="2563"/>
                </a:lnTo>
                <a:lnTo>
                  <a:pt x="285" y="2644"/>
                </a:lnTo>
                <a:lnTo>
                  <a:pt x="163" y="2766"/>
                </a:lnTo>
                <a:lnTo>
                  <a:pt x="81" y="2929"/>
                </a:lnTo>
                <a:lnTo>
                  <a:pt x="0" y="3092"/>
                </a:lnTo>
                <a:lnTo>
                  <a:pt x="41" y="3336"/>
                </a:lnTo>
                <a:lnTo>
                  <a:pt x="122" y="3539"/>
                </a:lnTo>
                <a:lnTo>
                  <a:pt x="244" y="3702"/>
                </a:lnTo>
                <a:lnTo>
                  <a:pt x="366" y="3905"/>
                </a:lnTo>
                <a:lnTo>
                  <a:pt x="732" y="4231"/>
                </a:lnTo>
                <a:lnTo>
                  <a:pt x="1098" y="4475"/>
                </a:lnTo>
                <a:lnTo>
                  <a:pt x="1383" y="4597"/>
                </a:lnTo>
                <a:lnTo>
                  <a:pt x="1668" y="4759"/>
                </a:lnTo>
                <a:lnTo>
                  <a:pt x="1668" y="5003"/>
                </a:lnTo>
                <a:lnTo>
                  <a:pt x="1342" y="5288"/>
                </a:lnTo>
                <a:lnTo>
                  <a:pt x="1058" y="5654"/>
                </a:lnTo>
                <a:lnTo>
                  <a:pt x="814" y="6020"/>
                </a:lnTo>
                <a:lnTo>
                  <a:pt x="732" y="6224"/>
                </a:lnTo>
                <a:lnTo>
                  <a:pt x="692" y="6427"/>
                </a:lnTo>
                <a:lnTo>
                  <a:pt x="651" y="6630"/>
                </a:lnTo>
                <a:lnTo>
                  <a:pt x="651" y="6834"/>
                </a:lnTo>
                <a:lnTo>
                  <a:pt x="692" y="7037"/>
                </a:lnTo>
                <a:lnTo>
                  <a:pt x="773" y="7200"/>
                </a:lnTo>
                <a:lnTo>
                  <a:pt x="895" y="7403"/>
                </a:lnTo>
                <a:lnTo>
                  <a:pt x="1017" y="7525"/>
                </a:lnTo>
                <a:lnTo>
                  <a:pt x="1139" y="7688"/>
                </a:lnTo>
                <a:lnTo>
                  <a:pt x="1342" y="7810"/>
                </a:lnTo>
                <a:lnTo>
                  <a:pt x="1627" y="7932"/>
                </a:lnTo>
                <a:lnTo>
                  <a:pt x="1912" y="8013"/>
                </a:lnTo>
                <a:lnTo>
                  <a:pt x="2197" y="8054"/>
                </a:lnTo>
                <a:lnTo>
                  <a:pt x="2441" y="8013"/>
                </a:lnTo>
                <a:lnTo>
                  <a:pt x="2725" y="7932"/>
                </a:lnTo>
                <a:lnTo>
                  <a:pt x="3010" y="7810"/>
                </a:lnTo>
                <a:lnTo>
                  <a:pt x="3254" y="7688"/>
                </a:lnTo>
                <a:lnTo>
                  <a:pt x="3458" y="7485"/>
                </a:lnTo>
                <a:lnTo>
                  <a:pt x="3742" y="7566"/>
                </a:lnTo>
                <a:lnTo>
                  <a:pt x="4027" y="7607"/>
                </a:lnTo>
                <a:lnTo>
                  <a:pt x="4596" y="7607"/>
                </a:lnTo>
                <a:lnTo>
                  <a:pt x="5166" y="7525"/>
                </a:lnTo>
                <a:lnTo>
                  <a:pt x="5735" y="7403"/>
                </a:lnTo>
                <a:lnTo>
                  <a:pt x="6264" y="7769"/>
                </a:lnTo>
                <a:lnTo>
                  <a:pt x="6671" y="8013"/>
                </a:lnTo>
                <a:lnTo>
                  <a:pt x="7078" y="8176"/>
                </a:lnTo>
                <a:lnTo>
                  <a:pt x="7322" y="8258"/>
                </a:lnTo>
                <a:lnTo>
                  <a:pt x="7769" y="8258"/>
                </a:lnTo>
                <a:lnTo>
                  <a:pt x="7973" y="8176"/>
                </a:lnTo>
                <a:lnTo>
                  <a:pt x="8176" y="8095"/>
                </a:lnTo>
                <a:lnTo>
                  <a:pt x="8298" y="7932"/>
                </a:lnTo>
                <a:lnTo>
                  <a:pt x="8379" y="7769"/>
                </a:lnTo>
                <a:lnTo>
                  <a:pt x="8420" y="7566"/>
                </a:lnTo>
                <a:lnTo>
                  <a:pt x="8420" y="7363"/>
                </a:lnTo>
                <a:lnTo>
                  <a:pt x="8339" y="7119"/>
                </a:lnTo>
                <a:lnTo>
                  <a:pt x="8176" y="6915"/>
                </a:lnTo>
                <a:lnTo>
                  <a:pt x="8054" y="6752"/>
                </a:lnTo>
                <a:lnTo>
                  <a:pt x="7688" y="6305"/>
                </a:lnTo>
                <a:lnTo>
                  <a:pt x="7769" y="6142"/>
                </a:lnTo>
                <a:lnTo>
                  <a:pt x="7810" y="5980"/>
                </a:lnTo>
                <a:lnTo>
                  <a:pt x="7851" y="5817"/>
                </a:lnTo>
                <a:lnTo>
                  <a:pt x="7810" y="5654"/>
                </a:lnTo>
                <a:lnTo>
                  <a:pt x="7769" y="5451"/>
                </a:lnTo>
                <a:lnTo>
                  <a:pt x="7729" y="5288"/>
                </a:lnTo>
                <a:lnTo>
                  <a:pt x="7647" y="5166"/>
                </a:lnTo>
                <a:lnTo>
                  <a:pt x="7525" y="5003"/>
                </a:lnTo>
                <a:lnTo>
                  <a:pt x="7362" y="4841"/>
                </a:lnTo>
                <a:lnTo>
                  <a:pt x="7769" y="4719"/>
                </a:lnTo>
                <a:lnTo>
                  <a:pt x="8176" y="4556"/>
                </a:lnTo>
                <a:lnTo>
                  <a:pt x="8542" y="4353"/>
                </a:lnTo>
                <a:lnTo>
                  <a:pt x="8867" y="4109"/>
                </a:lnTo>
                <a:lnTo>
                  <a:pt x="9030" y="3987"/>
                </a:lnTo>
                <a:lnTo>
                  <a:pt x="9152" y="3864"/>
                </a:lnTo>
                <a:lnTo>
                  <a:pt x="9234" y="3702"/>
                </a:lnTo>
                <a:lnTo>
                  <a:pt x="9315" y="3539"/>
                </a:lnTo>
                <a:lnTo>
                  <a:pt x="9315" y="3336"/>
                </a:lnTo>
                <a:lnTo>
                  <a:pt x="9315" y="3173"/>
                </a:lnTo>
                <a:lnTo>
                  <a:pt x="9234" y="2970"/>
                </a:lnTo>
                <a:lnTo>
                  <a:pt x="9152" y="2726"/>
                </a:lnTo>
                <a:lnTo>
                  <a:pt x="9030" y="2563"/>
                </a:lnTo>
                <a:lnTo>
                  <a:pt x="8867" y="2400"/>
                </a:lnTo>
                <a:lnTo>
                  <a:pt x="8705" y="2278"/>
                </a:lnTo>
                <a:lnTo>
                  <a:pt x="8501" y="2156"/>
                </a:lnTo>
                <a:lnTo>
                  <a:pt x="8298" y="2075"/>
                </a:lnTo>
                <a:lnTo>
                  <a:pt x="8095" y="2034"/>
                </a:lnTo>
                <a:lnTo>
                  <a:pt x="7851" y="1993"/>
                </a:lnTo>
                <a:lnTo>
                  <a:pt x="7647" y="1993"/>
                </a:lnTo>
                <a:lnTo>
                  <a:pt x="7362" y="2034"/>
                </a:lnTo>
                <a:lnTo>
                  <a:pt x="7118" y="2075"/>
                </a:lnTo>
                <a:lnTo>
                  <a:pt x="6590" y="2278"/>
                </a:lnTo>
                <a:lnTo>
                  <a:pt x="6101" y="2481"/>
                </a:lnTo>
                <a:lnTo>
                  <a:pt x="5613" y="2726"/>
                </a:lnTo>
                <a:lnTo>
                  <a:pt x="5247" y="2888"/>
                </a:lnTo>
                <a:lnTo>
                  <a:pt x="5410" y="2197"/>
                </a:lnTo>
                <a:lnTo>
                  <a:pt x="5654" y="1099"/>
                </a:lnTo>
                <a:lnTo>
                  <a:pt x="5695" y="936"/>
                </a:lnTo>
                <a:lnTo>
                  <a:pt x="5695" y="732"/>
                </a:lnTo>
                <a:lnTo>
                  <a:pt x="5654" y="529"/>
                </a:lnTo>
                <a:lnTo>
                  <a:pt x="5573" y="326"/>
                </a:lnTo>
                <a:lnTo>
                  <a:pt x="5451" y="163"/>
                </a:lnTo>
                <a:lnTo>
                  <a:pt x="5247" y="41"/>
                </a:lnTo>
                <a:lnTo>
                  <a:pt x="50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94;p64">
            <a:extLst>
              <a:ext uri="{FF2B5EF4-FFF2-40B4-BE49-F238E27FC236}">
                <a16:creationId xmlns:a16="http://schemas.microsoft.com/office/drawing/2014/main" id="{255E4FD7-60EF-CC88-E3A6-A5A7A813641D}"/>
              </a:ext>
            </a:extLst>
          </p:cNvPr>
          <p:cNvSpPr/>
          <p:nvPr/>
        </p:nvSpPr>
        <p:spPr>
          <a:xfrm rot="8058707">
            <a:off x="4851207" y="3127256"/>
            <a:ext cx="347333" cy="307920"/>
          </a:xfrm>
          <a:custGeom>
            <a:avLst/>
            <a:gdLst/>
            <a:ahLst/>
            <a:cxnLst/>
            <a:rect l="l" t="t" r="r" b="b"/>
            <a:pathLst>
              <a:path w="9315" h="8258" extrusionOk="0">
                <a:moveTo>
                  <a:pt x="2807" y="1261"/>
                </a:moveTo>
                <a:lnTo>
                  <a:pt x="2929" y="1343"/>
                </a:lnTo>
                <a:lnTo>
                  <a:pt x="3051" y="1424"/>
                </a:lnTo>
                <a:lnTo>
                  <a:pt x="2766" y="1831"/>
                </a:lnTo>
                <a:lnTo>
                  <a:pt x="2481" y="2319"/>
                </a:lnTo>
                <a:lnTo>
                  <a:pt x="2400" y="1993"/>
                </a:lnTo>
                <a:lnTo>
                  <a:pt x="2359" y="1668"/>
                </a:lnTo>
                <a:lnTo>
                  <a:pt x="2400" y="1505"/>
                </a:lnTo>
                <a:lnTo>
                  <a:pt x="2481" y="1343"/>
                </a:lnTo>
                <a:lnTo>
                  <a:pt x="2522" y="1302"/>
                </a:lnTo>
                <a:lnTo>
                  <a:pt x="2603" y="1261"/>
                </a:lnTo>
                <a:close/>
                <a:moveTo>
                  <a:pt x="5085" y="366"/>
                </a:moveTo>
                <a:lnTo>
                  <a:pt x="5166" y="407"/>
                </a:lnTo>
                <a:lnTo>
                  <a:pt x="5207" y="448"/>
                </a:lnTo>
                <a:lnTo>
                  <a:pt x="5288" y="529"/>
                </a:lnTo>
                <a:lnTo>
                  <a:pt x="5288" y="651"/>
                </a:lnTo>
                <a:lnTo>
                  <a:pt x="5329" y="854"/>
                </a:lnTo>
                <a:lnTo>
                  <a:pt x="5288" y="1017"/>
                </a:lnTo>
                <a:lnTo>
                  <a:pt x="5207" y="1424"/>
                </a:lnTo>
                <a:lnTo>
                  <a:pt x="5003" y="2400"/>
                </a:lnTo>
                <a:lnTo>
                  <a:pt x="4881" y="2929"/>
                </a:lnTo>
                <a:lnTo>
                  <a:pt x="4108" y="2034"/>
                </a:lnTo>
                <a:lnTo>
                  <a:pt x="3580" y="1383"/>
                </a:lnTo>
                <a:lnTo>
                  <a:pt x="3986" y="936"/>
                </a:lnTo>
                <a:lnTo>
                  <a:pt x="4271" y="732"/>
                </a:lnTo>
                <a:lnTo>
                  <a:pt x="4474" y="570"/>
                </a:lnTo>
                <a:lnTo>
                  <a:pt x="4678" y="448"/>
                </a:lnTo>
                <a:lnTo>
                  <a:pt x="4881" y="366"/>
                </a:lnTo>
                <a:close/>
                <a:moveTo>
                  <a:pt x="3335" y="1709"/>
                </a:moveTo>
                <a:lnTo>
                  <a:pt x="3458" y="1831"/>
                </a:lnTo>
                <a:lnTo>
                  <a:pt x="4596" y="3214"/>
                </a:lnTo>
                <a:lnTo>
                  <a:pt x="4149" y="3458"/>
                </a:lnTo>
                <a:lnTo>
                  <a:pt x="3742" y="3336"/>
                </a:lnTo>
                <a:lnTo>
                  <a:pt x="2766" y="3051"/>
                </a:lnTo>
                <a:lnTo>
                  <a:pt x="2766" y="3010"/>
                </a:lnTo>
                <a:lnTo>
                  <a:pt x="2644" y="2766"/>
                </a:lnTo>
                <a:lnTo>
                  <a:pt x="2929" y="2278"/>
                </a:lnTo>
                <a:lnTo>
                  <a:pt x="3335" y="1709"/>
                </a:lnTo>
                <a:close/>
                <a:moveTo>
                  <a:pt x="4718" y="3580"/>
                </a:moveTo>
                <a:lnTo>
                  <a:pt x="4718" y="3620"/>
                </a:lnTo>
                <a:lnTo>
                  <a:pt x="4637" y="3620"/>
                </a:lnTo>
                <a:lnTo>
                  <a:pt x="4718" y="3580"/>
                </a:lnTo>
                <a:close/>
                <a:moveTo>
                  <a:pt x="5085" y="3742"/>
                </a:moveTo>
                <a:lnTo>
                  <a:pt x="5085" y="3783"/>
                </a:lnTo>
                <a:lnTo>
                  <a:pt x="5044" y="3783"/>
                </a:lnTo>
                <a:lnTo>
                  <a:pt x="5085" y="3742"/>
                </a:lnTo>
                <a:close/>
                <a:moveTo>
                  <a:pt x="2929" y="3458"/>
                </a:moveTo>
                <a:lnTo>
                  <a:pt x="3702" y="3702"/>
                </a:lnTo>
                <a:lnTo>
                  <a:pt x="3254" y="3946"/>
                </a:lnTo>
                <a:lnTo>
                  <a:pt x="2929" y="3458"/>
                </a:lnTo>
                <a:close/>
                <a:moveTo>
                  <a:pt x="610" y="2929"/>
                </a:moveTo>
                <a:lnTo>
                  <a:pt x="814" y="2970"/>
                </a:lnTo>
                <a:lnTo>
                  <a:pt x="1058" y="3010"/>
                </a:lnTo>
                <a:lnTo>
                  <a:pt x="1993" y="3214"/>
                </a:lnTo>
                <a:lnTo>
                  <a:pt x="1830" y="3702"/>
                </a:lnTo>
                <a:lnTo>
                  <a:pt x="1749" y="4027"/>
                </a:lnTo>
                <a:lnTo>
                  <a:pt x="1708" y="4353"/>
                </a:lnTo>
                <a:lnTo>
                  <a:pt x="1627" y="4312"/>
                </a:lnTo>
                <a:lnTo>
                  <a:pt x="1261" y="4149"/>
                </a:lnTo>
                <a:lnTo>
                  <a:pt x="976" y="3905"/>
                </a:lnTo>
                <a:lnTo>
                  <a:pt x="610" y="3620"/>
                </a:lnTo>
                <a:lnTo>
                  <a:pt x="488" y="3417"/>
                </a:lnTo>
                <a:lnTo>
                  <a:pt x="407" y="3214"/>
                </a:lnTo>
                <a:lnTo>
                  <a:pt x="407" y="3092"/>
                </a:lnTo>
                <a:lnTo>
                  <a:pt x="447" y="3010"/>
                </a:lnTo>
                <a:lnTo>
                  <a:pt x="488" y="2970"/>
                </a:lnTo>
                <a:lnTo>
                  <a:pt x="610" y="2929"/>
                </a:lnTo>
                <a:close/>
                <a:moveTo>
                  <a:pt x="2481" y="3336"/>
                </a:moveTo>
                <a:lnTo>
                  <a:pt x="2685" y="3742"/>
                </a:lnTo>
                <a:lnTo>
                  <a:pt x="2929" y="4149"/>
                </a:lnTo>
                <a:lnTo>
                  <a:pt x="2278" y="4556"/>
                </a:lnTo>
                <a:lnTo>
                  <a:pt x="2034" y="4515"/>
                </a:lnTo>
                <a:lnTo>
                  <a:pt x="2115" y="4190"/>
                </a:lnTo>
                <a:lnTo>
                  <a:pt x="2156" y="3905"/>
                </a:lnTo>
                <a:lnTo>
                  <a:pt x="2359" y="3336"/>
                </a:lnTo>
                <a:close/>
                <a:moveTo>
                  <a:pt x="7851" y="2359"/>
                </a:moveTo>
                <a:lnTo>
                  <a:pt x="8095" y="2400"/>
                </a:lnTo>
                <a:lnTo>
                  <a:pt x="8298" y="2481"/>
                </a:lnTo>
                <a:lnTo>
                  <a:pt x="8461" y="2563"/>
                </a:lnTo>
                <a:lnTo>
                  <a:pt x="8664" y="2726"/>
                </a:lnTo>
                <a:lnTo>
                  <a:pt x="8786" y="2848"/>
                </a:lnTo>
                <a:lnTo>
                  <a:pt x="8867" y="3010"/>
                </a:lnTo>
                <a:lnTo>
                  <a:pt x="8908" y="3214"/>
                </a:lnTo>
                <a:lnTo>
                  <a:pt x="8908" y="3376"/>
                </a:lnTo>
                <a:lnTo>
                  <a:pt x="8867" y="3539"/>
                </a:lnTo>
                <a:lnTo>
                  <a:pt x="8786" y="3702"/>
                </a:lnTo>
                <a:lnTo>
                  <a:pt x="8664" y="3824"/>
                </a:lnTo>
                <a:lnTo>
                  <a:pt x="8501" y="3946"/>
                </a:lnTo>
                <a:lnTo>
                  <a:pt x="8176" y="4149"/>
                </a:lnTo>
                <a:lnTo>
                  <a:pt x="7769" y="4353"/>
                </a:lnTo>
                <a:lnTo>
                  <a:pt x="6996" y="4556"/>
                </a:lnTo>
                <a:lnTo>
                  <a:pt x="6468" y="4312"/>
                </a:lnTo>
                <a:lnTo>
                  <a:pt x="5939" y="4109"/>
                </a:lnTo>
                <a:lnTo>
                  <a:pt x="5776" y="4027"/>
                </a:lnTo>
                <a:lnTo>
                  <a:pt x="5207" y="3336"/>
                </a:lnTo>
                <a:lnTo>
                  <a:pt x="5288" y="3295"/>
                </a:lnTo>
                <a:lnTo>
                  <a:pt x="6142" y="2888"/>
                </a:lnTo>
                <a:lnTo>
                  <a:pt x="6549" y="2685"/>
                </a:lnTo>
                <a:lnTo>
                  <a:pt x="6996" y="2522"/>
                </a:lnTo>
                <a:lnTo>
                  <a:pt x="7444" y="2400"/>
                </a:lnTo>
                <a:lnTo>
                  <a:pt x="7647" y="2359"/>
                </a:lnTo>
                <a:close/>
                <a:moveTo>
                  <a:pt x="6264" y="4637"/>
                </a:moveTo>
                <a:lnTo>
                  <a:pt x="6427" y="4719"/>
                </a:lnTo>
                <a:lnTo>
                  <a:pt x="6346" y="4719"/>
                </a:lnTo>
                <a:lnTo>
                  <a:pt x="6264" y="4637"/>
                </a:lnTo>
                <a:close/>
                <a:moveTo>
                  <a:pt x="3173" y="4434"/>
                </a:moveTo>
                <a:lnTo>
                  <a:pt x="3173" y="4475"/>
                </a:lnTo>
                <a:lnTo>
                  <a:pt x="3498" y="4759"/>
                </a:lnTo>
                <a:lnTo>
                  <a:pt x="2807" y="4678"/>
                </a:lnTo>
                <a:lnTo>
                  <a:pt x="3173" y="4434"/>
                </a:lnTo>
                <a:close/>
                <a:moveTo>
                  <a:pt x="4190" y="3864"/>
                </a:moveTo>
                <a:lnTo>
                  <a:pt x="4637" y="3987"/>
                </a:lnTo>
                <a:lnTo>
                  <a:pt x="4556" y="4312"/>
                </a:lnTo>
                <a:lnTo>
                  <a:pt x="4474" y="4759"/>
                </a:lnTo>
                <a:lnTo>
                  <a:pt x="4434" y="4759"/>
                </a:lnTo>
                <a:lnTo>
                  <a:pt x="4352" y="4719"/>
                </a:lnTo>
                <a:lnTo>
                  <a:pt x="4230" y="4719"/>
                </a:lnTo>
                <a:lnTo>
                  <a:pt x="3864" y="4556"/>
                </a:lnTo>
                <a:lnTo>
                  <a:pt x="3702" y="4434"/>
                </a:lnTo>
                <a:lnTo>
                  <a:pt x="3539" y="4312"/>
                </a:lnTo>
                <a:lnTo>
                  <a:pt x="3498" y="4271"/>
                </a:lnTo>
                <a:lnTo>
                  <a:pt x="3620" y="4149"/>
                </a:lnTo>
                <a:lnTo>
                  <a:pt x="4190" y="3864"/>
                </a:lnTo>
                <a:close/>
                <a:moveTo>
                  <a:pt x="4963" y="4149"/>
                </a:moveTo>
                <a:lnTo>
                  <a:pt x="5532" y="4353"/>
                </a:lnTo>
                <a:lnTo>
                  <a:pt x="5939" y="4800"/>
                </a:lnTo>
                <a:lnTo>
                  <a:pt x="5491" y="4841"/>
                </a:lnTo>
                <a:lnTo>
                  <a:pt x="5410" y="4759"/>
                </a:lnTo>
                <a:lnTo>
                  <a:pt x="5369" y="4719"/>
                </a:lnTo>
                <a:lnTo>
                  <a:pt x="5329" y="4719"/>
                </a:lnTo>
                <a:lnTo>
                  <a:pt x="4840" y="4759"/>
                </a:lnTo>
                <a:lnTo>
                  <a:pt x="4881" y="4597"/>
                </a:lnTo>
                <a:lnTo>
                  <a:pt x="4963" y="4149"/>
                </a:lnTo>
                <a:close/>
                <a:moveTo>
                  <a:pt x="6915" y="4963"/>
                </a:moveTo>
                <a:lnTo>
                  <a:pt x="7200" y="5207"/>
                </a:lnTo>
                <a:lnTo>
                  <a:pt x="7403" y="5451"/>
                </a:lnTo>
                <a:lnTo>
                  <a:pt x="7444" y="5573"/>
                </a:lnTo>
                <a:lnTo>
                  <a:pt x="7484" y="5736"/>
                </a:lnTo>
                <a:lnTo>
                  <a:pt x="7484" y="5858"/>
                </a:lnTo>
                <a:lnTo>
                  <a:pt x="7444" y="6020"/>
                </a:lnTo>
                <a:lnTo>
                  <a:pt x="6630" y="5044"/>
                </a:lnTo>
                <a:lnTo>
                  <a:pt x="6915" y="4963"/>
                </a:lnTo>
                <a:close/>
                <a:moveTo>
                  <a:pt x="6223" y="5125"/>
                </a:moveTo>
                <a:lnTo>
                  <a:pt x="7200" y="6305"/>
                </a:lnTo>
                <a:lnTo>
                  <a:pt x="6915" y="6549"/>
                </a:lnTo>
                <a:lnTo>
                  <a:pt x="6630" y="6712"/>
                </a:lnTo>
                <a:lnTo>
                  <a:pt x="5979" y="6915"/>
                </a:lnTo>
                <a:lnTo>
                  <a:pt x="5817" y="6956"/>
                </a:lnTo>
                <a:lnTo>
                  <a:pt x="5451" y="6590"/>
                </a:lnTo>
                <a:lnTo>
                  <a:pt x="5125" y="6183"/>
                </a:lnTo>
                <a:lnTo>
                  <a:pt x="4881" y="5776"/>
                </a:lnTo>
                <a:lnTo>
                  <a:pt x="4678" y="5370"/>
                </a:lnTo>
                <a:lnTo>
                  <a:pt x="4718" y="5207"/>
                </a:lnTo>
                <a:lnTo>
                  <a:pt x="5085" y="5247"/>
                </a:lnTo>
                <a:lnTo>
                  <a:pt x="5451" y="5207"/>
                </a:lnTo>
                <a:lnTo>
                  <a:pt x="6223" y="5125"/>
                </a:lnTo>
                <a:close/>
                <a:moveTo>
                  <a:pt x="2359" y="4963"/>
                </a:moveTo>
                <a:lnTo>
                  <a:pt x="2969" y="5085"/>
                </a:lnTo>
                <a:lnTo>
                  <a:pt x="3580" y="5125"/>
                </a:lnTo>
                <a:lnTo>
                  <a:pt x="4190" y="5125"/>
                </a:lnTo>
                <a:lnTo>
                  <a:pt x="4312" y="5410"/>
                </a:lnTo>
                <a:lnTo>
                  <a:pt x="4149" y="5858"/>
                </a:lnTo>
                <a:lnTo>
                  <a:pt x="3946" y="6305"/>
                </a:lnTo>
                <a:lnTo>
                  <a:pt x="3702" y="6712"/>
                </a:lnTo>
                <a:lnTo>
                  <a:pt x="3417" y="7078"/>
                </a:lnTo>
                <a:lnTo>
                  <a:pt x="3132" y="6956"/>
                </a:lnTo>
                <a:lnTo>
                  <a:pt x="2847" y="6752"/>
                </a:lnTo>
                <a:lnTo>
                  <a:pt x="2603" y="6508"/>
                </a:lnTo>
                <a:lnTo>
                  <a:pt x="2359" y="6224"/>
                </a:lnTo>
                <a:lnTo>
                  <a:pt x="2197" y="5858"/>
                </a:lnTo>
                <a:lnTo>
                  <a:pt x="2115" y="5492"/>
                </a:lnTo>
                <a:lnTo>
                  <a:pt x="2034" y="5207"/>
                </a:lnTo>
                <a:lnTo>
                  <a:pt x="2075" y="5166"/>
                </a:lnTo>
                <a:lnTo>
                  <a:pt x="2359" y="4963"/>
                </a:lnTo>
                <a:close/>
                <a:moveTo>
                  <a:pt x="4515" y="5898"/>
                </a:moveTo>
                <a:lnTo>
                  <a:pt x="4718" y="6224"/>
                </a:lnTo>
                <a:lnTo>
                  <a:pt x="4922" y="6508"/>
                </a:lnTo>
                <a:lnTo>
                  <a:pt x="5166" y="6834"/>
                </a:lnTo>
                <a:lnTo>
                  <a:pt x="5410" y="7078"/>
                </a:lnTo>
                <a:lnTo>
                  <a:pt x="4881" y="7200"/>
                </a:lnTo>
                <a:lnTo>
                  <a:pt x="4352" y="7241"/>
                </a:lnTo>
                <a:lnTo>
                  <a:pt x="4068" y="7241"/>
                </a:lnTo>
                <a:lnTo>
                  <a:pt x="3783" y="7200"/>
                </a:lnTo>
                <a:lnTo>
                  <a:pt x="4027" y="6875"/>
                </a:lnTo>
                <a:lnTo>
                  <a:pt x="4230" y="6508"/>
                </a:lnTo>
                <a:lnTo>
                  <a:pt x="4393" y="6224"/>
                </a:lnTo>
                <a:lnTo>
                  <a:pt x="4515" y="5898"/>
                </a:lnTo>
                <a:close/>
                <a:moveTo>
                  <a:pt x="1708" y="5451"/>
                </a:moveTo>
                <a:lnTo>
                  <a:pt x="1830" y="5898"/>
                </a:lnTo>
                <a:lnTo>
                  <a:pt x="2034" y="6346"/>
                </a:lnTo>
                <a:lnTo>
                  <a:pt x="2278" y="6752"/>
                </a:lnTo>
                <a:lnTo>
                  <a:pt x="2441" y="6915"/>
                </a:lnTo>
                <a:lnTo>
                  <a:pt x="2644" y="7078"/>
                </a:lnTo>
                <a:lnTo>
                  <a:pt x="2847" y="7241"/>
                </a:lnTo>
                <a:lnTo>
                  <a:pt x="3091" y="7363"/>
                </a:lnTo>
                <a:lnTo>
                  <a:pt x="2766" y="7525"/>
                </a:lnTo>
                <a:lnTo>
                  <a:pt x="2400" y="7647"/>
                </a:lnTo>
                <a:lnTo>
                  <a:pt x="1871" y="7647"/>
                </a:lnTo>
                <a:lnTo>
                  <a:pt x="1708" y="7566"/>
                </a:lnTo>
                <a:lnTo>
                  <a:pt x="1505" y="7485"/>
                </a:lnTo>
                <a:lnTo>
                  <a:pt x="1383" y="7363"/>
                </a:lnTo>
                <a:lnTo>
                  <a:pt x="1261" y="7241"/>
                </a:lnTo>
                <a:lnTo>
                  <a:pt x="1139" y="7119"/>
                </a:lnTo>
                <a:lnTo>
                  <a:pt x="1058" y="6956"/>
                </a:lnTo>
                <a:lnTo>
                  <a:pt x="1017" y="6752"/>
                </a:lnTo>
                <a:lnTo>
                  <a:pt x="1017" y="6590"/>
                </a:lnTo>
                <a:lnTo>
                  <a:pt x="1058" y="6386"/>
                </a:lnTo>
                <a:lnTo>
                  <a:pt x="1180" y="6142"/>
                </a:lnTo>
                <a:lnTo>
                  <a:pt x="1302" y="5898"/>
                </a:lnTo>
                <a:lnTo>
                  <a:pt x="1505" y="5654"/>
                </a:lnTo>
                <a:lnTo>
                  <a:pt x="1708" y="5451"/>
                </a:lnTo>
                <a:close/>
                <a:moveTo>
                  <a:pt x="7444" y="6590"/>
                </a:moveTo>
                <a:lnTo>
                  <a:pt x="7688" y="6915"/>
                </a:lnTo>
                <a:lnTo>
                  <a:pt x="7932" y="7241"/>
                </a:lnTo>
                <a:lnTo>
                  <a:pt x="8054" y="7403"/>
                </a:lnTo>
                <a:lnTo>
                  <a:pt x="8054" y="7525"/>
                </a:lnTo>
                <a:lnTo>
                  <a:pt x="8054" y="7607"/>
                </a:lnTo>
                <a:lnTo>
                  <a:pt x="8013" y="7729"/>
                </a:lnTo>
                <a:lnTo>
                  <a:pt x="7932" y="7769"/>
                </a:lnTo>
                <a:lnTo>
                  <a:pt x="7729" y="7891"/>
                </a:lnTo>
                <a:lnTo>
                  <a:pt x="7525" y="7891"/>
                </a:lnTo>
                <a:lnTo>
                  <a:pt x="7281" y="7851"/>
                </a:lnTo>
                <a:lnTo>
                  <a:pt x="7078" y="7769"/>
                </a:lnTo>
                <a:lnTo>
                  <a:pt x="6874" y="7688"/>
                </a:lnTo>
                <a:lnTo>
                  <a:pt x="6508" y="7485"/>
                </a:lnTo>
                <a:lnTo>
                  <a:pt x="6183" y="7281"/>
                </a:lnTo>
                <a:lnTo>
                  <a:pt x="6183" y="7241"/>
                </a:lnTo>
                <a:lnTo>
                  <a:pt x="6223" y="7241"/>
                </a:lnTo>
                <a:lnTo>
                  <a:pt x="6874" y="6997"/>
                </a:lnTo>
                <a:lnTo>
                  <a:pt x="7159" y="6793"/>
                </a:lnTo>
                <a:lnTo>
                  <a:pt x="7444" y="6590"/>
                </a:lnTo>
                <a:close/>
                <a:moveTo>
                  <a:pt x="5085" y="0"/>
                </a:moveTo>
                <a:lnTo>
                  <a:pt x="4881" y="41"/>
                </a:lnTo>
                <a:lnTo>
                  <a:pt x="4678" y="82"/>
                </a:lnTo>
                <a:lnTo>
                  <a:pt x="4474" y="163"/>
                </a:lnTo>
                <a:lnTo>
                  <a:pt x="4108" y="366"/>
                </a:lnTo>
                <a:lnTo>
                  <a:pt x="3702" y="732"/>
                </a:lnTo>
                <a:lnTo>
                  <a:pt x="3295" y="1139"/>
                </a:lnTo>
                <a:lnTo>
                  <a:pt x="3132" y="1058"/>
                </a:lnTo>
                <a:lnTo>
                  <a:pt x="2969" y="976"/>
                </a:lnTo>
                <a:lnTo>
                  <a:pt x="2766" y="936"/>
                </a:lnTo>
                <a:lnTo>
                  <a:pt x="2603" y="895"/>
                </a:lnTo>
                <a:lnTo>
                  <a:pt x="2441" y="936"/>
                </a:lnTo>
                <a:lnTo>
                  <a:pt x="2278" y="1017"/>
                </a:lnTo>
                <a:lnTo>
                  <a:pt x="2156" y="1139"/>
                </a:lnTo>
                <a:lnTo>
                  <a:pt x="2034" y="1343"/>
                </a:lnTo>
                <a:lnTo>
                  <a:pt x="1993" y="1505"/>
                </a:lnTo>
                <a:lnTo>
                  <a:pt x="1993" y="1668"/>
                </a:lnTo>
                <a:lnTo>
                  <a:pt x="2034" y="2034"/>
                </a:lnTo>
                <a:lnTo>
                  <a:pt x="2115" y="2400"/>
                </a:lnTo>
                <a:lnTo>
                  <a:pt x="2237" y="2726"/>
                </a:lnTo>
                <a:lnTo>
                  <a:pt x="2156" y="2888"/>
                </a:lnTo>
                <a:lnTo>
                  <a:pt x="1464" y="2726"/>
                </a:lnTo>
                <a:lnTo>
                  <a:pt x="976" y="2604"/>
                </a:lnTo>
                <a:lnTo>
                  <a:pt x="732" y="2563"/>
                </a:lnTo>
                <a:lnTo>
                  <a:pt x="488" y="2563"/>
                </a:lnTo>
                <a:lnTo>
                  <a:pt x="285" y="2644"/>
                </a:lnTo>
                <a:lnTo>
                  <a:pt x="163" y="2766"/>
                </a:lnTo>
                <a:lnTo>
                  <a:pt x="81" y="2929"/>
                </a:lnTo>
                <a:lnTo>
                  <a:pt x="0" y="3092"/>
                </a:lnTo>
                <a:lnTo>
                  <a:pt x="41" y="3336"/>
                </a:lnTo>
                <a:lnTo>
                  <a:pt x="122" y="3539"/>
                </a:lnTo>
                <a:lnTo>
                  <a:pt x="244" y="3702"/>
                </a:lnTo>
                <a:lnTo>
                  <a:pt x="366" y="3905"/>
                </a:lnTo>
                <a:lnTo>
                  <a:pt x="732" y="4231"/>
                </a:lnTo>
                <a:lnTo>
                  <a:pt x="1098" y="4475"/>
                </a:lnTo>
                <a:lnTo>
                  <a:pt x="1383" y="4597"/>
                </a:lnTo>
                <a:lnTo>
                  <a:pt x="1668" y="4759"/>
                </a:lnTo>
                <a:lnTo>
                  <a:pt x="1668" y="5003"/>
                </a:lnTo>
                <a:lnTo>
                  <a:pt x="1342" y="5288"/>
                </a:lnTo>
                <a:lnTo>
                  <a:pt x="1058" y="5654"/>
                </a:lnTo>
                <a:lnTo>
                  <a:pt x="814" y="6020"/>
                </a:lnTo>
                <a:lnTo>
                  <a:pt x="732" y="6224"/>
                </a:lnTo>
                <a:lnTo>
                  <a:pt x="692" y="6427"/>
                </a:lnTo>
                <a:lnTo>
                  <a:pt x="651" y="6630"/>
                </a:lnTo>
                <a:lnTo>
                  <a:pt x="651" y="6834"/>
                </a:lnTo>
                <a:lnTo>
                  <a:pt x="692" y="7037"/>
                </a:lnTo>
                <a:lnTo>
                  <a:pt x="773" y="7200"/>
                </a:lnTo>
                <a:lnTo>
                  <a:pt x="895" y="7403"/>
                </a:lnTo>
                <a:lnTo>
                  <a:pt x="1017" y="7525"/>
                </a:lnTo>
                <a:lnTo>
                  <a:pt x="1139" y="7688"/>
                </a:lnTo>
                <a:lnTo>
                  <a:pt x="1342" y="7810"/>
                </a:lnTo>
                <a:lnTo>
                  <a:pt x="1627" y="7932"/>
                </a:lnTo>
                <a:lnTo>
                  <a:pt x="1912" y="8013"/>
                </a:lnTo>
                <a:lnTo>
                  <a:pt x="2197" y="8054"/>
                </a:lnTo>
                <a:lnTo>
                  <a:pt x="2441" y="8013"/>
                </a:lnTo>
                <a:lnTo>
                  <a:pt x="2725" y="7932"/>
                </a:lnTo>
                <a:lnTo>
                  <a:pt x="3010" y="7810"/>
                </a:lnTo>
                <a:lnTo>
                  <a:pt x="3254" y="7688"/>
                </a:lnTo>
                <a:lnTo>
                  <a:pt x="3458" y="7485"/>
                </a:lnTo>
                <a:lnTo>
                  <a:pt x="3742" y="7566"/>
                </a:lnTo>
                <a:lnTo>
                  <a:pt x="4027" y="7607"/>
                </a:lnTo>
                <a:lnTo>
                  <a:pt x="4596" y="7607"/>
                </a:lnTo>
                <a:lnTo>
                  <a:pt x="5166" y="7525"/>
                </a:lnTo>
                <a:lnTo>
                  <a:pt x="5735" y="7403"/>
                </a:lnTo>
                <a:lnTo>
                  <a:pt x="6264" y="7769"/>
                </a:lnTo>
                <a:lnTo>
                  <a:pt x="6671" y="8013"/>
                </a:lnTo>
                <a:lnTo>
                  <a:pt x="7078" y="8176"/>
                </a:lnTo>
                <a:lnTo>
                  <a:pt x="7322" y="8258"/>
                </a:lnTo>
                <a:lnTo>
                  <a:pt x="7769" y="8258"/>
                </a:lnTo>
                <a:lnTo>
                  <a:pt x="7973" y="8176"/>
                </a:lnTo>
                <a:lnTo>
                  <a:pt x="8176" y="8095"/>
                </a:lnTo>
                <a:lnTo>
                  <a:pt x="8298" y="7932"/>
                </a:lnTo>
                <a:lnTo>
                  <a:pt x="8379" y="7769"/>
                </a:lnTo>
                <a:lnTo>
                  <a:pt x="8420" y="7566"/>
                </a:lnTo>
                <a:lnTo>
                  <a:pt x="8420" y="7363"/>
                </a:lnTo>
                <a:lnTo>
                  <a:pt x="8339" y="7119"/>
                </a:lnTo>
                <a:lnTo>
                  <a:pt x="8176" y="6915"/>
                </a:lnTo>
                <a:lnTo>
                  <a:pt x="8054" y="6752"/>
                </a:lnTo>
                <a:lnTo>
                  <a:pt x="7688" y="6305"/>
                </a:lnTo>
                <a:lnTo>
                  <a:pt x="7769" y="6142"/>
                </a:lnTo>
                <a:lnTo>
                  <a:pt x="7810" y="5980"/>
                </a:lnTo>
                <a:lnTo>
                  <a:pt x="7851" y="5817"/>
                </a:lnTo>
                <a:lnTo>
                  <a:pt x="7810" y="5654"/>
                </a:lnTo>
                <a:lnTo>
                  <a:pt x="7769" y="5451"/>
                </a:lnTo>
                <a:lnTo>
                  <a:pt x="7729" y="5288"/>
                </a:lnTo>
                <a:lnTo>
                  <a:pt x="7647" y="5166"/>
                </a:lnTo>
                <a:lnTo>
                  <a:pt x="7525" y="5003"/>
                </a:lnTo>
                <a:lnTo>
                  <a:pt x="7362" y="4841"/>
                </a:lnTo>
                <a:lnTo>
                  <a:pt x="7769" y="4719"/>
                </a:lnTo>
                <a:lnTo>
                  <a:pt x="8176" y="4556"/>
                </a:lnTo>
                <a:lnTo>
                  <a:pt x="8542" y="4353"/>
                </a:lnTo>
                <a:lnTo>
                  <a:pt x="8867" y="4109"/>
                </a:lnTo>
                <a:lnTo>
                  <a:pt x="9030" y="3987"/>
                </a:lnTo>
                <a:lnTo>
                  <a:pt x="9152" y="3864"/>
                </a:lnTo>
                <a:lnTo>
                  <a:pt x="9234" y="3702"/>
                </a:lnTo>
                <a:lnTo>
                  <a:pt x="9315" y="3539"/>
                </a:lnTo>
                <a:lnTo>
                  <a:pt x="9315" y="3336"/>
                </a:lnTo>
                <a:lnTo>
                  <a:pt x="9315" y="3173"/>
                </a:lnTo>
                <a:lnTo>
                  <a:pt x="9234" y="2970"/>
                </a:lnTo>
                <a:lnTo>
                  <a:pt x="9152" y="2726"/>
                </a:lnTo>
                <a:lnTo>
                  <a:pt x="9030" y="2563"/>
                </a:lnTo>
                <a:lnTo>
                  <a:pt x="8867" y="2400"/>
                </a:lnTo>
                <a:lnTo>
                  <a:pt x="8705" y="2278"/>
                </a:lnTo>
                <a:lnTo>
                  <a:pt x="8501" y="2156"/>
                </a:lnTo>
                <a:lnTo>
                  <a:pt x="8298" y="2075"/>
                </a:lnTo>
                <a:lnTo>
                  <a:pt x="8095" y="2034"/>
                </a:lnTo>
                <a:lnTo>
                  <a:pt x="7851" y="1993"/>
                </a:lnTo>
                <a:lnTo>
                  <a:pt x="7647" y="1993"/>
                </a:lnTo>
                <a:lnTo>
                  <a:pt x="7362" y="2034"/>
                </a:lnTo>
                <a:lnTo>
                  <a:pt x="7118" y="2075"/>
                </a:lnTo>
                <a:lnTo>
                  <a:pt x="6590" y="2278"/>
                </a:lnTo>
                <a:lnTo>
                  <a:pt x="6101" y="2481"/>
                </a:lnTo>
                <a:lnTo>
                  <a:pt x="5613" y="2726"/>
                </a:lnTo>
                <a:lnTo>
                  <a:pt x="5247" y="2888"/>
                </a:lnTo>
                <a:lnTo>
                  <a:pt x="5410" y="2197"/>
                </a:lnTo>
                <a:lnTo>
                  <a:pt x="5654" y="1099"/>
                </a:lnTo>
                <a:lnTo>
                  <a:pt x="5695" y="936"/>
                </a:lnTo>
                <a:lnTo>
                  <a:pt x="5695" y="732"/>
                </a:lnTo>
                <a:lnTo>
                  <a:pt x="5654" y="529"/>
                </a:lnTo>
                <a:lnTo>
                  <a:pt x="5573" y="326"/>
                </a:lnTo>
                <a:lnTo>
                  <a:pt x="5451" y="163"/>
                </a:lnTo>
                <a:lnTo>
                  <a:pt x="5247" y="41"/>
                </a:lnTo>
                <a:lnTo>
                  <a:pt x="50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94;p64">
            <a:extLst>
              <a:ext uri="{FF2B5EF4-FFF2-40B4-BE49-F238E27FC236}">
                <a16:creationId xmlns:a16="http://schemas.microsoft.com/office/drawing/2014/main" id="{3F82D04F-A9FA-F836-216D-184D5AAEBEA7}"/>
              </a:ext>
            </a:extLst>
          </p:cNvPr>
          <p:cNvSpPr/>
          <p:nvPr/>
        </p:nvSpPr>
        <p:spPr>
          <a:xfrm rot="5400000">
            <a:off x="1464691" y="2932891"/>
            <a:ext cx="347333" cy="307920"/>
          </a:xfrm>
          <a:custGeom>
            <a:avLst/>
            <a:gdLst/>
            <a:ahLst/>
            <a:cxnLst/>
            <a:rect l="l" t="t" r="r" b="b"/>
            <a:pathLst>
              <a:path w="9315" h="8258" extrusionOk="0">
                <a:moveTo>
                  <a:pt x="2807" y="1261"/>
                </a:moveTo>
                <a:lnTo>
                  <a:pt x="2929" y="1343"/>
                </a:lnTo>
                <a:lnTo>
                  <a:pt x="3051" y="1424"/>
                </a:lnTo>
                <a:lnTo>
                  <a:pt x="2766" y="1831"/>
                </a:lnTo>
                <a:lnTo>
                  <a:pt x="2481" y="2319"/>
                </a:lnTo>
                <a:lnTo>
                  <a:pt x="2400" y="1993"/>
                </a:lnTo>
                <a:lnTo>
                  <a:pt x="2359" y="1668"/>
                </a:lnTo>
                <a:lnTo>
                  <a:pt x="2400" y="1505"/>
                </a:lnTo>
                <a:lnTo>
                  <a:pt x="2481" y="1343"/>
                </a:lnTo>
                <a:lnTo>
                  <a:pt x="2522" y="1302"/>
                </a:lnTo>
                <a:lnTo>
                  <a:pt x="2603" y="1261"/>
                </a:lnTo>
                <a:close/>
                <a:moveTo>
                  <a:pt x="5085" y="366"/>
                </a:moveTo>
                <a:lnTo>
                  <a:pt x="5166" y="407"/>
                </a:lnTo>
                <a:lnTo>
                  <a:pt x="5207" y="448"/>
                </a:lnTo>
                <a:lnTo>
                  <a:pt x="5288" y="529"/>
                </a:lnTo>
                <a:lnTo>
                  <a:pt x="5288" y="651"/>
                </a:lnTo>
                <a:lnTo>
                  <a:pt x="5329" y="854"/>
                </a:lnTo>
                <a:lnTo>
                  <a:pt x="5288" y="1017"/>
                </a:lnTo>
                <a:lnTo>
                  <a:pt x="5207" y="1424"/>
                </a:lnTo>
                <a:lnTo>
                  <a:pt x="5003" y="2400"/>
                </a:lnTo>
                <a:lnTo>
                  <a:pt x="4881" y="2929"/>
                </a:lnTo>
                <a:lnTo>
                  <a:pt x="4108" y="2034"/>
                </a:lnTo>
                <a:lnTo>
                  <a:pt x="3580" y="1383"/>
                </a:lnTo>
                <a:lnTo>
                  <a:pt x="3986" y="936"/>
                </a:lnTo>
                <a:lnTo>
                  <a:pt x="4271" y="732"/>
                </a:lnTo>
                <a:lnTo>
                  <a:pt x="4474" y="570"/>
                </a:lnTo>
                <a:lnTo>
                  <a:pt x="4678" y="448"/>
                </a:lnTo>
                <a:lnTo>
                  <a:pt x="4881" y="366"/>
                </a:lnTo>
                <a:close/>
                <a:moveTo>
                  <a:pt x="3335" y="1709"/>
                </a:moveTo>
                <a:lnTo>
                  <a:pt x="3458" y="1831"/>
                </a:lnTo>
                <a:lnTo>
                  <a:pt x="4596" y="3214"/>
                </a:lnTo>
                <a:lnTo>
                  <a:pt x="4149" y="3458"/>
                </a:lnTo>
                <a:lnTo>
                  <a:pt x="3742" y="3336"/>
                </a:lnTo>
                <a:lnTo>
                  <a:pt x="2766" y="3051"/>
                </a:lnTo>
                <a:lnTo>
                  <a:pt x="2766" y="3010"/>
                </a:lnTo>
                <a:lnTo>
                  <a:pt x="2644" y="2766"/>
                </a:lnTo>
                <a:lnTo>
                  <a:pt x="2929" y="2278"/>
                </a:lnTo>
                <a:lnTo>
                  <a:pt x="3335" y="1709"/>
                </a:lnTo>
                <a:close/>
                <a:moveTo>
                  <a:pt x="4718" y="3580"/>
                </a:moveTo>
                <a:lnTo>
                  <a:pt x="4718" y="3620"/>
                </a:lnTo>
                <a:lnTo>
                  <a:pt x="4637" y="3620"/>
                </a:lnTo>
                <a:lnTo>
                  <a:pt x="4718" y="3580"/>
                </a:lnTo>
                <a:close/>
                <a:moveTo>
                  <a:pt x="5085" y="3742"/>
                </a:moveTo>
                <a:lnTo>
                  <a:pt x="5085" y="3783"/>
                </a:lnTo>
                <a:lnTo>
                  <a:pt x="5044" y="3783"/>
                </a:lnTo>
                <a:lnTo>
                  <a:pt x="5085" y="3742"/>
                </a:lnTo>
                <a:close/>
                <a:moveTo>
                  <a:pt x="2929" y="3458"/>
                </a:moveTo>
                <a:lnTo>
                  <a:pt x="3702" y="3702"/>
                </a:lnTo>
                <a:lnTo>
                  <a:pt x="3254" y="3946"/>
                </a:lnTo>
                <a:lnTo>
                  <a:pt x="2929" y="3458"/>
                </a:lnTo>
                <a:close/>
                <a:moveTo>
                  <a:pt x="610" y="2929"/>
                </a:moveTo>
                <a:lnTo>
                  <a:pt x="814" y="2970"/>
                </a:lnTo>
                <a:lnTo>
                  <a:pt x="1058" y="3010"/>
                </a:lnTo>
                <a:lnTo>
                  <a:pt x="1993" y="3214"/>
                </a:lnTo>
                <a:lnTo>
                  <a:pt x="1830" y="3702"/>
                </a:lnTo>
                <a:lnTo>
                  <a:pt x="1749" y="4027"/>
                </a:lnTo>
                <a:lnTo>
                  <a:pt x="1708" y="4353"/>
                </a:lnTo>
                <a:lnTo>
                  <a:pt x="1627" y="4312"/>
                </a:lnTo>
                <a:lnTo>
                  <a:pt x="1261" y="4149"/>
                </a:lnTo>
                <a:lnTo>
                  <a:pt x="976" y="3905"/>
                </a:lnTo>
                <a:lnTo>
                  <a:pt x="610" y="3620"/>
                </a:lnTo>
                <a:lnTo>
                  <a:pt x="488" y="3417"/>
                </a:lnTo>
                <a:lnTo>
                  <a:pt x="407" y="3214"/>
                </a:lnTo>
                <a:lnTo>
                  <a:pt x="407" y="3092"/>
                </a:lnTo>
                <a:lnTo>
                  <a:pt x="447" y="3010"/>
                </a:lnTo>
                <a:lnTo>
                  <a:pt x="488" y="2970"/>
                </a:lnTo>
                <a:lnTo>
                  <a:pt x="610" y="2929"/>
                </a:lnTo>
                <a:close/>
                <a:moveTo>
                  <a:pt x="2481" y="3336"/>
                </a:moveTo>
                <a:lnTo>
                  <a:pt x="2685" y="3742"/>
                </a:lnTo>
                <a:lnTo>
                  <a:pt x="2929" y="4149"/>
                </a:lnTo>
                <a:lnTo>
                  <a:pt x="2278" y="4556"/>
                </a:lnTo>
                <a:lnTo>
                  <a:pt x="2034" y="4515"/>
                </a:lnTo>
                <a:lnTo>
                  <a:pt x="2115" y="4190"/>
                </a:lnTo>
                <a:lnTo>
                  <a:pt x="2156" y="3905"/>
                </a:lnTo>
                <a:lnTo>
                  <a:pt x="2359" y="3336"/>
                </a:lnTo>
                <a:close/>
                <a:moveTo>
                  <a:pt x="7851" y="2359"/>
                </a:moveTo>
                <a:lnTo>
                  <a:pt x="8095" y="2400"/>
                </a:lnTo>
                <a:lnTo>
                  <a:pt x="8298" y="2481"/>
                </a:lnTo>
                <a:lnTo>
                  <a:pt x="8461" y="2563"/>
                </a:lnTo>
                <a:lnTo>
                  <a:pt x="8664" y="2726"/>
                </a:lnTo>
                <a:lnTo>
                  <a:pt x="8786" y="2848"/>
                </a:lnTo>
                <a:lnTo>
                  <a:pt x="8867" y="3010"/>
                </a:lnTo>
                <a:lnTo>
                  <a:pt x="8908" y="3214"/>
                </a:lnTo>
                <a:lnTo>
                  <a:pt x="8908" y="3376"/>
                </a:lnTo>
                <a:lnTo>
                  <a:pt x="8867" y="3539"/>
                </a:lnTo>
                <a:lnTo>
                  <a:pt x="8786" y="3702"/>
                </a:lnTo>
                <a:lnTo>
                  <a:pt x="8664" y="3824"/>
                </a:lnTo>
                <a:lnTo>
                  <a:pt x="8501" y="3946"/>
                </a:lnTo>
                <a:lnTo>
                  <a:pt x="8176" y="4149"/>
                </a:lnTo>
                <a:lnTo>
                  <a:pt x="7769" y="4353"/>
                </a:lnTo>
                <a:lnTo>
                  <a:pt x="6996" y="4556"/>
                </a:lnTo>
                <a:lnTo>
                  <a:pt x="6468" y="4312"/>
                </a:lnTo>
                <a:lnTo>
                  <a:pt x="5939" y="4109"/>
                </a:lnTo>
                <a:lnTo>
                  <a:pt x="5776" y="4027"/>
                </a:lnTo>
                <a:lnTo>
                  <a:pt x="5207" y="3336"/>
                </a:lnTo>
                <a:lnTo>
                  <a:pt x="5288" y="3295"/>
                </a:lnTo>
                <a:lnTo>
                  <a:pt x="6142" y="2888"/>
                </a:lnTo>
                <a:lnTo>
                  <a:pt x="6549" y="2685"/>
                </a:lnTo>
                <a:lnTo>
                  <a:pt x="6996" y="2522"/>
                </a:lnTo>
                <a:lnTo>
                  <a:pt x="7444" y="2400"/>
                </a:lnTo>
                <a:lnTo>
                  <a:pt x="7647" y="2359"/>
                </a:lnTo>
                <a:close/>
                <a:moveTo>
                  <a:pt x="6264" y="4637"/>
                </a:moveTo>
                <a:lnTo>
                  <a:pt x="6427" y="4719"/>
                </a:lnTo>
                <a:lnTo>
                  <a:pt x="6346" y="4719"/>
                </a:lnTo>
                <a:lnTo>
                  <a:pt x="6264" y="4637"/>
                </a:lnTo>
                <a:close/>
                <a:moveTo>
                  <a:pt x="3173" y="4434"/>
                </a:moveTo>
                <a:lnTo>
                  <a:pt x="3173" y="4475"/>
                </a:lnTo>
                <a:lnTo>
                  <a:pt x="3498" y="4759"/>
                </a:lnTo>
                <a:lnTo>
                  <a:pt x="2807" y="4678"/>
                </a:lnTo>
                <a:lnTo>
                  <a:pt x="3173" y="4434"/>
                </a:lnTo>
                <a:close/>
                <a:moveTo>
                  <a:pt x="4190" y="3864"/>
                </a:moveTo>
                <a:lnTo>
                  <a:pt x="4637" y="3987"/>
                </a:lnTo>
                <a:lnTo>
                  <a:pt x="4556" y="4312"/>
                </a:lnTo>
                <a:lnTo>
                  <a:pt x="4474" y="4759"/>
                </a:lnTo>
                <a:lnTo>
                  <a:pt x="4434" y="4759"/>
                </a:lnTo>
                <a:lnTo>
                  <a:pt x="4352" y="4719"/>
                </a:lnTo>
                <a:lnTo>
                  <a:pt x="4230" y="4719"/>
                </a:lnTo>
                <a:lnTo>
                  <a:pt x="3864" y="4556"/>
                </a:lnTo>
                <a:lnTo>
                  <a:pt x="3702" y="4434"/>
                </a:lnTo>
                <a:lnTo>
                  <a:pt x="3539" y="4312"/>
                </a:lnTo>
                <a:lnTo>
                  <a:pt x="3498" y="4271"/>
                </a:lnTo>
                <a:lnTo>
                  <a:pt x="3620" y="4149"/>
                </a:lnTo>
                <a:lnTo>
                  <a:pt x="4190" y="3864"/>
                </a:lnTo>
                <a:close/>
                <a:moveTo>
                  <a:pt x="4963" y="4149"/>
                </a:moveTo>
                <a:lnTo>
                  <a:pt x="5532" y="4353"/>
                </a:lnTo>
                <a:lnTo>
                  <a:pt x="5939" y="4800"/>
                </a:lnTo>
                <a:lnTo>
                  <a:pt x="5491" y="4841"/>
                </a:lnTo>
                <a:lnTo>
                  <a:pt x="5410" y="4759"/>
                </a:lnTo>
                <a:lnTo>
                  <a:pt x="5369" y="4719"/>
                </a:lnTo>
                <a:lnTo>
                  <a:pt x="5329" y="4719"/>
                </a:lnTo>
                <a:lnTo>
                  <a:pt x="4840" y="4759"/>
                </a:lnTo>
                <a:lnTo>
                  <a:pt x="4881" y="4597"/>
                </a:lnTo>
                <a:lnTo>
                  <a:pt x="4963" y="4149"/>
                </a:lnTo>
                <a:close/>
                <a:moveTo>
                  <a:pt x="6915" y="4963"/>
                </a:moveTo>
                <a:lnTo>
                  <a:pt x="7200" y="5207"/>
                </a:lnTo>
                <a:lnTo>
                  <a:pt x="7403" y="5451"/>
                </a:lnTo>
                <a:lnTo>
                  <a:pt x="7444" y="5573"/>
                </a:lnTo>
                <a:lnTo>
                  <a:pt x="7484" y="5736"/>
                </a:lnTo>
                <a:lnTo>
                  <a:pt x="7484" y="5858"/>
                </a:lnTo>
                <a:lnTo>
                  <a:pt x="7444" y="6020"/>
                </a:lnTo>
                <a:lnTo>
                  <a:pt x="6630" y="5044"/>
                </a:lnTo>
                <a:lnTo>
                  <a:pt x="6915" y="4963"/>
                </a:lnTo>
                <a:close/>
                <a:moveTo>
                  <a:pt x="6223" y="5125"/>
                </a:moveTo>
                <a:lnTo>
                  <a:pt x="7200" y="6305"/>
                </a:lnTo>
                <a:lnTo>
                  <a:pt x="6915" y="6549"/>
                </a:lnTo>
                <a:lnTo>
                  <a:pt x="6630" y="6712"/>
                </a:lnTo>
                <a:lnTo>
                  <a:pt x="5979" y="6915"/>
                </a:lnTo>
                <a:lnTo>
                  <a:pt x="5817" y="6956"/>
                </a:lnTo>
                <a:lnTo>
                  <a:pt x="5451" y="6590"/>
                </a:lnTo>
                <a:lnTo>
                  <a:pt x="5125" y="6183"/>
                </a:lnTo>
                <a:lnTo>
                  <a:pt x="4881" y="5776"/>
                </a:lnTo>
                <a:lnTo>
                  <a:pt x="4678" y="5370"/>
                </a:lnTo>
                <a:lnTo>
                  <a:pt x="4718" y="5207"/>
                </a:lnTo>
                <a:lnTo>
                  <a:pt x="5085" y="5247"/>
                </a:lnTo>
                <a:lnTo>
                  <a:pt x="5451" y="5207"/>
                </a:lnTo>
                <a:lnTo>
                  <a:pt x="6223" y="5125"/>
                </a:lnTo>
                <a:close/>
                <a:moveTo>
                  <a:pt x="2359" y="4963"/>
                </a:moveTo>
                <a:lnTo>
                  <a:pt x="2969" y="5085"/>
                </a:lnTo>
                <a:lnTo>
                  <a:pt x="3580" y="5125"/>
                </a:lnTo>
                <a:lnTo>
                  <a:pt x="4190" y="5125"/>
                </a:lnTo>
                <a:lnTo>
                  <a:pt x="4312" y="5410"/>
                </a:lnTo>
                <a:lnTo>
                  <a:pt x="4149" y="5858"/>
                </a:lnTo>
                <a:lnTo>
                  <a:pt x="3946" y="6305"/>
                </a:lnTo>
                <a:lnTo>
                  <a:pt x="3702" y="6712"/>
                </a:lnTo>
                <a:lnTo>
                  <a:pt x="3417" y="7078"/>
                </a:lnTo>
                <a:lnTo>
                  <a:pt x="3132" y="6956"/>
                </a:lnTo>
                <a:lnTo>
                  <a:pt x="2847" y="6752"/>
                </a:lnTo>
                <a:lnTo>
                  <a:pt x="2603" y="6508"/>
                </a:lnTo>
                <a:lnTo>
                  <a:pt x="2359" y="6224"/>
                </a:lnTo>
                <a:lnTo>
                  <a:pt x="2197" y="5858"/>
                </a:lnTo>
                <a:lnTo>
                  <a:pt x="2115" y="5492"/>
                </a:lnTo>
                <a:lnTo>
                  <a:pt x="2034" y="5207"/>
                </a:lnTo>
                <a:lnTo>
                  <a:pt x="2075" y="5166"/>
                </a:lnTo>
                <a:lnTo>
                  <a:pt x="2359" y="4963"/>
                </a:lnTo>
                <a:close/>
                <a:moveTo>
                  <a:pt x="4515" y="5898"/>
                </a:moveTo>
                <a:lnTo>
                  <a:pt x="4718" y="6224"/>
                </a:lnTo>
                <a:lnTo>
                  <a:pt x="4922" y="6508"/>
                </a:lnTo>
                <a:lnTo>
                  <a:pt x="5166" y="6834"/>
                </a:lnTo>
                <a:lnTo>
                  <a:pt x="5410" y="7078"/>
                </a:lnTo>
                <a:lnTo>
                  <a:pt x="4881" y="7200"/>
                </a:lnTo>
                <a:lnTo>
                  <a:pt x="4352" y="7241"/>
                </a:lnTo>
                <a:lnTo>
                  <a:pt x="4068" y="7241"/>
                </a:lnTo>
                <a:lnTo>
                  <a:pt x="3783" y="7200"/>
                </a:lnTo>
                <a:lnTo>
                  <a:pt x="4027" y="6875"/>
                </a:lnTo>
                <a:lnTo>
                  <a:pt x="4230" y="6508"/>
                </a:lnTo>
                <a:lnTo>
                  <a:pt x="4393" y="6224"/>
                </a:lnTo>
                <a:lnTo>
                  <a:pt x="4515" y="5898"/>
                </a:lnTo>
                <a:close/>
                <a:moveTo>
                  <a:pt x="1708" y="5451"/>
                </a:moveTo>
                <a:lnTo>
                  <a:pt x="1830" y="5898"/>
                </a:lnTo>
                <a:lnTo>
                  <a:pt x="2034" y="6346"/>
                </a:lnTo>
                <a:lnTo>
                  <a:pt x="2278" y="6752"/>
                </a:lnTo>
                <a:lnTo>
                  <a:pt x="2441" y="6915"/>
                </a:lnTo>
                <a:lnTo>
                  <a:pt x="2644" y="7078"/>
                </a:lnTo>
                <a:lnTo>
                  <a:pt x="2847" y="7241"/>
                </a:lnTo>
                <a:lnTo>
                  <a:pt x="3091" y="7363"/>
                </a:lnTo>
                <a:lnTo>
                  <a:pt x="2766" y="7525"/>
                </a:lnTo>
                <a:lnTo>
                  <a:pt x="2400" y="7647"/>
                </a:lnTo>
                <a:lnTo>
                  <a:pt x="1871" y="7647"/>
                </a:lnTo>
                <a:lnTo>
                  <a:pt x="1708" y="7566"/>
                </a:lnTo>
                <a:lnTo>
                  <a:pt x="1505" y="7485"/>
                </a:lnTo>
                <a:lnTo>
                  <a:pt x="1383" y="7363"/>
                </a:lnTo>
                <a:lnTo>
                  <a:pt x="1261" y="7241"/>
                </a:lnTo>
                <a:lnTo>
                  <a:pt x="1139" y="7119"/>
                </a:lnTo>
                <a:lnTo>
                  <a:pt x="1058" y="6956"/>
                </a:lnTo>
                <a:lnTo>
                  <a:pt x="1017" y="6752"/>
                </a:lnTo>
                <a:lnTo>
                  <a:pt x="1017" y="6590"/>
                </a:lnTo>
                <a:lnTo>
                  <a:pt x="1058" y="6386"/>
                </a:lnTo>
                <a:lnTo>
                  <a:pt x="1180" y="6142"/>
                </a:lnTo>
                <a:lnTo>
                  <a:pt x="1302" y="5898"/>
                </a:lnTo>
                <a:lnTo>
                  <a:pt x="1505" y="5654"/>
                </a:lnTo>
                <a:lnTo>
                  <a:pt x="1708" y="5451"/>
                </a:lnTo>
                <a:close/>
                <a:moveTo>
                  <a:pt x="7444" y="6590"/>
                </a:moveTo>
                <a:lnTo>
                  <a:pt x="7688" y="6915"/>
                </a:lnTo>
                <a:lnTo>
                  <a:pt x="7932" y="7241"/>
                </a:lnTo>
                <a:lnTo>
                  <a:pt x="8054" y="7403"/>
                </a:lnTo>
                <a:lnTo>
                  <a:pt x="8054" y="7525"/>
                </a:lnTo>
                <a:lnTo>
                  <a:pt x="8054" y="7607"/>
                </a:lnTo>
                <a:lnTo>
                  <a:pt x="8013" y="7729"/>
                </a:lnTo>
                <a:lnTo>
                  <a:pt x="7932" y="7769"/>
                </a:lnTo>
                <a:lnTo>
                  <a:pt x="7729" y="7891"/>
                </a:lnTo>
                <a:lnTo>
                  <a:pt x="7525" y="7891"/>
                </a:lnTo>
                <a:lnTo>
                  <a:pt x="7281" y="7851"/>
                </a:lnTo>
                <a:lnTo>
                  <a:pt x="7078" y="7769"/>
                </a:lnTo>
                <a:lnTo>
                  <a:pt x="6874" y="7688"/>
                </a:lnTo>
                <a:lnTo>
                  <a:pt x="6508" y="7485"/>
                </a:lnTo>
                <a:lnTo>
                  <a:pt x="6183" y="7281"/>
                </a:lnTo>
                <a:lnTo>
                  <a:pt x="6183" y="7241"/>
                </a:lnTo>
                <a:lnTo>
                  <a:pt x="6223" y="7241"/>
                </a:lnTo>
                <a:lnTo>
                  <a:pt x="6874" y="6997"/>
                </a:lnTo>
                <a:lnTo>
                  <a:pt x="7159" y="6793"/>
                </a:lnTo>
                <a:lnTo>
                  <a:pt x="7444" y="6590"/>
                </a:lnTo>
                <a:close/>
                <a:moveTo>
                  <a:pt x="5085" y="0"/>
                </a:moveTo>
                <a:lnTo>
                  <a:pt x="4881" y="41"/>
                </a:lnTo>
                <a:lnTo>
                  <a:pt x="4678" y="82"/>
                </a:lnTo>
                <a:lnTo>
                  <a:pt x="4474" y="163"/>
                </a:lnTo>
                <a:lnTo>
                  <a:pt x="4108" y="366"/>
                </a:lnTo>
                <a:lnTo>
                  <a:pt x="3702" y="732"/>
                </a:lnTo>
                <a:lnTo>
                  <a:pt x="3295" y="1139"/>
                </a:lnTo>
                <a:lnTo>
                  <a:pt x="3132" y="1058"/>
                </a:lnTo>
                <a:lnTo>
                  <a:pt x="2969" y="976"/>
                </a:lnTo>
                <a:lnTo>
                  <a:pt x="2766" y="936"/>
                </a:lnTo>
                <a:lnTo>
                  <a:pt x="2603" y="895"/>
                </a:lnTo>
                <a:lnTo>
                  <a:pt x="2441" y="936"/>
                </a:lnTo>
                <a:lnTo>
                  <a:pt x="2278" y="1017"/>
                </a:lnTo>
                <a:lnTo>
                  <a:pt x="2156" y="1139"/>
                </a:lnTo>
                <a:lnTo>
                  <a:pt x="2034" y="1343"/>
                </a:lnTo>
                <a:lnTo>
                  <a:pt x="1993" y="1505"/>
                </a:lnTo>
                <a:lnTo>
                  <a:pt x="1993" y="1668"/>
                </a:lnTo>
                <a:lnTo>
                  <a:pt x="2034" y="2034"/>
                </a:lnTo>
                <a:lnTo>
                  <a:pt x="2115" y="2400"/>
                </a:lnTo>
                <a:lnTo>
                  <a:pt x="2237" y="2726"/>
                </a:lnTo>
                <a:lnTo>
                  <a:pt x="2156" y="2888"/>
                </a:lnTo>
                <a:lnTo>
                  <a:pt x="1464" y="2726"/>
                </a:lnTo>
                <a:lnTo>
                  <a:pt x="976" y="2604"/>
                </a:lnTo>
                <a:lnTo>
                  <a:pt x="732" y="2563"/>
                </a:lnTo>
                <a:lnTo>
                  <a:pt x="488" y="2563"/>
                </a:lnTo>
                <a:lnTo>
                  <a:pt x="285" y="2644"/>
                </a:lnTo>
                <a:lnTo>
                  <a:pt x="163" y="2766"/>
                </a:lnTo>
                <a:lnTo>
                  <a:pt x="81" y="2929"/>
                </a:lnTo>
                <a:lnTo>
                  <a:pt x="0" y="3092"/>
                </a:lnTo>
                <a:lnTo>
                  <a:pt x="41" y="3336"/>
                </a:lnTo>
                <a:lnTo>
                  <a:pt x="122" y="3539"/>
                </a:lnTo>
                <a:lnTo>
                  <a:pt x="244" y="3702"/>
                </a:lnTo>
                <a:lnTo>
                  <a:pt x="366" y="3905"/>
                </a:lnTo>
                <a:lnTo>
                  <a:pt x="732" y="4231"/>
                </a:lnTo>
                <a:lnTo>
                  <a:pt x="1098" y="4475"/>
                </a:lnTo>
                <a:lnTo>
                  <a:pt x="1383" y="4597"/>
                </a:lnTo>
                <a:lnTo>
                  <a:pt x="1668" y="4759"/>
                </a:lnTo>
                <a:lnTo>
                  <a:pt x="1668" y="5003"/>
                </a:lnTo>
                <a:lnTo>
                  <a:pt x="1342" y="5288"/>
                </a:lnTo>
                <a:lnTo>
                  <a:pt x="1058" y="5654"/>
                </a:lnTo>
                <a:lnTo>
                  <a:pt x="814" y="6020"/>
                </a:lnTo>
                <a:lnTo>
                  <a:pt x="732" y="6224"/>
                </a:lnTo>
                <a:lnTo>
                  <a:pt x="692" y="6427"/>
                </a:lnTo>
                <a:lnTo>
                  <a:pt x="651" y="6630"/>
                </a:lnTo>
                <a:lnTo>
                  <a:pt x="651" y="6834"/>
                </a:lnTo>
                <a:lnTo>
                  <a:pt x="692" y="7037"/>
                </a:lnTo>
                <a:lnTo>
                  <a:pt x="773" y="7200"/>
                </a:lnTo>
                <a:lnTo>
                  <a:pt x="895" y="7403"/>
                </a:lnTo>
                <a:lnTo>
                  <a:pt x="1017" y="7525"/>
                </a:lnTo>
                <a:lnTo>
                  <a:pt x="1139" y="7688"/>
                </a:lnTo>
                <a:lnTo>
                  <a:pt x="1342" y="7810"/>
                </a:lnTo>
                <a:lnTo>
                  <a:pt x="1627" y="7932"/>
                </a:lnTo>
                <a:lnTo>
                  <a:pt x="1912" y="8013"/>
                </a:lnTo>
                <a:lnTo>
                  <a:pt x="2197" y="8054"/>
                </a:lnTo>
                <a:lnTo>
                  <a:pt x="2441" y="8013"/>
                </a:lnTo>
                <a:lnTo>
                  <a:pt x="2725" y="7932"/>
                </a:lnTo>
                <a:lnTo>
                  <a:pt x="3010" y="7810"/>
                </a:lnTo>
                <a:lnTo>
                  <a:pt x="3254" y="7688"/>
                </a:lnTo>
                <a:lnTo>
                  <a:pt x="3458" y="7485"/>
                </a:lnTo>
                <a:lnTo>
                  <a:pt x="3742" y="7566"/>
                </a:lnTo>
                <a:lnTo>
                  <a:pt x="4027" y="7607"/>
                </a:lnTo>
                <a:lnTo>
                  <a:pt x="4596" y="7607"/>
                </a:lnTo>
                <a:lnTo>
                  <a:pt x="5166" y="7525"/>
                </a:lnTo>
                <a:lnTo>
                  <a:pt x="5735" y="7403"/>
                </a:lnTo>
                <a:lnTo>
                  <a:pt x="6264" y="7769"/>
                </a:lnTo>
                <a:lnTo>
                  <a:pt x="6671" y="8013"/>
                </a:lnTo>
                <a:lnTo>
                  <a:pt x="7078" y="8176"/>
                </a:lnTo>
                <a:lnTo>
                  <a:pt x="7322" y="8258"/>
                </a:lnTo>
                <a:lnTo>
                  <a:pt x="7769" y="8258"/>
                </a:lnTo>
                <a:lnTo>
                  <a:pt x="7973" y="8176"/>
                </a:lnTo>
                <a:lnTo>
                  <a:pt x="8176" y="8095"/>
                </a:lnTo>
                <a:lnTo>
                  <a:pt x="8298" y="7932"/>
                </a:lnTo>
                <a:lnTo>
                  <a:pt x="8379" y="7769"/>
                </a:lnTo>
                <a:lnTo>
                  <a:pt x="8420" y="7566"/>
                </a:lnTo>
                <a:lnTo>
                  <a:pt x="8420" y="7363"/>
                </a:lnTo>
                <a:lnTo>
                  <a:pt x="8339" y="7119"/>
                </a:lnTo>
                <a:lnTo>
                  <a:pt x="8176" y="6915"/>
                </a:lnTo>
                <a:lnTo>
                  <a:pt x="8054" y="6752"/>
                </a:lnTo>
                <a:lnTo>
                  <a:pt x="7688" y="6305"/>
                </a:lnTo>
                <a:lnTo>
                  <a:pt x="7769" y="6142"/>
                </a:lnTo>
                <a:lnTo>
                  <a:pt x="7810" y="5980"/>
                </a:lnTo>
                <a:lnTo>
                  <a:pt x="7851" y="5817"/>
                </a:lnTo>
                <a:lnTo>
                  <a:pt x="7810" y="5654"/>
                </a:lnTo>
                <a:lnTo>
                  <a:pt x="7769" y="5451"/>
                </a:lnTo>
                <a:lnTo>
                  <a:pt x="7729" y="5288"/>
                </a:lnTo>
                <a:lnTo>
                  <a:pt x="7647" y="5166"/>
                </a:lnTo>
                <a:lnTo>
                  <a:pt x="7525" y="5003"/>
                </a:lnTo>
                <a:lnTo>
                  <a:pt x="7362" y="4841"/>
                </a:lnTo>
                <a:lnTo>
                  <a:pt x="7769" y="4719"/>
                </a:lnTo>
                <a:lnTo>
                  <a:pt x="8176" y="4556"/>
                </a:lnTo>
                <a:lnTo>
                  <a:pt x="8542" y="4353"/>
                </a:lnTo>
                <a:lnTo>
                  <a:pt x="8867" y="4109"/>
                </a:lnTo>
                <a:lnTo>
                  <a:pt x="9030" y="3987"/>
                </a:lnTo>
                <a:lnTo>
                  <a:pt x="9152" y="3864"/>
                </a:lnTo>
                <a:lnTo>
                  <a:pt x="9234" y="3702"/>
                </a:lnTo>
                <a:lnTo>
                  <a:pt x="9315" y="3539"/>
                </a:lnTo>
                <a:lnTo>
                  <a:pt x="9315" y="3336"/>
                </a:lnTo>
                <a:lnTo>
                  <a:pt x="9315" y="3173"/>
                </a:lnTo>
                <a:lnTo>
                  <a:pt x="9234" y="2970"/>
                </a:lnTo>
                <a:lnTo>
                  <a:pt x="9152" y="2726"/>
                </a:lnTo>
                <a:lnTo>
                  <a:pt x="9030" y="2563"/>
                </a:lnTo>
                <a:lnTo>
                  <a:pt x="8867" y="2400"/>
                </a:lnTo>
                <a:lnTo>
                  <a:pt x="8705" y="2278"/>
                </a:lnTo>
                <a:lnTo>
                  <a:pt x="8501" y="2156"/>
                </a:lnTo>
                <a:lnTo>
                  <a:pt x="8298" y="2075"/>
                </a:lnTo>
                <a:lnTo>
                  <a:pt x="8095" y="2034"/>
                </a:lnTo>
                <a:lnTo>
                  <a:pt x="7851" y="1993"/>
                </a:lnTo>
                <a:lnTo>
                  <a:pt x="7647" y="1993"/>
                </a:lnTo>
                <a:lnTo>
                  <a:pt x="7362" y="2034"/>
                </a:lnTo>
                <a:lnTo>
                  <a:pt x="7118" y="2075"/>
                </a:lnTo>
                <a:lnTo>
                  <a:pt x="6590" y="2278"/>
                </a:lnTo>
                <a:lnTo>
                  <a:pt x="6101" y="2481"/>
                </a:lnTo>
                <a:lnTo>
                  <a:pt x="5613" y="2726"/>
                </a:lnTo>
                <a:lnTo>
                  <a:pt x="5247" y="2888"/>
                </a:lnTo>
                <a:lnTo>
                  <a:pt x="5410" y="2197"/>
                </a:lnTo>
                <a:lnTo>
                  <a:pt x="5654" y="1099"/>
                </a:lnTo>
                <a:lnTo>
                  <a:pt x="5695" y="936"/>
                </a:lnTo>
                <a:lnTo>
                  <a:pt x="5695" y="732"/>
                </a:lnTo>
                <a:lnTo>
                  <a:pt x="5654" y="529"/>
                </a:lnTo>
                <a:lnTo>
                  <a:pt x="5573" y="326"/>
                </a:lnTo>
                <a:lnTo>
                  <a:pt x="5451" y="163"/>
                </a:lnTo>
                <a:lnTo>
                  <a:pt x="5247" y="41"/>
                </a:lnTo>
                <a:lnTo>
                  <a:pt x="50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594;p64">
            <a:extLst>
              <a:ext uri="{FF2B5EF4-FFF2-40B4-BE49-F238E27FC236}">
                <a16:creationId xmlns:a16="http://schemas.microsoft.com/office/drawing/2014/main" id="{10E02CD1-6191-3268-498B-D0674FA35723}"/>
              </a:ext>
            </a:extLst>
          </p:cNvPr>
          <p:cNvSpPr/>
          <p:nvPr/>
        </p:nvSpPr>
        <p:spPr>
          <a:xfrm rot="2066344">
            <a:off x="6847504" y="1387166"/>
            <a:ext cx="290928" cy="236229"/>
          </a:xfrm>
          <a:custGeom>
            <a:avLst/>
            <a:gdLst/>
            <a:ahLst/>
            <a:cxnLst/>
            <a:rect l="l" t="t" r="r" b="b"/>
            <a:pathLst>
              <a:path w="9315" h="8258" extrusionOk="0">
                <a:moveTo>
                  <a:pt x="2807" y="1261"/>
                </a:moveTo>
                <a:lnTo>
                  <a:pt x="2929" y="1343"/>
                </a:lnTo>
                <a:lnTo>
                  <a:pt x="3051" y="1424"/>
                </a:lnTo>
                <a:lnTo>
                  <a:pt x="2766" y="1831"/>
                </a:lnTo>
                <a:lnTo>
                  <a:pt x="2481" y="2319"/>
                </a:lnTo>
                <a:lnTo>
                  <a:pt x="2400" y="1993"/>
                </a:lnTo>
                <a:lnTo>
                  <a:pt x="2359" y="1668"/>
                </a:lnTo>
                <a:lnTo>
                  <a:pt x="2400" y="1505"/>
                </a:lnTo>
                <a:lnTo>
                  <a:pt x="2481" y="1343"/>
                </a:lnTo>
                <a:lnTo>
                  <a:pt x="2522" y="1302"/>
                </a:lnTo>
                <a:lnTo>
                  <a:pt x="2603" y="1261"/>
                </a:lnTo>
                <a:close/>
                <a:moveTo>
                  <a:pt x="5085" y="366"/>
                </a:moveTo>
                <a:lnTo>
                  <a:pt x="5166" y="407"/>
                </a:lnTo>
                <a:lnTo>
                  <a:pt x="5207" y="448"/>
                </a:lnTo>
                <a:lnTo>
                  <a:pt x="5288" y="529"/>
                </a:lnTo>
                <a:lnTo>
                  <a:pt x="5288" y="651"/>
                </a:lnTo>
                <a:lnTo>
                  <a:pt x="5329" y="854"/>
                </a:lnTo>
                <a:lnTo>
                  <a:pt x="5288" y="1017"/>
                </a:lnTo>
                <a:lnTo>
                  <a:pt x="5207" y="1424"/>
                </a:lnTo>
                <a:lnTo>
                  <a:pt x="5003" y="2400"/>
                </a:lnTo>
                <a:lnTo>
                  <a:pt x="4881" y="2929"/>
                </a:lnTo>
                <a:lnTo>
                  <a:pt x="4108" y="2034"/>
                </a:lnTo>
                <a:lnTo>
                  <a:pt x="3580" y="1383"/>
                </a:lnTo>
                <a:lnTo>
                  <a:pt x="3986" y="936"/>
                </a:lnTo>
                <a:lnTo>
                  <a:pt x="4271" y="732"/>
                </a:lnTo>
                <a:lnTo>
                  <a:pt x="4474" y="570"/>
                </a:lnTo>
                <a:lnTo>
                  <a:pt x="4678" y="448"/>
                </a:lnTo>
                <a:lnTo>
                  <a:pt x="4881" y="366"/>
                </a:lnTo>
                <a:close/>
                <a:moveTo>
                  <a:pt x="3335" y="1709"/>
                </a:moveTo>
                <a:lnTo>
                  <a:pt x="3458" y="1831"/>
                </a:lnTo>
                <a:lnTo>
                  <a:pt x="4596" y="3214"/>
                </a:lnTo>
                <a:lnTo>
                  <a:pt x="4149" y="3458"/>
                </a:lnTo>
                <a:lnTo>
                  <a:pt x="3742" y="3336"/>
                </a:lnTo>
                <a:lnTo>
                  <a:pt x="2766" y="3051"/>
                </a:lnTo>
                <a:lnTo>
                  <a:pt x="2766" y="3010"/>
                </a:lnTo>
                <a:lnTo>
                  <a:pt x="2644" y="2766"/>
                </a:lnTo>
                <a:lnTo>
                  <a:pt x="2929" y="2278"/>
                </a:lnTo>
                <a:lnTo>
                  <a:pt x="3335" y="1709"/>
                </a:lnTo>
                <a:close/>
                <a:moveTo>
                  <a:pt x="4718" y="3580"/>
                </a:moveTo>
                <a:lnTo>
                  <a:pt x="4718" y="3620"/>
                </a:lnTo>
                <a:lnTo>
                  <a:pt x="4637" y="3620"/>
                </a:lnTo>
                <a:lnTo>
                  <a:pt x="4718" y="3580"/>
                </a:lnTo>
                <a:close/>
                <a:moveTo>
                  <a:pt x="5085" y="3742"/>
                </a:moveTo>
                <a:lnTo>
                  <a:pt x="5085" y="3783"/>
                </a:lnTo>
                <a:lnTo>
                  <a:pt x="5044" y="3783"/>
                </a:lnTo>
                <a:lnTo>
                  <a:pt x="5085" y="3742"/>
                </a:lnTo>
                <a:close/>
                <a:moveTo>
                  <a:pt x="2929" y="3458"/>
                </a:moveTo>
                <a:lnTo>
                  <a:pt x="3702" y="3702"/>
                </a:lnTo>
                <a:lnTo>
                  <a:pt x="3254" y="3946"/>
                </a:lnTo>
                <a:lnTo>
                  <a:pt x="2929" y="3458"/>
                </a:lnTo>
                <a:close/>
                <a:moveTo>
                  <a:pt x="610" y="2929"/>
                </a:moveTo>
                <a:lnTo>
                  <a:pt x="814" y="2970"/>
                </a:lnTo>
                <a:lnTo>
                  <a:pt x="1058" y="3010"/>
                </a:lnTo>
                <a:lnTo>
                  <a:pt x="1993" y="3214"/>
                </a:lnTo>
                <a:lnTo>
                  <a:pt x="1830" y="3702"/>
                </a:lnTo>
                <a:lnTo>
                  <a:pt x="1749" y="4027"/>
                </a:lnTo>
                <a:lnTo>
                  <a:pt x="1708" y="4353"/>
                </a:lnTo>
                <a:lnTo>
                  <a:pt x="1627" y="4312"/>
                </a:lnTo>
                <a:lnTo>
                  <a:pt x="1261" y="4149"/>
                </a:lnTo>
                <a:lnTo>
                  <a:pt x="976" y="3905"/>
                </a:lnTo>
                <a:lnTo>
                  <a:pt x="610" y="3620"/>
                </a:lnTo>
                <a:lnTo>
                  <a:pt x="488" y="3417"/>
                </a:lnTo>
                <a:lnTo>
                  <a:pt x="407" y="3214"/>
                </a:lnTo>
                <a:lnTo>
                  <a:pt x="407" y="3092"/>
                </a:lnTo>
                <a:lnTo>
                  <a:pt x="447" y="3010"/>
                </a:lnTo>
                <a:lnTo>
                  <a:pt x="488" y="2970"/>
                </a:lnTo>
                <a:lnTo>
                  <a:pt x="610" y="2929"/>
                </a:lnTo>
                <a:close/>
                <a:moveTo>
                  <a:pt x="2481" y="3336"/>
                </a:moveTo>
                <a:lnTo>
                  <a:pt x="2685" y="3742"/>
                </a:lnTo>
                <a:lnTo>
                  <a:pt x="2929" y="4149"/>
                </a:lnTo>
                <a:lnTo>
                  <a:pt x="2278" y="4556"/>
                </a:lnTo>
                <a:lnTo>
                  <a:pt x="2034" y="4515"/>
                </a:lnTo>
                <a:lnTo>
                  <a:pt x="2115" y="4190"/>
                </a:lnTo>
                <a:lnTo>
                  <a:pt x="2156" y="3905"/>
                </a:lnTo>
                <a:lnTo>
                  <a:pt x="2359" y="3336"/>
                </a:lnTo>
                <a:close/>
                <a:moveTo>
                  <a:pt x="7851" y="2359"/>
                </a:moveTo>
                <a:lnTo>
                  <a:pt x="8095" y="2400"/>
                </a:lnTo>
                <a:lnTo>
                  <a:pt x="8298" y="2481"/>
                </a:lnTo>
                <a:lnTo>
                  <a:pt x="8461" y="2563"/>
                </a:lnTo>
                <a:lnTo>
                  <a:pt x="8664" y="2726"/>
                </a:lnTo>
                <a:lnTo>
                  <a:pt x="8786" y="2848"/>
                </a:lnTo>
                <a:lnTo>
                  <a:pt x="8867" y="3010"/>
                </a:lnTo>
                <a:lnTo>
                  <a:pt x="8908" y="3214"/>
                </a:lnTo>
                <a:lnTo>
                  <a:pt x="8908" y="3376"/>
                </a:lnTo>
                <a:lnTo>
                  <a:pt x="8867" y="3539"/>
                </a:lnTo>
                <a:lnTo>
                  <a:pt x="8786" y="3702"/>
                </a:lnTo>
                <a:lnTo>
                  <a:pt x="8664" y="3824"/>
                </a:lnTo>
                <a:lnTo>
                  <a:pt x="8501" y="3946"/>
                </a:lnTo>
                <a:lnTo>
                  <a:pt x="8176" y="4149"/>
                </a:lnTo>
                <a:lnTo>
                  <a:pt x="7769" y="4353"/>
                </a:lnTo>
                <a:lnTo>
                  <a:pt x="6996" y="4556"/>
                </a:lnTo>
                <a:lnTo>
                  <a:pt x="6468" y="4312"/>
                </a:lnTo>
                <a:lnTo>
                  <a:pt x="5939" y="4109"/>
                </a:lnTo>
                <a:lnTo>
                  <a:pt x="5776" y="4027"/>
                </a:lnTo>
                <a:lnTo>
                  <a:pt x="5207" y="3336"/>
                </a:lnTo>
                <a:lnTo>
                  <a:pt x="5288" y="3295"/>
                </a:lnTo>
                <a:lnTo>
                  <a:pt x="6142" y="2888"/>
                </a:lnTo>
                <a:lnTo>
                  <a:pt x="6549" y="2685"/>
                </a:lnTo>
                <a:lnTo>
                  <a:pt x="6996" y="2522"/>
                </a:lnTo>
                <a:lnTo>
                  <a:pt x="7444" y="2400"/>
                </a:lnTo>
                <a:lnTo>
                  <a:pt x="7647" y="2359"/>
                </a:lnTo>
                <a:close/>
                <a:moveTo>
                  <a:pt x="6264" y="4637"/>
                </a:moveTo>
                <a:lnTo>
                  <a:pt x="6427" y="4719"/>
                </a:lnTo>
                <a:lnTo>
                  <a:pt x="6346" y="4719"/>
                </a:lnTo>
                <a:lnTo>
                  <a:pt x="6264" y="4637"/>
                </a:lnTo>
                <a:close/>
                <a:moveTo>
                  <a:pt x="3173" y="4434"/>
                </a:moveTo>
                <a:lnTo>
                  <a:pt x="3173" y="4475"/>
                </a:lnTo>
                <a:lnTo>
                  <a:pt x="3498" y="4759"/>
                </a:lnTo>
                <a:lnTo>
                  <a:pt x="2807" y="4678"/>
                </a:lnTo>
                <a:lnTo>
                  <a:pt x="3173" y="4434"/>
                </a:lnTo>
                <a:close/>
                <a:moveTo>
                  <a:pt x="4190" y="3864"/>
                </a:moveTo>
                <a:lnTo>
                  <a:pt x="4637" y="3987"/>
                </a:lnTo>
                <a:lnTo>
                  <a:pt x="4556" y="4312"/>
                </a:lnTo>
                <a:lnTo>
                  <a:pt x="4474" y="4759"/>
                </a:lnTo>
                <a:lnTo>
                  <a:pt x="4434" y="4759"/>
                </a:lnTo>
                <a:lnTo>
                  <a:pt x="4352" y="4719"/>
                </a:lnTo>
                <a:lnTo>
                  <a:pt x="4230" y="4719"/>
                </a:lnTo>
                <a:lnTo>
                  <a:pt x="3864" y="4556"/>
                </a:lnTo>
                <a:lnTo>
                  <a:pt x="3702" y="4434"/>
                </a:lnTo>
                <a:lnTo>
                  <a:pt x="3539" y="4312"/>
                </a:lnTo>
                <a:lnTo>
                  <a:pt x="3498" y="4271"/>
                </a:lnTo>
                <a:lnTo>
                  <a:pt x="3620" y="4149"/>
                </a:lnTo>
                <a:lnTo>
                  <a:pt x="4190" y="3864"/>
                </a:lnTo>
                <a:close/>
                <a:moveTo>
                  <a:pt x="4963" y="4149"/>
                </a:moveTo>
                <a:lnTo>
                  <a:pt x="5532" y="4353"/>
                </a:lnTo>
                <a:lnTo>
                  <a:pt x="5939" y="4800"/>
                </a:lnTo>
                <a:lnTo>
                  <a:pt x="5491" y="4841"/>
                </a:lnTo>
                <a:lnTo>
                  <a:pt x="5410" y="4759"/>
                </a:lnTo>
                <a:lnTo>
                  <a:pt x="5369" y="4719"/>
                </a:lnTo>
                <a:lnTo>
                  <a:pt x="5329" y="4719"/>
                </a:lnTo>
                <a:lnTo>
                  <a:pt x="4840" y="4759"/>
                </a:lnTo>
                <a:lnTo>
                  <a:pt x="4881" y="4597"/>
                </a:lnTo>
                <a:lnTo>
                  <a:pt x="4963" y="4149"/>
                </a:lnTo>
                <a:close/>
                <a:moveTo>
                  <a:pt x="6915" y="4963"/>
                </a:moveTo>
                <a:lnTo>
                  <a:pt x="7200" y="5207"/>
                </a:lnTo>
                <a:lnTo>
                  <a:pt x="7403" y="5451"/>
                </a:lnTo>
                <a:lnTo>
                  <a:pt x="7444" y="5573"/>
                </a:lnTo>
                <a:lnTo>
                  <a:pt x="7484" y="5736"/>
                </a:lnTo>
                <a:lnTo>
                  <a:pt x="7484" y="5858"/>
                </a:lnTo>
                <a:lnTo>
                  <a:pt x="7444" y="6020"/>
                </a:lnTo>
                <a:lnTo>
                  <a:pt x="6630" y="5044"/>
                </a:lnTo>
                <a:lnTo>
                  <a:pt x="6915" y="4963"/>
                </a:lnTo>
                <a:close/>
                <a:moveTo>
                  <a:pt x="6223" y="5125"/>
                </a:moveTo>
                <a:lnTo>
                  <a:pt x="7200" y="6305"/>
                </a:lnTo>
                <a:lnTo>
                  <a:pt x="6915" y="6549"/>
                </a:lnTo>
                <a:lnTo>
                  <a:pt x="6630" y="6712"/>
                </a:lnTo>
                <a:lnTo>
                  <a:pt x="5979" y="6915"/>
                </a:lnTo>
                <a:lnTo>
                  <a:pt x="5817" y="6956"/>
                </a:lnTo>
                <a:lnTo>
                  <a:pt x="5451" y="6590"/>
                </a:lnTo>
                <a:lnTo>
                  <a:pt x="5125" y="6183"/>
                </a:lnTo>
                <a:lnTo>
                  <a:pt x="4881" y="5776"/>
                </a:lnTo>
                <a:lnTo>
                  <a:pt x="4678" y="5370"/>
                </a:lnTo>
                <a:lnTo>
                  <a:pt x="4718" y="5207"/>
                </a:lnTo>
                <a:lnTo>
                  <a:pt x="5085" y="5247"/>
                </a:lnTo>
                <a:lnTo>
                  <a:pt x="5451" y="5207"/>
                </a:lnTo>
                <a:lnTo>
                  <a:pt x="6223" y="5125"/>
                </a:lnTo>
                <a:close/>
                <a:moveTo>
                  <a:pt x="2359" y="4963"/>
                </a:moveTo>
                <a:lnTo>
                  <a:pt x="2969" y="5085"/>
                </a:lnTo>
                <a:lnTo>
                  <a:pt x="3580" y="5125"/>
                </a:lnTo>
                <a:lnTo>
                  <a:pt x="4190" y="5125"/>
                </a:lnTo>
                <a:lnTo>
                  <a:pt x="4312" y="5410"/>
                </a:lnTo>
                <a:lnTo>
                  <a:pt x="4149" y="5858"/>
                </a:lnTo>
                <a:lnTo>
                  <a:pt x="3946" y="6305"/>
                </a:lnTo>
                <a:lnTo>
                  <a:pt x="3702" y="6712"/>
                </a:lnTo>
                <a:lnTo>
                  <a:pt x="3417" y="7078"/>
                </a:lnTo>
                <a:lnTo>
                  <a:pt x="3132" y="6956"/>
                </a:lnTo>
                <a:lnTo>
                  <a:pt x="2847" y="6752"/>
                </a:lnTo>
                <a:lnTo>
                  <a:pt x="2603" y="6508"/>
                </a:lnTo>
                <a:lnTo>
                  <a:pt x="2359" y="6224"/>
                </a:lnTo>
                <a:lnTo>
                  <a:pt x="2197" y="5858"/>
                </a:lnTo>
                <a:lnTo>
                  <a:pt x="2115" y="5492"/>
                </a:lnTo>
                <a:lnTo>
                  <a:pt x="2034" y="5207"/>
                </a:lnTo>
                <a:lnTo>
                  <a:pt x="2075" y="5166"/>
                </a:lnTo>
                <a:lnTo>
                  <a:pt x="2359" y="4963"/>
                </a:lnTo>
                <a:close/>
                <a:moveTo>
                  <a:pt x="4515" y="5898"/>
                </a:moveTo>
                <a:lnTo>
                  <a:pt x="4718" y="6224"/>
                </a:lnTo>
                <a:lnTo>
                  <a:pt x="4922" y="6508"/>
                </a:lnTo>
                <a:lnTo>
                  <a:pt x="5166" y="6834"/>
                </a:lnTo>
                <a:lnTo>
                  <a:pt x="5410" y="7078"/>
                </a:lnTo>
                <a:lnTo>
                  <a:pt x="4881" y="7200"/>
                </a:lnTo>
                <a:lnTo>
                  <a:pt x="4352" y="7241"/>
                </a:lnTo>
                <a:lnTo>
                  <a:pt x="4068" y="7241"/>
                </a:lnTo>
                <a:lnTo>
                  <a:pt x="3783" y="7200"/>
                </a:lnTo>
                <a:lnTo>
                  <a:pt x="4027" y="6875"/>
                </a:lnTo>
                <a:lnTo>
                  <a:pt x="4230" y="6508"/>
                </a:lnTo>
                <a:lnTo>
                  <a:pt x="4393" y="6224"/>
                </a:lnTo>
                <a:lnTo>
                  <a:pt x="4515" y="5898"/>
                </a:lnTo>
                <a:close/>
                <a:moveTo>
                  <a:pt x="1708" y="5451"/>
                </a:moveTo>
                <a:lnTo>
                  <a:pt x="1830" y="5898"/>
                </a:lnTo>
                <a:lnTo>
                  <a:pt x="2034" y="6346"/>
                </a:lnTo>
                <a:lnTo>
                  <a:pt x="2278" y="6752"/>
                </a:lnTo>
                <a:lnTo>
                  <a:pt x="2441" y="6915"/>
                </a:lnTo>
                <a:lnTo>
                  <a:pt x="2644" y="7078"/>
                </a:lnTo>
                <a:lnTo>
                  <a:pt x="2847" y="7241"/>
                </a:lnTo>
                <a:lnTo>
                  <a:pt x="3091" y="7363"/>
                </a:lnTo>
                <a:lnTo>
                  <a:pt x="2766" y="7525"/>
                </a:lnTo>
                <a:lnTo>
                  <a:pt x="2400" y="7647"/>
                </a:lnTo>
                <a:lnTo>
                  <a:pt x="1871" y="7647"/>
                </a:lnTo>
                <a:lnTo>
                  <a:pt x="1708" y="7566"/>
                </a:lnTo>
                <a:lnTo>
                  <a:pt x="1505" y="7485"/>
                </a:lnTo>
                <a:lnTo>
                  <a:pt x="1383" y="7363"/>
                </a:lnTo>
                <a:lnTo>
                  <a:pt x="1261" y="7241"/>
                </a:lnTo>
                <a:lnTo>
                  <a:pt x="1139" y="7119"/>
                </a:lnTo>
                <a:lnTo>
                  <a:pt x="1058" y="6956"/>
                </a:lnTo>
                <a:lnTo>
                  <a:pt x="1017" y="6752"/>
                </a:lnTo>
                <a:lnTo>
                  <a:pt x="1017" y="6590"/>
                </a:lnTo>
                <a:lnTo>
                  <a:pt x="1058" y="6386"/>
                </a:lnTo>
                <a:lnTo>
                  <a:pt x="1180" y="6142"/>
                </a:lnTo>
                <a:lnTo>
                  <a:pt x="1302" y="5898"/>
                </a:lnTo>
                <a:lnTo>
                  <a:pt x="1505" y="5654"/>
                </a:lnTo>
                <a:lnTo>
                  <a:pt x="1708" y="5451"/>
                </a:lnTo>
                <a:close/>
                <a:moveTo>
                  <a:pt x="7444" y="6590"/>
                </a:moveTo>
                <a:lnTo>
                  <a:pt x="7688" y="6915"/>
                </a:lnTo>
                <a:lnTo>
                  <a:pt x="7932" y="7241"/>
                </a:lnTo>
                <a:lnTo>
                  <a:pt x="8054" y="7403"/>
                </a:lnTo>
                <a:lnTo>
                  <a:pt x="8054" y="7525"/>
                </a:lnTo>
                <a:lnTo>
                  <a:pt x="8054" y="7607"/>
                </a:lnTo>
                <a:lnTo>
                  <a:pt x="8013" y="7729"/>
                </a:lnTo>
                <a:lnTo>
                  <a:pt x="7932" y="7769"/>
                </a:lnTo>
                <a:lnTo>
                  <a:pt x="7729" y="7891"/>
                </a:lnTo>
                <a:lnTo>
                  <a:pt x="7525" y="7891"/>
                </a:lnTo>
                <a:lnTo>
                  <a:pt x="7281" y="7851"/>
                </a:lnTo>
                <a:lnTo>
                  <a:pt x="7078" y="7769"/>
                </a:lnTo>
                <a:lnTo>
                  <a:pt x="6874" y="7688"/>
                </a:lnTo>
                <a:lnTo>
                  <a:pt x="6508" y="7485"/>
                </a:lnTo>
                <a:lnTo>
                  <a:pt x="6183" y="7281"/>
                </a:lnTo>
                <a:lnTo>
                  <a:pt x="6183" y="7241"/>
                </a:lnTo>
                <a:lnTo>
                  <a:pt x="6223" y="7241"/>
                </a:lnTo>
                <a:lnTo>
                  <a:pt x="6874" y="6997"/>
                </a:lnTo>
                <a:lnTo>
                  <a:pt x="7159" y="6793"/>
                </a:lnTo>
                <a:lnTo>
                  <a:pt x="7444" y="6590"/>
                </a:lnTo>
                <a:close/>
                <a:moveTo>
                  <a:pt x="5085" y="0"/>
                </a:moveTo>
                <a:lnTo>
                  <a:pt x="4881" y="41"/>
                </a:lnTo>
                <a:lnTo>
                  <a:pt x="4678" y="82"/>
                </a:lnTo>
                <a:lnTo>
                  <a:pt x="4474" y="163"/>
                </a:lnTo>
                <a:lnTo>
                  <a:pt x="4108" y="366"/>
                </a:lnTo>
                <a:lnTo>
                  <a:pt x="3702" y="732"/>
                </a:lnTo>
                <a:lnTo>
                  <a:pt x="3295" y="1139"/>
                </a:lnTo>
                <a:lnTo>
                  <a:pt x="3132" y="1058"/>
                </a:lnTo>
                <a:lnTo>
                  <a:pt x="2969" y="976"/>
                </a:lnTo>
                <a:lnTo>
                  <a:pt x="2766" y="936"/>
                </a:lnTo>
                <a:lnTo>
                  <a:pt x="2603" y="895"/>
                </a:lnTo>
                <a:lnTo>
                  <a:pt x="2441" y="936"/>
                </a:lnTo>
                <a:lnTo>
                  <a:pt x="2278" y="1017"/>
                </a:lnTo>
                <a:lnTo>
                  <a:pt x="2156" y="1139"/>
                </a:lnTo>
                <a:lnTo>
                  <a:pt x="2034" y="1343"/>
                </a:lnTo>
                <a:lnTo>
                  <a:pt x="1993" y="1505"/>
                </a:lnTo>
                <a:lnTo>
                  <a:pt x="1993" y="1668"/>
                </a:lnTo>
                <a:lnTo>
                  <a:pt x="2034" y="2034"/>
                </a:lnTo>
                <a:lnTo>
                  <a:pt x="2115" y="2400"/>
                </a:lnTo>
                <a:lnTo>
                  <a:pt x="2237" y="2726"/>
                </a:lnTo>
                <a:lnTo>
                  <a:pt x="2156" y="2888"/>
                </a:lnTo>
                <a:lnTo>
                  <a:pt x="1464" y="2726"/>
                </a:lnTo>
                <a:lnTo>
                  <a:pt x="976" y="2604"/>
                </a:lnTo>
                <a:lnTo>
                  <a:pt x="732" y="2563"/>
                </a:lnTo>
                <a:lnTo>
                  <a:pt x="488" y="2563"/>
                </a:lnTo>
                <a:lnTo>
                  <a:pt x="285" y="2644"/>
                </a:lnTo>
                <a:lnTo>
                  <a:pt x="163" y="2766"/>
                </a:lnTo>
                <a:lnTo>
                  <a:pt x="81" y="2929"/>
                </a:lnTo>
                <a:lnTo>
                  <a:pt x="0" y="3092"/>
                </a:lnTo>
                <a:lnTo>
                  <a:pt x="41" y="3336"/>
                </a:lnTo>
                <a:lnTo>
                  <a:pt x="122" y="3539"/>
                </a:lnTo>
                <a:lnTo>
                  <a:pt x="244" y="3702"/>
                </a:lnTo>
                <a:lnTo>
                  <a:pt x="366" y="3905"/>
                </a:lnTo>
                <a:lnTo>
                  <a:pt x="732" y="4231"/>
                </a:lnTo>
                <a:lnTo>
                  <a:pt x="1098" y="4475"/>
                </a:lnTo>
                <a:lnTo>
                  <a:pt x="1383" y="4597"/>
                </a:lnTo>
                <a:lnTo>
                  <a:pt x="1668" y="4759"/>
                </a:lnTo>
                <a:lnTo>
                  <a:pt x="1668" y="5003"/>
                </a:lnTo>
                <a:lnTo>
                  <a:pt x="1342" y="5288"/>
                </a:lnTo>
                <a:lnTo>
                  <a:pt x="1058" y="5654"/>
                </a:lnTo>
                <a:lnTo>
                  <a:pt x="814" y="6020"/>
                </a:lnTo>
                <a:lnTo>
                  <a:pt x="732" y="6224"/>
                </a:lnTo>
                <a:lnTo>
                  <a:pt x="692" y="6427"/>
                </a:lnTo>
                <a:lnTo>
                  <a:pt x="651" y="6630"/>
                </a:lnTo>
                <a:lnTo>
                  <a:pt x="651" y="6834"/>
                </a:lnTo>
                <a:lnTo>
                  <a:pt x="692" y="7037"/>
                </a:lnTo>
                <a:lnTo>
                  <a:pt x="773" y="7200"/>
                </a:lnTo>
                <a:lnTo>
                  <a:pt x="895" y="7403"/>
                </a:lnTo>
                <a:lnTo>
                  <a:pt x="1017" y="7525"/>
                </a:lnTo>
                <a:lnTo>
                  <a:pt x="1139" y="7688"/>
                </a:lnTo>
                <a:lnTo>
                  <a:pt x="1342" y="7810"/>
                </a:lnTo>
                <a:lnTo>
                  <a:pt x="1627" y="7932"/>
                </a:lnTo>
                <a:lnTo>
                  <a:pt x="1912" y="8013"/>
                </a:lnTo>
                <a:lnTo>
                  <a:pt x="2197" y="8054"/>
                </a:lnTo>
                <a:lnTo>
                  <a:pt x="2441" y="8013"/>
                </a:lnTo>
                <a:lnTo>
                  <a:pt x="2725" y="7932"/>
                </a:lnTo>
                <a:lnTo>
                  <a:pt x="3010" y="7810"/>
                </a:lnTo>
                <a:lnTo>
                  <a:pt x="3254" y="7688"/>
                </a:lnTo>
                <a:lnTo>
                  <a:pt x="3458" y="7485"/>
                </a:lnTo>
                <a:lnTo>
                  <a:pt x="3742" y="7566"/>
                </a:lnTo>
                <a:lnTo>
                  <a:pt x="4027" y="7607"/>
                </a:lnTo>
                <a:lnTo>
                  <a:pt x="4596" y="7607"/>
                </a:lnTo>
                <a:lnTo>
                  <a:pt x="5166" y="7525"/>
                </a:lnTo>
                <a:lnTo>
                  <a:pt x="5735" y="7403"/>
                </a:lnTo>
                <a:lnTo>
                  <a:pt x="6264" y="7769"/>
                </a:lnTo>
                <a:lnTo>
                  <a:pt x="6671" y="8013"/>
                </a:lnTo>
                <a:lnTo>
                  <a:pt x="7078" y="8176"/>
                </a:lnTo>
                <a:lnTo>
                  <a:pt x="7322" y="8258"/>
                </a:lnTo>
                <a:lnTo>
                  <a:pt x="7769" y="8258"/>
                </a:lnTo>
                <a:lnTo>
                  <a:pt x="7973" y="8176"/>
                </a:lnTo>
                <a:lnTo>
                  <a:pt x="8176" y="8095"/>
                </a:lnTo>
                <a:lnTo>
                  <a:pt x="8298" y="7932"/>
                </a:lnTo>
                <a:lnTo>
                  <a:pt x="8379" y="7769"/>
                </a:lnTo>
                <a:lnTo>
                  <a:pt x="8420" y="7566"/>
                </a:lnTo>
                <a:lnTo>
                  <a:pt x="8420" y="7363"/>
                </a:lnTo>
                <a:lnTo>
                  <a:pt x="8339" y="7119"/>
                </a:lnTo>
                <a:lnTo>
                  <a:pt x="8176" y="6915"/>
                </a:lnTo>
                <a:lnTo>
                  <a:pt x="8054" y="6752"/>
                </a:lnTo>
                <a:lnTo>
                  <a:pt x="7688" y="6305"/>
                </a:lnTo>
                <a:lnTo>
                  <a:pt x="7769" y="6142"/>
                </a:lnTo>
                <a:lnTo>
                  <a:pt x="7810" y="5980"/>
                </a:lnTo>
                <a:lnTo>
                  <a:pt x="7851" y="5817"/>
                </a:lnTo>
                <a:lnTo>
                  <a:pt x="7810" y="5654"/>
                </a:lnTo>
                <a:lnTo>
                  <a:pt x="7769" y="5451"/>
                </a:lnTo>
                <a:lnTo>
                  <a:pt x="7729" y="5288"/>
                </a:lnTo>
                <a:lnTo>
                  <a:pt x="7647" y="5166"/>
                </a:lnTo>
                <a:lnTo>
                  <a:pt x="7525" y="5003"/>
                </a:lnTo>
                <a:lnTo>
                  <a:pt x="7362" y="4841"/>
                </a:lnTo>
                <a:lnTo>
                  <a:pt x="7769" y="4719"/>
                </a:lnTo>
                <a:lnTo>
                  <a:pt x="8176" y="4556"/>
                </a:lnTo>
                <a:lnTo>
                  <a:pt x="8542" y="4353"/>
                </a:lnTo>
                <a:lnTo>
                  <a:pt x="8867" y="4109"/>
                </a:lnTo>
                <a:lnTo>
                  <a:pt x="9030" y="3987"/>
                </a:lnTo>
                <a:lnTo>
                  <a:pt x="9152" y="3864"/>
                </a:lnTo>
                <a:lnTo>
                  <a:pt x="9234" y="3702"/>
                </a:lnTo>
                <a:lnTo>
                  <a:pt x="9315" y="3539"/>
                </a:lnTo>
                <a:lnTo>
                  <a:pt x="9315" y="3336"/>
                </a:lnTo>
                <a:lnTo>
                  <a:pt x="9315" y="3173"/>
                </a:lnTo>
                <a:lnTo>
                  <a:pt x="9234" y="2970"/>
                </a:lnTo>
                <a:lnTo>
                  <a:pt x="9152" y="2726"/>
                </a:lnTo>
                <a:lnTo>
                  <a:pt x="9030" y="2563"/>
                </a:lnTo>
                <a:lnTo>
                  <a:pt x="8867" y="2400"/>
                </a:lnTo>
                <a:lnTo>
                  <a:pt x="8705" y="2278"/>
                </a:lnTo>
                <a:lnTo>
                  <a:pt x="8501" y="2156"/>
                </a:lnTo>
                <a:lnTo>
                  <a:pt x="8298" y="2075"/>
                </a:lnTo>
                <a:lnTo>
                  <a:pt x="8095" y="2034"/>
                </a:lnTo>
                <a:lnTo>
                  <a:pt x="7851" y="1993"/>
                </a:lnTo>
                <a:lnTo>
                  <a:pt x="7647" y="1993"/>
                </a:lnTo>
                <a:lnTo>
                  <a:pt x="7362" y="2034"/>
                </a:lnTo>
                <a:lnTo>
                  <a:pt x="7118" y="2075"/>
                </a:lnTo>
                <a:lnTo>
                  <a:pt x="6590" y="2278"/>
                </a:lnTo>
                <a:lnTo>
                  <a:pt x="6101" y="2481"/>
                </a:lnTo>
                <a:lnTo>
                  <a:pt x="5613" y="2726"/>
                </a:lnTo>
                <a:lnTo>
                  <a:pt x="5247" y="2888"/>
                </a:lnTo>
                <a:lnTo>
                  <a:pt x="5410" y="2197"/>
                </a:lnTo>
                <a:lnTo>
                  <a:pt x="5654" y="1099"/>
                </a:lnTo>
                <a:lnTo>
                  <a:pt x="5695" y="936"/>
                </a:lnTo>
                <a:lnTo>
                  <a:pt x="5695" y="732"/>
                </a:lnTo>
                <a:lnTo>
                  <a:pt x="5654" y="529"/>
                </a:lnTo>
                <a:lnTo>
                  <a:pt x="5573" y="326"/>
                </a:lnTo>
                <a:lnTo>
                  <a:pt x="5451" y="163"/>
                </a:lnTo>
                <a:lnTo>
                  <a:pt x="5247" y="41"/>
                </a:lnTo>
                <a:lnTo>
                  <a:pt x="50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605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>
          <a:extLst>
            <a:ext uri="{FF2B5EF4-FFF2-40B4-BE49-F238E27FC236}">
              <a16:creationId xmlns:a16="http://schemas.microsoft.com/office/drawing/2014/main" id="{97BC827B-6D97-C66B-8751-D2476DAC4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47">
            <a:extLst>
              <a:ext uri="{FF2B5EF4-FFF2-40B4-BE49-F238E27FC236}">
                <a16:creationId xmlns:a16="http://schemas.microsoft.com/office/drawing/2014/main" id="{42584378-E090-1C54-DC05-89EC46FF38DD}"/>
              </a:ext>
            </a:extLst>
          </p:cNvPr>
          <p:cNvSpPr/>
          <p:nvPr/>
        </p:nvSpPr>
        <p:spPr>
          <a:xfrm>
            <a:off x="1771750" y="3010148"/>
            <a:ext cx="645600" cy="6456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47">
            <a:extLst>
              <a:ext uri="{FF2B5EF4-FFF2-40B4-BE49-F238E27FC236}">
                <a16:creationId xmlns:a16="http://schemas.microsoft.com/office/drawing/2014/main" id="{B93A37EE-9C8F-F1F6-85D9-3604007FB406}"/>
              </a:ext>
            </a:extLst>
          </p:cNvPr>
          <p:cNvSpPr/>
          <p:nvPr/>
        </p:nvSpPr>
        <p:spPr>
          <a:xfrm>
            <a:off x="4249150" y="3010148"/>
            <a:ext cx="645600" cy="6456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7">
            <a:extLst>
              <a:ext uri="{FF2B5EF4-FFF2-40B4-BE49-F238E27FC236}">
                <a16:creationId xmlns:a16="http://schemas.microsoft.com/office/drawing/2014/main" id="{268F820A-D609-1316-6141-D550C80B7A78}"/>
              </a:ext>
            </a:extLst>
          </p:cNvPr>
          <p:cNvSpPr/>
          <p:nvPr/>
        </p:nvSpPr>
        <p:spPr>
          <a:xfrm>
            <a:off x="6726400" y="3010148"/>
            <a:ext cx="645600" cy="6456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7">
            <a:extLst>
              <a:ext uri="{FF2B5EF4-FFF2-40B4-BE49-F238E27FC236}">
                <a16:creationId xmlns:a16="http://schemas.microsoft.com/office/drawing/2014/main" id="{62182D94-79B9-F74B-9943-2CF253D0DB09}"/>
              </a:ext>
            </a:extLst>
          </p:cNvPr>
          <p:cNvSpPr/>
          <p:nvPr/>
        </p:nvSpPr>
        <p:spPr>
          <a:xfrm>
            <a:off x="1771750" y="1248873"/>
            <a:ext cx="645600" cy="6456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7">
            <a:extLst>
              <a:ext uri="{FF2B5EF4-FFF2-40B4-BE49-F238E27FC236}">
                <a16:creationId xmlns:a16="http://schemas.microsoft.com/office/drawing/2014/main" id="{D4B4818B-022C-D218-B20B-7EB377AAD40D}"/>
              </a:ext>
            </a:extLst>
          </p:cNvPr>
          <p:cNvSpPr/>
          <p:nvPr/>
        </p:nvSpPr>
        <p:spPr>
          <a:xfrm>
            <a:off x="4249150" y="1248873"/>
            <a:ext cx="645600" cy="6456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5" name="Google Shape;1565;p47">
            <a:extLst>
              <a:ext uri="{FF2B5EF4-FFF2-40B4-BE49-F238E27FC236}">
                <a16:creationId xmlns:a16="http://schemas.microsoft.com/office/drawing/2014/main" id="{A101B7E5-522A-F1BA-CAE9-1BD567FED6AD}"/>
              </a:ext>
            </a:extLst>
          </p:cNvPr>
          <p:cNvSpPr/>
          <p:nvPr/>
        </p:nvSpPr>
        <p:spPr>
          <a:xfrm>
            <a:off x="6726400" y="1248873"/>
            <a:ext cx="645600" cy="6456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7">
            <a:extLst>
              <a:ext uri="{FF2B5EF4-FFF2-40B4-BE49-F238E27FC236}">
                <a16:creationId xmlns:a16="http://schemas.microsoft.com/office/drawing/2014/main" id="{03FB31B0-7BA9-78BC-02C8-694B5DEABEE0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6056727" y="23060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Draft objectives &amp; rules.</a:t>
            </a:r>
            <a:endParaRPr dirty="0"/>
          </a:p>
        </p:txBody>
      </p:sp>
      <p:sp>
        <p:nvSpPr>
          <p:cNvPr id="1567" name="Google Shape;1567;p47">
            <a:extLst>
              <a:ext uri="{FF2B5EF4-FFF2-40B4-BE49-F238E27FC236}">
                <a16:creationId xmlns:a16="http://schemas.microsoft.com/office/drawing/2014/main" id="{1AF06049-6FB9-3501-4440-624BE2D6ED51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056727" y="40442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Register if turnover &gt; </a:t>
            </a:r>
            <a:r>
              <a:rPr lang="en-IN" b="1" dirty="0"/>
              <a:t>₹20L</a:t>
            </a:r>
            <a:endParaRPr b="1" dirty="0"/>
          </a:p>
        </p:txBody>
      </p:sp>
      <p:sp>
        <p:nvSpPr>
          <p:cNvPr id="1568" name="Google Shape;1568;p47">
            <a:extLst>
              <a:ext uri="{FF2B5EF4-FFF2-40B4-BE49-F238E27FC236}">
                <a16:creationId xmlns:a16="http://schemas.microsoft.com/office/drawing/2014/main" id="{BC417EC0-4D9F-1394-2B4E-DEF9234C7A8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6023950" y="1877325"/>
            <a:ext cx="219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MOA &amp; AOA</a:t>
            </a:r>
            <a:endParaRPr dirty="0"/>
          </a:p>
        </p:txBody>
      </p:sp>
      <p:sp>
        <p:nvSpPr>
          <p:cNvPr id="1569" name="Google Shape;1569;p47">
            <a:extLst>
              <a:ext uri="{FF2B5EF4-FFF2-40B4-BE49-F238E27FC236}">
                <a16:creationId xmlns:a16="http://schemas.microsoft.com/office/drawing/2014/main" id="{F8629AB6-EE68-3AEF-8524-448F7D46BF62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6056727" y="3615531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GST</a:t>
            </a:r>
            <a:endParaRPr dirty="0"/>
          </a:p>
        </p:txBody>
      </p:sp>
      <p:sp>
        <p:nvSpPr>
          <p:cNvPr id="1570" name="Google Shape;1570;p47">
            <a:extLst>
              <a:ext uri="{FF2B5EF4-FFF2-40B4-BE49-F238E27FC236}">
                <a16:creationId xmlns:a16="http://schemas.microsoft.com/office/drawing/2014/main" id="{B17FAD3E-21F8-E05B-2627-C54E2CA82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Incorporation</a:t>
            </a:r>
            <a:endParaRPr dirty="0"/>
          </a:p>
        </p:txBody>
      </p:sp>
      <p:sp>
        <p:nvSpPr>
          <p:cNvPr id="1571" name="Google Shape;1571;p47">
            <a:extLst>
              <a:ext uri="{FF2B5EF4-FFF2-40B4-BE49-F238E27FC236}">
                <a16:creationId xmlns:a16="http://schemas.microsoft.com/office/drawing/2014/main" id="{94E83A4A-4A49-9867-6771-0EEBDA743B8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01175" y="1877331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 Type</a:t>
            </a:r>
            <a:endParaRPr dirty="0"/>
          </a:p>
        </p:txBody>
      </p:sp>
      <p:sp>
        <p:nvSpPr>
          <p:cNvPr id="1572" name="Google Shape;1572;p47">
            <a:extLst>
              <a:ext uri="{FF2B5EF4-FFF2-40B4-BE49-F238E27FC236}">
                <a16:creationId xmlns:a16="http://schemas.microsoft.com/office/drawing/2014/main" id="{6CC1C55B-24B6-2DEA-97D6-3C54DDA208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1175" y="23060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 as </a:t>
            </a:r>
            <a:r>
              <a:rPr lang="en" b="1" dirty="0"/>
              <a:t>Pvt Ltd</a:t>
            </a:r>
            <a:r>
              <a:rPr lang="en" dirty="0"/>
              <a:t>.</a:t>
            </a:r>
            <a:endParaRPr dirty="0"/>
          </a:p>
        </p:txBody>
      </p:sp>
      <p:sp>
        <p:nvSpPr>
          <p:cNvPr id="1573" name="Google Shape;1573;p47">
            <a:extLst>
              <a:ext uri="{FF2B5EF4-FFF2-40B4-BE49-F238E27FC236}">
                <a16:creationId xmlns:a16="http://schemas.microsoft.com/office/drawing/2014/main" id="{9086DE33-FA01-9FD3-DB9F-ED378E14A80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390900" y="1877331"/>
            <a:ext cx="236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 Approval</a:t>
            </a:r>
            <a:endParaRPr dirty="0"/>
          </a:p>
        </p:txBody>
      </p:sp>
      <p:sp>
        <p:nvSpPr>
          <p:cNvPr id="1574" name="Google Shape;1574;p47">
            <a:extLst>
              <a:ext uri="{FF2B5EF4-FFF2-40B4-BE49-F238E27FC236}">
                <a16:creationId xmlns:a16="http://schemas.microsoft.com/office/drawing/2014/main" id="{178B6A0D-125E-15F1-4591-E35005A4662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474175" y="2306084"/>
            <a:ext cx="219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Apply via MCA portal.</a:t>
            </a:r>
            <a:endParaRPr dirty="0"/>
          </a:p>
        </p:txBody>
      </p:sp>
      <p:sp>
        <p:nvSpPr>
          <p:cNvPr id="1575" name="Google Shape;1575;p47">
            <a:extLst>
              <a:ext uri="{FF2B5EF4-FFF2-40B4-BE49-F238E27FC236}">
                <a16:creationId xmlns:a16="http://schemas.microsoft.com/office/drawing/2014/main" id="{3FE8DEFE-376F-4841-4E0E-44A19990CDB9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881225" y="3615531"/>
            <a:ext cx="242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File Incorporation</a:t>
            </a:r>
            <a:endParaRPr dirty="0"/>
          </a:p>
        </p:txBody>
      </p:sp>
      <p:sp>
        <p:nvSpPr>
          <p:cNvPr id="1576" name="Google Shape;1576;p47">
            <a:extLst>
              <a:ext uri="{FF2B5EF4-FFF2-40B4-BE49-F238E27FC236}">
                <a16:creationId xmlns:a16="http://schemas.microsoft.com/office/drawing/2014/main" id="{08050D3A-D515-F2B8-3A18-CD24F30391A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101175" y="40442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Submit docs online.</a:t>
            </a:r>
            <a:endParaRPr dirty="0"/>
          </a:p>
        </p:txBody>
      </p:sp>
      <p:sp>
        <p:nvSpPr>
          <p:cNvPr id="1577" name="Google Shape;1577;p47">
            <a:extLst>
              <a:ext uri="{FF2B5EF4-FFF2-40B4-BE49-F238E27FC236}">
                <a16:creationId xmlns:a16="http://schemas.microsoft.com/office/drawing/2014/main" id="{92D0FCDF-7F9D-0AAB-7914-CA0B75D5619E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390650" y="3615524"/>
            <a:ext cx="236245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 &amp; TAN</a:t>
            </a:r>
            <a:endParaRPr dirty="0"/>
          </a:p>
        </p:txBody>
      </p:sp>
      <p:sp>
        <p:nvSpPr>
          <p:cNvPr id="1578" name="Google Shape;1578;p47">
            <a:extLst>
              <a:ext uri="{FF2B5EF4-FFF2-40B4-BE49-F238E27FC236}">
                <a16:creationId xmlns:a16="http://schemas.microsoft.com/office/drawing/2014/main" id="{6871A73F-1DAE-7648-FDD2-EE0D235843A7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74175" y="4044277"/>
            <a:ext cx="219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tax registrations.</a:t>
            </a:r>
            <a:endParaRPr dirty="0"/>
          </a:p>
        </p:txBody>
      </p:sp>
      <p:sp>
        <p:nvSpPr>
          <p:cNvPr id="2" name="Google Shape;8243;p78">
            <a:extLst>
              <a:ext uri="{FF2B5EF4-FFF2-40B4-BE49-F238E27FC236}">
                <a16:creationId xmlns:a16="http://schemas.microsoft.com/office/drawing/2014/main" id="{8AC6D42F-EFC0-856B-C984-2EEDA3602503}"/>
              </a:ext>
            </a:extLst>
          </p:cNvPr>
          <p:cNvSpPr/>
          <p:nvPr/>
        </p:nvSpPr>
        <p:spPr>
          <a:xfrm>
            <a:off x="1910897" y="1395473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E8B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2D050"/>
              </a:solidFill>
            </a:endParaRPr>
          </a:p>
        </p:txBody>
      </p:sp>
      <p:grpSp>
        <p:nvGrpSpPr>
          <p:cNvPr id="3" name="Google Shape;8343;p78">
            <a:extLst>
              <a:ext uri="{FF2B5EF4-FFF2-40B4-BE49-F238E27FC236}">
                <a16:creationId xmlns:a16="http://schemas.microsoft.com/office/drawing/2014/main" id="{40FB63F3-F859-41E1-E344-EB92E42FCAA5}"/>
              </a:ext>
            </a:extLst>
          </p:cNvPr>
          <p:cNvGrpSpPr/>
          <p:nvPr/>
        </p:nvGrpSpPr>
        <p:grpSpPr>
          <a:xfrm>
            <a:off x="4431983" y="1404665"/>
            <a:ext cx="351024" cy="347301"/>
            <a:chOff x="946175" y="3619500"/>
            <a:chExt cx="296975" cy="293825"/>
          </a:xfrm>
          <a:solidFill>
            <a:schemeClr val="bg1"/>
          </a:solidFill>
        </p:grpSpPr>
        <p:sp>
          <p:nvSpPr>
            <p:cNvPr id="4" name="Google Shape;8344;p78">
              <a:extLst>
                <a:ext uri="{FF2B5EF4-FFF2-40B4-BE49-F238E27FC236}">
                  <a16:creationId xmlns:a16="http://schemas.microsoft.com/office/drawing/2014/main" id="{D701B77E-276F-8856-F813-3A7093381C7A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45;p78">
              <a:extLst>
                <a:ext uri="{FF2B5EF4-FFF2-40B4-BE49-F238E27FC236}">
                  <a16:creationId xmlns:a16="http://schemas.microsoft.com/office/drawing/2014/main" id="{4F2AD172-F4C6-AFB9-469E-CBF2DB84B0A0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46;p78">
              <a:extLst>
                <a:ext uri="{FF2B5EF4-FFF2-40B4-BE49-F238E27FC236}">
                  <a16:creationId xmlns:a16="http://schemas.microsoft.com/office/drawing/2014/main" id="{EE60AA91-1926-ECEA-3E86-455F8115FD37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47;p78">
              <a:extLst>
                <a:ext uri="{FF2B5EF4-FFF2-40B4-BE49-F238E27FC236}">
                  <a16:creationId xmlns:a16="http://schemas.microsoft.com/office/drawing/2014/main" id="{93B6E0ED-AF28-0912-43CE-07EBECA2553D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48;p78">
              <a:extLst>
                <a:ext uri="{FF2B5EF4-FFF2-40B4-BE49-F238E27FC236}">
                  <a16:creationId xmlns:a16="http://schemas.microsoft.com/office/drawing/2014/main" id="{FA7807BF-01B3-C007-1E76-02D9D937D6C4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49;p78">
              <a:extLst>
                <a:ext uri="{FF2B5EF4-FFF2-40B4-BE49-F238E27FC236}">
                  <a16:creationId xmlns:a16="http://schemas.microsoft.com/office/drawing/2014/main" id="{F370E33D-FCD0-07CA-7AD2-BB90F8832F5A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8477;p78">
            <a:extLst>
              <a:ext uri="{FF2B5EF4-FFF2-40B4-BE49-F238E27FC236}">
                <a16:creationId xmlns:a16="http://schemas.microsoft.com/office/drawing/2014/main" id="{1C25A3D8-0B41-010D-0E2B-71495CF17D2F}"/>
              </a:ext>
            </a:extLst>
          </p:cNvPr>
          <p:cNvGrpSpPr/>
          <p:nvPr/>
        </p:nvGrpSpPr>
        <p:grpSpPr>
          <a:xfrm>
            <a:off x="6906674" y="1378159"/>
            <a:ext cx="349133" cy="347272"/>
            <a:chOff x="3497300" y="3591950"/>
            <a:chExt cx="295375" cy="293800"/>
          </a:xfrm>
          <a:solidFill>
            <a:schemeClr val="bg1"/>
          </a:solidFill>
        </p:grpSpPr>
        <p:sp>
          <p:nvSpPr>
            <p:cNvPr id="11" name="Google Shape;8478;p78">
              <a:extLst>
                <a:ext uri="{FF2B5EF4-FFF2-40B4-BE49-F238E27FC236}">
                  <a16:creationId xmlns:a16="http://schemas.microsoft.com/office/drawing/2014/main" id="{515117A2-F90A-B199-C2CD-0E8298E40C50}"/>
                </a:ext>
              </a:extLst>
            </p:cNvPr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479;p78">
              <a:extLst>
                <a:ext uri="{FF2B5EF4-FFF2-40B4-BE49-F238E27FC236}">
                  <a16:creationId xmlns:a16="http://schemas.microsoft.com/office/drawing/2014/main" id="{90D3461F-2471-E006-02D8-9354704E5331}"/>
                </a:ext>
              </a:extLst>
            </p:cNvPr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480;p78">
              <a:extLst>
                <a:ext uri="{FF2B5EF4-FFF2-40B4-BE49-F238E27FC236}">
                  <a16:creationId xmlns:a16="http://schemas.microsoft.com/office/drawing/2014/main" id="{C9F358EF-D3F9-0F16-1A15-D77DA4BD02F5}"/>
                </a:ext>
              </a:extLst>
            </p:cNvPr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81;p78">
              <a:extLst>
                <a:ext uri="{FF2B5EF4-FFF2-40B4-BE49-F238E27FC236}">
                  <a16:creationId xmlns:a16="http://schemas.microsoft.com/office/drawing/2014/main" id="{92915679-467A-9915-DEAD-A01D6120B259}"/>
                </a:ext>
              </a:extLst>
            </p:cNvPr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82;p78">
              <a:extLst>
                <a:ext uri="{FF2B5EF4-FFF2-40B4-BE49-F238E27FC236}">
                  <a16:creationId xmlns:a16="http://schemas.microsoft.com/office/drawing/2014/main" id="{2E71E51D-0406-DC48-B635-F602592916A8}"/>
                </a:ext>
              </a:extLst>
            </p:cNvPr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83;p78">
              <a:extLst>
                <a:ext uri="{FF2B5EF4-FFF2-40B4-BE49-F238E27FC236}">
                  <a16:creationId xmlns:a16="http://schemas.microsoft.com/office/drawing/2014/main" id="{8A29CD74-9EF3-39D2-DABA-E9B01D34BA5B}"/>
                </a:ext>
              </a:extLst>
            </p:cNvPr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84;p78">
              <a:extLst>
                <a:ext uri="{FF2B5EF4-FFF2-40B4-BE49-F238E27FC236}">
                  <a16:creationId xmlns:a16="http://schemas.microsoft.com/office/drawing/2014/main" id="{A777AE34-9A12-E898-DF5B-8FD8FEAC1B81}"/>
                </a:ext>
              </a:extLst>
            </p:cNvPr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85;p78">
              <a:extLst>
                <a:ext uri="{FF2B5EF4-FFF2-40B4-BE49-F238E27FC236}">
                  <a16:creationId xmlns:a16="http://schemas.microsoft.com/office/drawing/2014/main" id="{473FE5D7-6309-8A9B-F042-D02987A4D8C3}"/>
                </a:ext>
              </a:extLst>
            </p:cNvPr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8162;p78">
            <a:extLst>
              <a:ext uri="{FF2B5EF4-FFF2-40B4-BE49-F238E27FC236}">
                <a16:creationId xmlns:a16="http://schemas.microsoft.com/office/drawing/2014/main" id="{91911E79-0E42-D248-335F-07AE5024BE7D}"/>
              </a:ext>
            </a:extLst>
          </p:cNvPr>
          <p:cNvGrpSpPr/>
          <p:nvPr/>
        </p:nvGrpSpPr>
        <p:grpSpPr>
          <a:xfrm>
            <a:off x="4387333" y="3143944"/>
            <a:ext cx="369083" cy="357253"/>
            <a:chOff x="-59447250" y="3706150"/>
            <a:chExt cx="319000" cy="308775"/>
          </a:xfrm>
          <a:solidFill>
            <a:schemeClr val="bg1"/>
          </a:solidFill>
        </p:grpSpPr>
        <p:sp>
          <p:nvSpPr>
            <p:cNvPr id="20" name="Google Shape;8163;p78">
              <a:extLst>
                <a:ext uri="{FF2B5EF4-FFF2-40B4-BE49-F238E27FC236}">
                  <a16:creationId xmlns:a16="http://schemas.microsoft.com/office/drawing/2014/main" id="{4E74979A-80AB-09B7-6A60-E8EE442D362C}"/>
                </a:ext>
              </a:extLst>
            </p:cNvPr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64;p78">
              <a:extLst>
                <a:ext uri="{FF2B5EF4-FFF2-40B4-BE49-F238E27FC236}">
                  <a16:creationId xmlns:a16="http://schemas.microsoft.com/office/drawing/2014/main" id="{BA068728-E869-92C3-CC7F-29B47B265C68}"/>
                </a:ext>
              </a:extLst>
            </p:cNvPr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65;p78">
              <a:extLst>
                <a:ext uri="{FF2B5EF4-FFF2-40B4-BE49-F238E27FC236}">
                  <a16:creationId xmlns:a16="http://schemas.microsoft.com/office/drawing/2014/main" id="{165CA464-99B1-9830-87C3-13D707BC42FC}"/>
                </a:ext>
              </a:extLst>
            </p:cNvPr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8166;p78">
              <a:extLst>
                <a:ext uri="{FF2B5EF4-FFF2-40B4-BE49-F238E27FC236}">
                  <a16:creationId xmlns:a16="http://schemas.microsoft.com/office/drawing/2014/main" id="{59F563C5-7072-F1FA-3CE7-46000057415D}"/>
                </a:ext>
              </a:extLst>
            </p:cNvPr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8109;p78">
            <a:extLst>
              <a:ext uri="{FF2B5EF4-FFF2-40B4-BE49-F238E27FC236}">
                <a16:creationId xmlns:a16="http://schemas.microsoft.com/office/drawing/2014/main" id="{9A7F9EBD-BB90-06ED-3302-FE21F569DFD9}"/>
              </a:ext>
            </a:extLst>
          </p:cNvPr>
          <p:cNvGrpSpPr/>
          <p:nvPr/>
        </p:nvGrpSpPr>
        <p:grpSpPr>
          <a:xfrm>
            <a:off x="6875260" y="3163728"/>
            <a:ext cx="366364" cy="367290"/>
            <a:chOff x="-61354875" y="4101525"/>
            <a:chExt cx="316650" cy="317450"/>
          </a:xfrm>
          <a:solidFill>
            <a:schemeClr val="bg1"/>
          </a:solidFill>
        </p:grpSpPr>
        <p:sp>
          <p:nvSpPr>
            <p:cNvPr id="30" name="Google Shape;8110;p78">
              <a:extLst>
                <a:ext uri="{FF2B5EF4-FFF2-40B4-BE49-F238E27FC236}">
                  <a16:creationId xmlns:a16="http://schemas.microsoft.com/office/drawing/2014/main" id="{1C6989A8-D4D6-93DE-D66F-B5FB4017CDB1}"/>
                </a:ext>
              </a:extLst>
            </p:cNvPr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11;p78">
              <a:extLst>
                <a:ext uri="{FF2B5EF4-FFF2-40B4-BE49-F238E27FC236}">
                  <a16:creationId xmlns:a16="http://schemas.microsoft.com/office/drawing/2014/main" id="{FC265ACE-BAC3-6A95-558B-374E61166890}"/>
                </a:ext>
              </a:extLst>
            </p:cNvPr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8561;p78">
            <a:extLst>
              <a:ext uri="{FF2B5EF4-FFF2-40B4-BE49-F238E27FC236}">
                <a16:creationId xmlns:a16="http://schemas.microsoft.com/office/drawing/2014/main" id="{4858D23E-F771-ABC1-7C52-F4B60BF5D974}"/>
              </a:ext>
            </a:extLst>
          </p:cNvPr>
          <p:cNvGrpSpPr/>
          <p:nvPr/>
        </p:nvGrpSpPr>
        <p:grpSpPr>
          <a:xfrm>
            <a:off x="1964876" y="3148970"/>
            <a:ext cx="329601" cy="327739"/>
            <a:chOff x="5727850" y="3609275"/>
            <a:chExt cx="278850" cy="277275"/>
          </a:xfrm>
          <a:solidFill>
            <a:schemeClr val="bg1"/>
          </a:solidFill>
        </p:grpSpPr>
        <p:sp>
          <p:nvSpPr>
            <p:cNvPr id="33" name="Google Shape;8562;p78">
              <a:extLst>
                <a:ext uri="{FF2B5EF4-FFF2-40B4-BE49-F238E27FC236}">
                  <a16:creationId xmlns:a16="http://schemas.microsoft.com/office/drawing/2014/main" id="{41B7C6DE-A6AD-9097-EEAD-5CCFD892454B}"/>
                </a:ext>
              </a:extLst>
            </p:cNvPr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63;p78">
              <a:extLst>
                <a:ext uri="{FF2B5EF4-FFF2-40B4-BE49-F238E27FC236}">
                  <a16:creationId xmlns:a16="http://schemas.microsoft.com/office/drawing/2014/main" id="{598DC77E-248B-97D7-54F7-3B3C2867F365}"/>
                </a:ext>
              </a:extLst>
            </p:cNvPr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64;p78">
              <a:extLst>
                <a:ext uri="{FF2B5EF4-FFF2-40B4-BE49-F238E27FC236}">
                  <a16:creationId xmlns:a16="http://schemas.microsoft.com/office/drawing/2014/main" id="{125158D4-1231-5134-ABED-67EDCB877C29}"/>
                </a:ext>
              </a:extLst>
            </p:cNvPr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65;p78">
              <a:extLst>
                <a:ext uri="{FF2B5EF4-FFF2-40B4-BE49-F238E27FC236}">
                  <a16:creationId xmlns:a16="http://schemas.microsoft.com/office/drawing/2014/main" id="{35627097-98DF-B580-52C4-39A210F9D450}"/>
                </a:ext>
              </a:extLst>
            </p:cNvPr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66;p78">
              <a:extLst>
                <a:ext uri="{FF2B5EF4-FFF2-40B4-BE49-F238E27FC236}">
                  <a16:creationId xmlns:a16="http://schemas.microsoft.com/office/drawing/2014/main" id="{1EFDB852-F086-D073-B8AB-58E55F031131}"/>
                </a:ext>
              </a:extLst>
            </p:cNvPr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109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37"/>
          <p:cNvGrpSpPr/>
          <p:nvPr/>
        </p:nvGrpSpPr>
        <p:grpSpPr>
          <a:xfrm>
            <a:off x="4651049" y="1053933"/>
            <a:ext cx="3572226" cy="2000796"/>
            <a:chOff x="526736" y="916254"/>
            <a:chExt cx="4031857" cy="2258235"/>
          </a:xfrm>
        </p:grpSpPr>
        <p:sp>
          <p:nvSpPr>
            <p:cNvPr id="1208" name="Google Shape;1208;p37"/>
            <p:cNvSpPr/>
            <p:nvPr/>
          </p:nvSpPr>
          <p:spPr>
            <a:xfrm rot="10313485" flipH="1">
              <a:off x="1265357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 rot="-10313485">
              <a:off x="639755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37"/>
          <p:cNvGrpSpPr/>
          <p:nvPr/>
        </p:nvGrpSpPr>
        <p:grpSpPr>
          <a:xfrm rot="10800000">
            <a:off x="4651049" y="2617296"/>
            <a:ext cx="3572226" cy="2000796"/>
            <a:chOff x="526736" y="916254"/>
            <a:chExt cx="4031857" cy="2258235"/>
          </a:xfrm>
        </p:grpSpPr>
        <p:sp>
          <p:nvSpPr>
            <p:cNvPr id="1211" name="Google Shape;1211;p37"/>
            <p:cNvSpPr/>
            <p:nvPr/>
          </p:nvSpPr>
          <p:spPr>
            <a:xfrm rot="10313485" flipH="1">
              <a:off x="1265357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 rot="-10313485">
              <a:off x="639755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37"/>
          <p:cNvGrpSpPr/>
          <p:nvPr/>
        </p:nvGrpSpPr>
        <p:grpSpPr>
          <a:xfrm rot="10800000">
            <a:off x="804445" y="2617308"/>
            <a:ext cx="3572226" cy="2000796"/>
            <a:chOff x="526736" y="916254"/>
            <a:chExt cx="4031857" cy="2258235"/>
          </a:xfrm>
        </p:grpSpPr>
        <p:sp>
          <p:nvSpPr>
            <p:cNvPr id="1214" name="Google Shape;1214;p37"/>
            <p:cNvSpPr/>
            <p:nvPr/>
          </p:nvSpPr>
          <p:spPr>
            <a:xfrm rot="10313485" flipH="1">
              <a:off x="1265357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 rot="-10313485">
              <a:off x="639755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37"/>
          <p:cNvGrpSpPr/>
          <p:nvPr/>
        </p:nvGrpSpPr>
        <p:grpSpPr>
          <a:xfrm>
            <a:off x="804446" y="1053921"/>
            <a:ext cx="3213401" cy="1682524"/>
            <a:chOff x="639755" y="1131401"/>
            <a:chExt cx="3805821" cy="1827941"/>
          </a:xfrm>
        </p:grpSpPr>
        <p:sp>
          <p:nvSpPr>
            <p:cNvPr id="1217" name="Google Shape;1217;p37"/>
            <p:cNvSpPr/>
            <p:nvPr/>
          </p:nvSpPr>
          <p:spPr>
            <a:xfrm rot="10313485" flipH="1">
              <a:off x="1265357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 rot="11286515">
              <a:off x="639755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37"/>
          <p:cNvSpPr txBox="1">
            <a:spLocks noGrp="1"/>
          </p:cNvSpPr>
          <p:nvPr>
            <p:ph type="title" idx="9"/>
          </p:nvPr>
        </p:nvSpPr>
        <p:spPr>
          <a:xfrm>
            <a:off x="878925" y="31531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20" name="Google Shape;1220;p37"/>
          <p:cNvSpPr txBox="1">
            <a:spLocks noGrp="1"/>
          </p:cNvSpPr>
          <p:nvPr>
            <p:ph type="title" idx="8"/>
          </p:nvPr>
        </p:nvSpPr>
        <p:spPr>
          <a:xfrm>
            <a:off x="878925" y="15212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21" name="Google Shape;1221;p37"/>
          <p:cNvSpPr txBox="1">
            <a:spLocks noGrp="1"/>
          </p:cNvSpPr>
          <p:nvPr>
            <p:ph type="title" idx="13"/>
          </p:nvPr>
        </p:nvSpPr>
        <p:spPr>
          <a:xfrm>
            <a:off x="4732275" y="15212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22" name="Google Shape;1222;p37"/>
          <p:cNvSpPr txBox="1">
            <a:spLocks noGrp="1"/>
          </p:cNvSpPr>
          <p:nvPr>
            <p:ph type="title" idx="14"/>
          </p:nvPr>
        </p:nvSpPr>
        <p:spPr>
          <a:xfrm>
            <a:off x="4732275" y="31531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23" name="Google Shape;1223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24" name="Google Shape;1224;p37"/>
          <p:cNvSpPr txBox="1">
            <a:spLocks noGrp="1"/>
          </p:cNvSpPr>
          <p:nvPr>
            <p:ph type="title"/>
          </p:nvPr>
        </p:nvSpPr>
        <p:spPr>
          <a:xfrm>
            <a:off x="1927125" y="1709205"/>
            <a:ext cx="264487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600" dirty="0"/>
              <a:t>Introduction</a:t>
            </a:r>
            <a:endParaRPr sz="1600" dirty="0"/>
          </a:p>
        </p:txBody>
      </p:sp>
      <p:sp>
        <p:nvSpPr>
          <p:cNvPr id="1226" name="Google Shape;1226;p37"/>
          <p:cNvSpPr txBox="1">
            <a:spLocks noGrp="1"/>
          </p:cNvSpPr>
          <p:nvPr>
            <p:ph type="title" idx="2"/>
          </p:nvPr>
        </p:nvSpPr>
        <p:spPr>
          <a:xfrm>
            <a:off x="5799576" y="1741609"/>
            <a:ext cx="229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600" dirty="0"/>
              <a:t> Business Idea</a:t>
            </a:r>
            <a:endParaRPr sz="1600" dirty="0"/>
          </a:p>
        </p:txBody>
      </p:sp>
      <p:sp>
        <p:nvSpPr>
          <p:cNvPr id="1228" name="Google Shape;1228;p37"/>
          <p:cNvSpPr txBox="1">
            <a:spLocks noGrp="1"/>
          </p:cNvSpPr>
          <p:nvPr>
            <p:ph type="title" idx="4"/>
          </p:nvPr>
        </p:nvSpPr>
        <p:spPr>
          <a:xfrm>
            <a:off x="2046803" y="3462464"/>
            <a:ext cx="229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600" dirty="0"/>
              <a:t>Business Model Canvas  &amp; Customer Profiling</a:t>
            </a:r>
            <a:br>
              <a:rPr lang="en-IN" sz="1600" dirty="0"/>
            </a:br>
            <a:endParaRPr sz="1600" dirty="0"/>
          </a:p>
        </p:txBody>
      </p:sp>
      <p:sp>
        <p:nvSpPr>
          <p:cNvPr id="1230" name="Google Shape;1230;p37"/>
          <p:cNvSpPr txBox="1">
            <a:spLocks noGrp="1"/>
          </p:cNvSpPr>
          <p:nvPr>
            <p:ph type="title" idx="6"/>
          </p:nvPr>
        </p:nvSpPr>
        <p:spPr>
          <a:xfrm>
            <a:off x="5780475" y="3413425"/>
            <a:ext cx="229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600" dirty="0"/>
              <a:t> Marketing Strategy </a:t>
            </a:r>
          </a:p>
        </p:txBody>
      </p:sp>
      <p:grpSp>
        <p:nvGrpSpPr>
          <p:cNvPr id="1232" name="Google Shape;1232;p37"/>
          <p:cNvGrpSpPr/>
          <p:nvPr/>
        </p:nvGrpSpPr>
        <p:grpSpPr>
          <a:xfrm>
            <a:off x="7680381" y="1216202"/>
            <a:ext cx="307124" cy="305294"/>
            <a:chOff x="1026043" y="1162815"/>
            <a:chExt cx="307124" cy="305294"/>
          </a:xfrm>
        </p:grpSpPr>
        <p:sp>
          <p:nvSpPr>
            <p:cNvPr id="1233" name="Google Shape;1233;p37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1" name="Google Shape;1241;p37"/>
          <p:cNvSpPr/>
          <p:nvPr/>
        </p:nvSpPr>
        <p:spPr>
          <a:xfrm>
            <a:off x="4292222" y="2665996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>
          <a:extLst>
            <a:ext uri="{FF2B5EF4-FFF2-40B4-BE49-F238E27FC236}">
              <a16:creationId xmlns:a16="http://schemas.microsoft.com/office/drawing/2014/main" id="{05C60A28-76D6-2B97-2FB3-1A9574DB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0">
            <a:extLst>
              <a:ext uri="{FF2B5EF4-FFF2-40B4-BE49-F238E27FC236}">
                <a16:creationId xmlns:a16="http://schemas.microsoft.com/office/drawing/2014/main" id="{444DDCE0-0ADE-E043-033E-058D5D6202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68878"/>
            <a:ext cx="4792434" cy="2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Corporate </a:t>
            </a:r>
            <a:r>
              <a:rPr lang="en" dirty="0">
                <a:solidFill>
                  <a:srgbClr val="92D050"/>
                </a:solidFill>
              </a:rPr>
              <a:t>Social</a:t>
            </a:r>
            <a:r>
              <a:rPr lang="en" dirty="0">
                <a:solidFill>
                  <a:schemeClr val="accent1"/>
                </a:solidFill>
              </a:rPr>
              <a:t> Responsibilty</a:t>
            </a:r>
            <a:endParaRPr dirty="0"/>
          </a:p>
        </p:txBody>
      </p:sp>
      <p:sp>
        <p:nvSpPr>
          <p:cNvPr id="1280" name="Google Shape;1280;p40">
            <a:extLst>
              <a:ext uri="{FF2B5EF4-FFF2-40B4-BE49-F238E27FC236}">
                <a16:creationId xmlns:a16="http://schemas.microsoft.com/office/drawing/2014/main" id="{74C61742-37C0-927A-E9C4-A6353903C8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3247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CCC00D01-4A4D-63E1-0779-277EAB57FE82}"/>
              </a:ext>
            </a:extLst>
          </p:cNvPr>
          <p:cNvSpPr/>
          <p:nvPr/>
        </p:nvSpPr>
        <p:spPr>
          <a:xfrm>
            <a:off x="4978042" y="254897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1"/>
                </a:moveTo>
                <a:lnTo>
                  <a:pt x="1262" y="41"/>
                </a:lnTo>
                <a:lnTo>
                  <a:pt x="1018" y="123"/>
                </a:lnTo>
                <a:lnTo>
                  <a:pt x="773" y="204"/>
                </a:lnTo>
                <a:lnTo>
                  <a:pt x="570" y="367"/>
                </a:lnTo>
                <a:lnTo>
                  <a:pt x="407" y="529"/>
                </a:lnTo>
                <a:lnTo>
                  <a:pt x="245" y="692"/>
                </a:lnTo>
                <a:lnTo>
                  <a:pt x="163" y="896"/>
                </a:lnTo>
                <a:lnTo>
                  <a:pt x="82" y="1099"/>
                </a:lnTo>
                <a:lnTo>
                  <a:pt x="1" y="1343"/>
                </a:lnTo>
                <a:lnTo>
                  <a:pt x="1" y="1546"/>
                </a:lnTo>
                <a:lnTo>
                  <a:pt x="1" y="1790"/>
                </a:lnTo>
                <a:lnTo>
                  <a:pt x="41" y="1994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1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7"/>
                </a:lnTo>
                <a:lnTo>
                  <a:pt x="1831" y="3377"/>
                </a:lnTo>
                <a:lnTo>
                  <a:pt x="2075" y="3336"/>
                </a:lnTo>
                <a:lnTo>
                  <a:pt x="2319" y="3255"/>
                </a:lnTo>
                <a:lnTo>
                  <a:pt x="2563" y="3173"/>
                </a:lnTo>
                <a:lnTo>
                  <a:pt x="2767" y="3011"/>
                </a:lnTo>
                <a:lnTo>
                  <a:pt x="2929" y="2848"/>
                </a:lnTo>
                <a:lnTo>
                  <a:pt x="3092" y="2645"/>
                </a:lnTo>
                <a:lnTo>
                  <a:pt x="3214" y="2441"/>
                </a:lnTo>
                <a:lnTo>
                  <a:pt x="3295" y="2197"/>
                </a:lnTo>
                <a:lnTo>
                  <a:pt x="3336" y="1912"/>
                </a:lnTo>
                <a:lnTo>
                  <a:pt x="3336" y="1628"/>
                </a:lnTo>
                <a:lnTo>
                  <a:pt x="3295" y="1343"/>
                </a:lnTo>
                <a:lnTo>
                  <a:pt x="3214" y="1099"/>
                </a:lnTo>
                <a:lnTo>
                  <a:pt x="3092" y="855"/>
                </a:lnTo>
                <a:lnTo>
                  <a:pt x="2929" y="611"/>
                </a:lnTo>
                <a:lnTo>
                  <a:pt x="2726" y="407"/>
                </a:lnTo>
                <a:lnTo>
                  <a:pt x="2482" y="245"/>
                </a:lnTo>
                <a:lnTo>
                  <a:pt x="2238" y="123"/>
                </a:lnTo>
                <a:lnTo>
                  <a:pt x="1994" y="41"/>
                </a:lnTo>
                <a:lnTo>
                  <a:pt x="17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0">
            <a:extLst>
              <a:ext uri="{FF2B5EF4-FFF2-40B4-BE49-F238E27FC236}">
                <a16:creationId xmlns:a16="http://schemas.microsoft.com/office/drawing/2014/main" id="{0662729F-2916-E003-77B7-190E222B64BB}"/>
              </a:ext>
            </a:extLst>
          </p:cNvPr>
          <p:cNvSpPr/>
          <p:nvPr/>
        </p:nvSpPr>
        <p:spPr>
          <a:xfrm>
            <a:off x="5543603" y="10742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0">
            <a:extLst>
              <a:ext uri="{FF2B5EF4-FFF2-40B4-BE49-F238E27FC236}">
                <a16:creationId xmlns:a16="http://schemas.microsoft.com/office/drawing/2014/main" id="{93E9196D-0500-0F99-15B5-76CCA856F86A}"/>
              </a:ext>
            </a:extLst>
          </p:cNvPr>
          <p:cNvSpPr/>
          <p:nvPr/>
        </p:nvSpPr>
        <p:spPr>
          <a:xfrm>
            <a:off x="6793003" y="23514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7F4D5-0353-825D-09A1-728A3D198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2020" y="4423030"/>
            <a:ext cx="466680" cy="45719"/>
          </a:xfrm>
        </p:spPr>
        <p:txBody>
          <a:bodyPr/>
          <a:lstStyle/>
          <a:p>
            <a:r>
              <a:rPr lang="en-IN" dirty="0"/>
              <a:t>.</a:t>
            </a:r>
          </a:p>
        </p:txBody>
      </p:sp>
      <p:grpSp>
        <p:nvGrpSpPr>
          <p:cNvPr id="2" name="Google Shape;2676;p64">
            <a:extLst>
              <a:ext uri="{FF2B5EF4-FFF2-40B4-BE49-F238E27FC236}">
                <a16:creationId xmlns:a16="http://schemas.microsoft.com/office/drawing/2014/main" id="{DC125349-D458-CE47-ED5F-1CA235FD41BC}"/>
              </a:ext>
            </a:extLst>
          </p:cNvPr>
          <p:cNvGrpSpPr/>
          <p:nvPr/>
        </p:nvGrpSpPr>
        <p:grpSpPr>
          <a:xfrm>
            <a:off x="5814574" y="1312331"/>
            <a:ext cx="2609425" cy="2831347"/>
            <a:chOff x="1365941" y="2930757"/>
            <a:chExt cx="1218185" cy="1321787"/>
          </a:xfrm>
        </p:grpSpPr>
        <p:sp>
          <p:nvSpPr>
            <p:cNvPr id="4" name="Google Shape;2677;p64">
              <a:extLst>
                <a:ext uri="{FF2B5EF4-FFF2-40B4-BE49-F238E27FC236}">
                  <a16:creationId xmlns:a16="http://schemas.microsoft.com/office/drawing/2014/main" id="{F19657E9-2317-2AC1-2F0B-C35416F46D27}"/>
                </a:ext>
              </a:extLst>
            </p:cNvPr>
            <p:cNvSpPr/>
            <p:nvPr/>
          </p:nvSpPr>
          <p:spPr>
            <a:xfrm>
              <a:off x="1371155" y="3248893"/>
              <a:ext cx="295161" cy="382002"/>
            </a:xfrm>
            <a:custGeom>
              <a:avLst/>
              <a:gdLst/>
              <a:ahLst/>
              <a:cxnLst/>
              <a:rect l="l" t="t" r="r" b="b"/>
              <a:pathLst>
                <a:path w="15339" h="19852" extrusionOk="0">
                  <a:moveTo>
                    <a:pt x="12564" y="1"/>
                  </a:moveTo>
                  <a:lnTo>
                    <a:pt x="12238" y="55"/>
                  </a:lnTo>
                  <a:lnTo>
                    <a:pt x="11912" y="109"/>
                  </a:lnTo>
                  <a:lnTo>
                    <a:pt x="10389" y="381"/>
                  </a:lnTo>
                  <a:lnTo>
                    <a:pt x="8866" y="762"/>
                  </a:lnTo>
                  <a:lnTo>
                    <a:pt x="7343" y="1143"/>
                  </a:lnTo>
                  <a:lnTo>
                    <a:pt x="5820" y="1632"/>
                  </a:lnTo>
                  <a:lnTo>
                    <a:pt x="4352" y="2122"/>
                  </a:lnTo>
                  <a:lnTo>
                    <a:pt x="2884" y="2666"/>
                  </a:lnTo>
                  <a:lnTo>
                    <a:pt x="1415" y="3264"/>
                  </a:lnTo>
                  <a:lnTo>
                    <a:pt x="1" y="3862"/>
                  </a:lnTo>
                  <a:lnTo>
                    <a:pt x="164" y="5439"/>
                  </a:lnTo>
                  <a:lnTo>
                    <a:pt x="382" y="7017"/>
                  </a:lnTo>
                  <a:lnTo>
                    <a:pt x="708" y="8594"/>
                  </a:lnTo>
                  <a:lnTo>
                    <a:pt x="1143" y="10117"/>
                  </a:lnTo>
                  <a:lnTo>
                    <a:pt x="1633" y="11639"/>
                  </a:lnTo>
                  <a:lnTo>
                    <a:pt x="2176" y="13108"/>
                  </a:lnTo>
                  <a:lnTo>
                    <a:pt x="2829" y="14522"/>
                  </a:lnTo>
                  <a:lnTo>
                    <a:pt x="3591" y="15936"/>
                  </a:lnTo>
                  <a:lnTo>
                    <a:pt x="4026" y="16697"/>
                  </a:lnTo>
                  <a:lnTo>
                    <a:pt x="4570" y="17404"/>
                  </a:lnTo>
                  <a:lnTo>
                    <a:pt x="5168" y="18003"/>
                  </a:lnTo>
                  <a:lnTo>
                    <a:pt x="5766" y="18547"/>
                  </a:lnTo>
                  <a:lnTo>
                    <a:pt x="6473" y="18982"/>
                  </a:lnTo>
                  <a:lnTo>
                    <a:pt x="7234" y="19362"/>
                  </a:lnTo>
                  <a:lnTo>
                    <a:pt x="8050" y="19634"/>
                  </a:lnTo>
                  <a:lnTo>
                    <a:pt x="8920" y="19797"/>
                  </a:lnTo>
                  <a:lnTo>
                    <a:pt x="9029" y="19797"/>
                  </a:lnTo>
                  <a:lnTo>
                    <a:pt x="9682" y="19852"/>
                  </a:lnTo>
                  <a:lnTo>
                    <a:pt x="10226" y="19797"/>
                  </a:lnTo>
                  <a:lnTo>
                    <a:pt x="10824" y="19689"/>
                  </a:lnTo>
                  <a:lnTo>
                    <a:pt x="11314" y="19471"/>
                  </a:lnTo>
                  <a:lnTo>
                    <a:pt x="11803" y="19308"/>
                  </a:lnTo>
                  <a:lnTo>
                    <a:pt x="12238" y="19036"/>
                  </a:lnTo>
                  <a:lnTo>
                    <a:pt x="12673" y="18710"/>
                  </a:lnTo>
                  <a:lnTo>
                    <a:pt x="13054" y="18383"/>
                  </a:lnTo>
                  <a:lnTo>
                    <a:pt x="13380" y="18003"/>
                  </a:lnTo>
                  <a:lnTo>
                    <a:pt x="13707" y="17568"/>
                  </a:lnTo>
                  <a:lnTo>
                    <a:pt x="13978" y="17078"/>
                  </a:lnTo>
                  <a:lnTo>
                    <a:pt x="14196" y="16643"/>
                  </a:lnTo>
                  <a:lnTo>
                    <a:pt x="14414" y="16099"/>
                  </a:lnTo>
                  <a:lnTo>
                    <a:pt x="14631" y="15555"/>
                  </a:lnTo>
                  <a:lnTo>
                    <a:pt x="14794" y="15011"/>
                  </a:lnTo>
                  <a:lnTo>
                    <a:pt x="14903" y="14468"/>
                  </a:lnTo>
                  <a:lnTo>
                    <a:pt x="15175" y="12782"/>
                  </a:lnTo>
                  <a:lnTo>
                    <a:pt x="15338" y="11150"/>
                  </a:lnTo>
                  <a:lnTo>
                    <a:pt x="15338" y="9518"/>
                  </a:lnTo>
                  <a:lnTo>
                    <a:pt x="15284" y="7887"/>
                  </a:lnTo>
                  <a:lnTo>
                    <a:pt x="15121" y="6255"/>
                  </a:lnTo>
                  <a:lnTo>
                    <a:pt x="14849" y="4624"/>
                  </a:lnTo>
                  <a:lnTo>
                    <a:pt x="14468" y="3046"/>
                  </a:lnTo>
                  <a:lnTo>
                    <a:pt x="14033" y="1415"/>
                  </a:lnTo>
                  <a:lnTo>
                    <a:pt x="13870" y="1034"/>
                  </a:lnTo>
                  <a:lnTo>
                    <a:pt x="13707" y="708"/>
                  </a:lnTo>
                  <a:lnTo>
                    <a:pt x="13489" y="381"/>
                  </a:lnTo>
                  <a:lnTo>
                    <a:pt x="13380" y="273"/>
                  </a:lnTo>
                  <a:lnTo>
                    <a:pt x="13217" y="164"/>
                  </a:lnTo>
                  <a:lnTo>
                    <a:pt x="12891" y="55"/>
                  </a:lnTo>
                  <a:lnTo>
                    <a:pt x="12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78;p64">
              <a:extLst>
                <a:ext uri="{FF2B5EF4-FFF2-40B4-BE49-F238E27FC236}">
                  <a16:creationId xmlns:a16="http://schemas.microsoft.com/office/drawing/2014/main" id="{AE8D5B86-28B2-C2EE-C836-95859F2D9AC3}"/>
                </a:ext>
              </a:extLst>
            </p:cNvPr>
            <p:cNvSpPr/>
            <p:nvPr/>
          </p:nvSpPr>
          <p:spPr>
            <a:xfrm>
              <a:off x="1365941" y="3244718"/>
              <a:ext cx="305609" cy="390373"/>
            </a:xfrm>
            <a:custGeom>
              <a:avLst/>
              <a:gdLst/>
              <a:ahLst/>
              <a:cxnLst/>
              <a:rect l="l" t="t" r="r" b="b"/>
              <a:pathLst>
                <a:path w="15882" h="20287" extrusionOk="0">
                  <a:moveTo>
                    <a:pt x="12999" y="490"/>
                  </a:moveTo>
                  <a:lnTo>
                    <a:pt x="13325" y="598"/>
                  </a:lnTo>
                  <a:lnTo>
                    <a:pt x="13542" y="761"/>
                  </a:lnTo>
                  <a:lnTo>
                    <a:pt x="13706" y="979"/>
                  </a:lnTo>
                  <a:lnTo>
                    <a:pt x="13869" y="1197"/>
                  </a:lnTo>
                  <a:lnTo>
                    <a:pt x="13923" y="1414"/>
                  </a:lnTo>
                  <a:lnTo>
                    <a:pt x="14141" y="2121"/>
                  </a:lnTo>
                  <a:lnTo>
                    <a:pt x="14358" y="2774"/>
                  </a:lnTo>
                  <a:lnTo>
                    <a:pt x="14685" y="4133"/>
                  </a:lnTo>
                  <a:lnTo>
                    <a:pt x="14957" y="5493"/>
                  </a:lnTo>
                  <a:lnTo>
                    <a:pt x="15174" y="6907"/>
                  </a:lnTo>
                  <a:lnTo>
                    <a:pt x="15283" y="8267"/>
                  </a:lnTo>
                  <a:lnTo>
                    <a:pt x="15337" y="9844"/>
                  </a:lnTo>
                  <a:lnTo>
                    <a:pt x="15337" y="11421"/>
                  </a:lnTo>
                  <a:lnTo>
                    <a:pt x="15174" y="12999"/>
                  </a:lnTo>
                  <a:lnTo>
                    <a:pt x="14902" y="14576"/>
                  </a:lnTo>
                  <a:lnTo>
                    <a:pt x="14630" y="15664"/>
                  </a:lnTo>
                  <a:lnTo>
                    <a:pt x="14467" y="16207"/>
                  </a:lnTo>
                  <a:lnTo>
                    <a:pt x="14249" y="16751"/>
                  </a:lnTo>
                  <a:lnTo>
                    <a:pt x="13978" y="17241"/>
                  </a:lnTo>
                  <a:lnTo>
                    <a:pt x="13706" y="17730"/>
                  </a:lnTo>
                  <a:lnTo>
                    <a:pt x="13325" y="18165"/>
                  </a:lnTo>
                  <a:lnTo>
                    <a:pt x="12944" y="18546"/>
                  </a:lnTo>
                  <a:lnTo>
                    <a:pt x="12509" y="18927"/>
                  </a:lnTo>
                  <a:lnTo>
                    <a:pt x="12020" y="19253"/>
                  </a:lnTo>
                  <a:lnTo>
                    <a:pt x="11476" y="19471"/>
                  </a:lnTo>
                  <a:lnTo>
                    <a:pt x="10932" y="19634"/>
                  </a:lnTo>
                  <a:lnTo>
                    <a:pt x="10334" y="19743"/>
                  </a:lnTo>
                  <a:lnTo>
                    <a:pt x="9790" y="19797"/>
                  </a:lnTo>
                  <a:lnTo>
                    <a:pt x="9191" y="19743"/>
                  </a:lnTo>
                  <a:lnTo>
                    <a:pt x="8593" y="19634"/>
                  </a:lnTo>
                  <a:lnTo>
                    <a:pt x="7995" y="19471"/>
                  </a:lnTo>
                  <a:lnTo>
                    <a:pt x="7397" y="19253"/>
                  </a:lnTo>
                  <a:lnTo>
                    <a:pt x="6853" y="18927"/>
                  </a:lnTo>
                  <a:lnTo>
                    <a:pt x="6363" y="18600"/>
                  </a:lnTo>
                  <a:lnTo>
                    <a:pt x="5819" y="18220"/>
                  </a:lnTo>
                  <a:lnTo>
                    <a:pt x="5384" y="17785"/>
                  </a:lnTo>
                  <a:lnTo>
                    <a:pt x="4949" y="17350"/>
                  </a:lnTo>
                  <a:lnTo>
                    <a:pt x="4569" y="16806"/>
                  </a:lnTo>
                  <a:lnTo>
                    <a:pt x="4188" y="16207"/>
                  </a:lnTo>
                  <a:lnTo>
                    <a:pt x="3807" y="15555"/>
                  </a:lnTo>
                  <a:lnTo>
                    <a:pt x="3155" y="14195"/>
                  </a:lnTo>
                  <a:lnTo>
                    <a:pt x="2502" y="12672"/>
                  </a:lnTo>
                  <a:lnTo>
                    <a:pt x="1958" y="11149"/>
                  </a:lnTo>
                  <a:lnTo>
                    <a:pt x="1414" y="9463"/>
                  </a:lnTo>
                  <a:lnTo>
                    <a:pt x="1033" y="7669"/>
                  </a:lnTo>
                  <a:lnTo>
                    <a:pt x="707" y="5928"/>
                  </a:lnTo>
                  <a:lnTo>
                    <a:pt x="561" y="4273"/>
                  </a:lnTo>
                  <a:lnTo>
                    <a:pt x="561" y="4273"/>
                  </a:lnTo>
                  <a:lnTo>
                    <a:pt x="1632" y="3807"/>
                  </a:lnTo>
                  <a:lnTo>
                    <a:pt x="2883" y="3263"/>
                  </a:lnTo>
                  <a:lnTo>
                    <a:pt x="4188" y="2774"/>
                  </a:lnTo>
                  <a:lnTo>
                    <a:pt x="5439" y="2339"/>
                  </a:lnTo>
                  <a:lnTo>
                    <a:pt x="6744" y="1904"/>
                  </a:lnTo>
                  <a:lnTo>
                    <a:pt x="8049" y="1523"/>
                  </a:lnTo>
                  <a:lnTo>
                    <a:pt x="9355" y="1197"/>
                  </a:lnTo>
                  <a:lnTo>
                    <a:pt x="10660" y="870"/>
                  </a:lnTo>
                  <a:lnTo>
                    <a:pt x="11965" y="653"/>
                  </a:lnTo>
                  <a:lnTo>
                    <a:pt x="12672" y="490"/>
                  </a:lnTo>
                  <a:close/>
                  <a:moveTo>
                    <a:pt x="12455" y="0"/>
                  </a:moveTo>
                  <a:lnTo>
                    <a:pt x="11856" y="109"/>
                  </a:lnTo>
                  <a:lnTo>
                    <a:pt x="10442" y="381"/>
                  </a:lnTo>
                  <a:lnTo>
                    <a:pt x="9028" y="707"/>
                  </a:lnTo>
                  <a:lnTo>
                    <a:pt x="7614" y="1088"/>
                  </a:lnTo>
                  <a:lnTo>
                    <a:pt x="6200" y="1523"/>
                  </a:lnTo>
                  <a:lnTo>
                    <a:pt x="4677" y="2012"/>
                  </a:lnTo>
                  <a:lnTo>
                    <a:pt x="3155" y="2611"/>
                  </a:lnTo>
                  <a:lnTo>
                    <a:pt x="1632" y="3209"/>
                  </a:lnTo>
                  <a:lnTo>
                    <a:pt x="109" y="3862"/>
                  </a:lnTo>
                  <a:lnTo>
                    <a:pt x="54" y="3970"/>
                  </a:lnTo>
                  <a:lnTo>
                    <a:pt x="0" y="4079"/>
                  </a:lnTo>
                  <a:lnTo>
                    <a:pt x="163" y="5819"/>
                  </a:lnTo>
                  <a:lnTo>
                    <a:pt x="435" y="7505"/>
                  </a:lnTo>
                  <a:lnTo>
                    <a:pt x="816" y="9137"/>
                  </a:lnTo>
                  <a:lnTo>
                    <a:pt x="1251" y="10823"/>
                  </a:lnTo>
                  <a:lnTo>
                    <a:pt x="1795" y="12400"/>
                  </a:lnTo>
                  <a:lnTo>
                    <a:pt x="2447" y="13978"/>
                  </a:lnTo>
                  <a:lnTo>
                    <a:pt x="3155" y="15500"/>
                  </a:lnTo>
                  <a:lnTo>
                    <a:pt x="3535" y="16207"/>
                  </a:lnTo>
                  <a:lnTo>
                    <a:pt x="3970" y="16914"/>
                  </a:lnTo>
                  <a:lnTo>
                    <a:pt x="4351" y="17458"/>
                  </a:lnTo>
                  <a:lnTo>
                    <a:pt x="4786" y="17948"/>
                  </a:lnTo>
                  <a:lnTo>
                    <a:pt x="5276" y="18437"/>
                  </a:lnTo>
                  <a:lnTo>
                    <a:pt x="5765" y="18818"/>
                  </a:lnTo>
                  <a:lnTo>
                    <a:pt x="6309" y="19199"/>
                  </a:lnTo>
                  <a:lnTo>
                    <a:pt x="6853" y="19579"/>
                  </a:lnTo>
                  <a:lnTo>
                    <a:pt x="7451" y="19851"/>
                  </a:lnTo>
                  <a:lnTo>
                    <a:pt x="8104" y="20069"/>
                  </a:lnTo>
                  <a:lnTo>
                    <a:pt x="8702" y="20178"/>
                  </a:lnTo>
                  <a:lnTo>
                    <a:pt x="9300" y="20286"/>
                  </a:lnTo>
                  <a:lnTo>
                    <a:pt x="9953" y="20286"/>
                  </a:lnTo>
                  <a:lnTo>
                    <a:pt x="10551" y="20232"/>
                  </a:lnTo>
                  <a:lnTo>
                    <a:pt x="11149" y="20123"/>
                  </a:lnTo>
                  <a:lnTo>
                    <a:pt x="11748" y="19960"/>
                  </a:lnTo>
                  <a:lnTo>
                    <a:pt x="12292" y="19688"/>
                  </a:lnTo>
                  <a:lnTo>
                    <a:pt x="12835" y="19307"/>
                  </a:lnTo>
                  <a:lnTo>
                    <a:pt x="13379" y="18872"/>
                  </a:lnTo>
                  <a:lnTo>
                    <a:pt x="13814" y="18383"/>
                  </a:lnTo>
                  <a:lnTo>
                    <a:pt x="14195" y="17839"/>
                  </a:lnTo>
                  <a:lnTo>
                    <a:pt x="14576" y="17295"/>
                  </a:lnTo>
                  <a:lnTo>
                    <a:pt x="14848" y="16697"/>
                  </a:lnTo>
                  <a:lnTo>
                    <a:pt x="15120" y="16044"/>
                  </a:lnTo>
                  <a:lnTo>
                    <a:pt x="15283" y="15392"/>
                  </a:lnTo>
                  <a:lnTo>
                    <a:pt x="15446" y="14739"/>
                  </a:lnTo>
                  <a:lnTo>
                    <a:pt x="15664" y="13270"/>
                  </a:lnTo>
                  <a:lnTo>
                    <a:pt x="15827" y="11748"/>
                  </a:lnTo>
                  <a:lnTo>
                    <a:pt x="15881" y="10279"/>
                  </a:lnTo>
                  <a:lnTo>
                    <a:pt x="15827" y="8811"/>
                  </a:lnTo>
                  <a:lnTo>
                    <a:pt x="15718" y="7342"/>
                  </a:lnTo>
                  <a:lnTo>
                    <a:pt x="15555" y="5874"/>
                  </a:lnTo>
                  <a:lnTo>
                    <a:pt x="15283" y="4405"/>
                  </a:lnTo>
                  <a:lnTo>
                    <a:pt x="14957" y="2937"/>
                  </a:lnTo>
                  <a:lnTo>
                    <a:pt x="14576" y="1577"/>
                  </a:lnTo>
                  <a:lnTo>
                    <a:pt x="14358" y="979"/>
                  </a:lnTo>
                  <a:lnTo>
                    <a:pt x="14195" y="707"/>
                  </a:lnTo>
                  <a:lnTo>
                    <a:pt x="14032" y="490"/>
                  </a:lnTo>
                  <a:lnTo>
                    <a:pt x="13814" y="272"/>
                  </a:lnTo>
                  <a:lnTo>
                    <a:pt x="13542" y="109"/>
                  </a:lnTo>
                  <a:lnTo>
                    <a:pt x="133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79;p64">
              <a:extLst>
                <a:ext uri="{FF2B5EF4-FFF2-40B4-BE49-F238E27FC236}">
                  <a16:creationId xmlns:a16="http://schemas.microsoft.com/office/drawing/2014/main" id="{BEEE5AEE-7839-11A1-291A-3D3FC904AE02}"/>
                </a:ext>
              </a:extLst>
            </p:cNvPr>
            <p:cNvSpPr/>
            <p:nvPr/>
          </p:nvSpPr>
          <p:spPr>
            <a:xfrm>
              <a:off x="1430826" y="3515768"/>
              <a:ext cx="412348" cy="695963"/>
            </a:xfrm>
            <a:custGeom>
              <a:avLst/>
              <a:gdLst/>
              <a:ahLst/>
              <a:cxnLst/>
              <a:rect l="l" t="t" r="r" b="b"/>
              <a:pathLst>
                <a:path w="21429" h="36168" extrusionOk="0">
                  <a:moveTo>
                    <a:pt x="5602" y="0"/>
                  </a:moveTo>
                  <a:lnTo>
                    <a:pt x="5439" y="55"/>
                  </a:lnTo>
                  <a:lnTo>
                    <a:pt x="5330" y="109"/>
                  </a:lnTo>
                  <a:lnTo>
                    <a:pt x="5167" y="218"/>
                  </a:lnTo>
                  <a:lnTo>
                    <a:pt x="5004" y="435"/>
                  </a:lnTo>
                  <a:lnTo>
                    <a:pt x="4841" y="762"/>
                  </a:lnTo>
                  <a:lnTo>
                    <a:pt x="4188" y="2230"/>
                  </a:lnTo>
                  <a:lnTo>
                    <a:pt x="3590" y="3753"/>
                  </a:lnTo>
                  <a:lnTo>
                    <a:pt x="3046" y="5276"/>
                  </a:lnTo>
                  <a:lnTo>
                    <a:pt x="2502" y="6799"/>
                  </a:lnTo>
                  <a:lnTo>
                    <a:pt x="2067" y="8376"/>
                  </a:lnTo>
                  <a:lnTo>
                    <a:pt x="1632" y="9953"/>
                  </a:lnTo>
                  <a:lnTo>
                    <a:pt x="1251" y="11530"/>
                  </a:lnTo>
                  <a:lnTo>
                    <a:pt x="925" y="13108"/>
                  </a:lnTo>
                  <a:lnTo>
                    <a:pt x="653" y="14739"/>
                  </a:lnTo>
                  <a:lnTo>
                    <a:pt x="435" y="16316"/>
                  </a:lnTo>
                  <a:lnTo>
                    <a:pt x="272" y="17948"/>
                  </a:lnTo>
                  <a:lnTo>
                    <a:pt x="109" y="19580"/>
                  </a:lnTo>
                  <a:lnTo>
                    <a:pt x="0" y="21211"/>
                  </a:lnTo>
                  <a:lnTo>
                    <a:pt x="0" y="22843"/>
                  </a:lnTo>
                  <a:lnTo>
                    <a:pt x="0" y="24420"/>
                  </a:lnTo>
                  <a:lnTo>
                    <a:pt x="54" y="26052"/>
                  </a:lnTo>
                  <a:lnTo>
                    <a:pt x="109" y="27139"/>
                  </a:lnTo>
                  <a:lnTo>
                    <a:pt x="218" y="28173"/>
                  </a:lnTo>
                  <a:lnTo>
                    <a:pt x="381" y="29260"/>
                  </a:lnTo>
                  <a:lnTo>
                    <a:pt x="653" y="30294"/>
                  </a:lnTo>
                  <a:lnTo>
                    <a:pt x="979" y="31273"/>
                  </a:lnTo>
                  <a:lnTo>
                    <a:pt x="1414" y="32252"/>
                  </a:lnTo>
                  <a:lnTo>
                    <a:pt x="1632" y="32687"/>
                  </a:lnTo>
                  <a:lnTo>
                    <a:pt x="1958" y="33122"/>
                  </a:lnTo>
                  <a:lnTo>
                    <a:pt x="2284" y="33503"/>
                  </a:lnTo>
                  <a:lnTo>
                    <a:pt x="2611" y="33883"/>
                  </a:lnTo>
                  <a:lnTo>
                    <a:pt x="3209" y="34427"/>
                  </a:lnTo>
                  <a:lnTo>
                    <a:pt x="3807" y="34862"/>
                  </a:lnTo>
                  <a:lnTo>
                    <a:pt x="4460" y="35243"/>
                  </a:lnTo>
                  <a:lnTo>
                    <a:pt x="5112" y="35569"/>
                  </a:lnTo>
                  <a:lnTo>
                    <a:pt x="5819" y="35841"/>
                  </a:lnTo>
                  <a:lnTo>
                    <a:pt x="6581" y="36004"/>
                  </a:lnTo>
                  <a:lnTo>
                    <a:pt x="7288" y="36113"/>
                  </a:lnTo>
                  <a:lnTo>
                    <a:pt x="8049" y="36168"/>
                  </a:lnTo>
                  <a:lnTo>
                    <a:pt x="8811" y="36168"/>
                  </a:lnTo>
                  <a:lnTo>
                    <a:pt x="9572" y="36113"/>
                  </a:lnTo>
                  <a:lnTo>
                    <a:pt x="10334" y="36004"/>
                  </a:lnTo>
                  <a:lnTo>
                    <a:pt x="11095" y="35841"/>
                  </a:lnTo>
                  <a:lnTo>
                    <a:pt x="11802" y="35678"/>
                  </a:lnTo>
                  <a:lnTo>
                    <a:pt x="12509" y="35406"/>
                  </a:lnTo>
                  <a:lnTo>
                    <a:pt x="13216" y="35134"/>
                  </a:lnTo>
                  <a:lnTo>
                    <a:pt x="13869" y="34754"/>
                  </a:lnTo>
                  <a:lnTo>
                    <a:pt x="14521" y="34373"/>
                  </a:lnTo>
                  <a:lnTo>
                    <a:pt x="15120" y="33992"/>
                  </a:lnTo>
                  <a:lnTo>
                    <a:pt x="15718" y="33557"/>
                  </a:lnTo>
                  <a:lnTo>
                    <a:pt x="16316" y="33068"/>
                  </a:lnTo>
                  <a:lnTo>
                    <a:pt x="16751" y="32741"/>
                  </a:lnTo>
                  <a:lnTo>
                    <a:pt x="17186" y="32361"/>
                  </a:lnTo>
                  <a:lnTo>
                    <a:pt x="17567" y="31925"/>
                  </a:lnTo>
                  <a:lnTo>
                    <a:pt x="17948" y="31545"/>
                  </a:lnTo>
                  <a:lnTo>
                    <a:pt x="18600" y="30620"/>
                  </a:lnTo>
                  <a:lnTo>
                    <a:pt x="19199" y="29696"/>
                  </a:lnTo>
                  <a:lnTo>
                    <a:pt x="19688" y="28717"/>
                  </a:lnTo>
                  <a:lnTo>
                    <a:pt x="20232" y="27738"/>
                  </a:lnTo>
                  <a:lnTo>
                    <a:pt x="20722" y="26759"/>
                  </a:lnTo>
                  <a:lnTo>
                    <a:pt x="21265" y="25780"/>
                  </a:lnTo>
                  <a:lnTo>
                    <a:pt x="21374" y="25562"/>
                  </a:lnTo>
                  <a:lnTo>
                    <a:pt x="21429" y="25399"/>
                  </a:lnTo>
                  <a:lnTo>
                    <a:pt x="21429" y="25290"/>
                  </a:lnTo>
                  <a:lnTo>
                    <a:pt x="14848" y="21211"/>
                  </a:lnTo>
                  <a:lnTo>
                    <a:pt x="14141" y="22571"/>
                  </a:lnTo>
                  <a:lnTo>
                    <a:pt x="13379" y="23876"/>
                  </a:lnTo>
                  <a:lnTo>
                    <a:pt x="12509" y="25127"/>
                  </a:lnTo>
                  <a:lnTo>
                    <a:pt x="11585" y="26324"/>
                  </a:lnTo>
                  <a:lnTo>
                    <a:pt x="11258" y="26704"/>
                  </a:lnTo>
                  <a:lnTo>
                    <a:pt x="10877" y="27031"/>
                  </a:lnTo>
                  <a:lnTo>
                    <a:pt x="10660" y="27139"/>
                  </a:lnTo>
                  <a:lnTo>
                    <a:pt x="10497" y="27194"/>
                  </a:lnTo>
                  <a:lnTo>
                    <a:pt x="10062" y="27194"/>
                  </a:lnTo>
                  <a:lnTo>
                    <a:pt x="9790" y="27085"/>
                  </a:lnTo>
                  <a:lnTo>
                    <a:pt x="9627" y="26922"/>
                  </a:lnTo>
                  <a:lnTo>
                    <a:pt x="9518" y="26759"/>
                  </a:lnTo>
                  <a:lnTo>
                    <a:pt x="9409" y="26541"/>
                  </a:lnTo>
                  <a:lnTo>
                    <a:pt x="9246" y="26052"/>
                  </a:lnTo>
                  <a:lnTo>
                    <a:pt x="9191" y="25508"/>
                  </a:lnTo>
                  <a:lnTo>
                    <a:pt x="9083" y="22680"/>
                  </a:lnTo>
                  <a:lnTo>
                    <a:pt x="9083" y="21211"/>
                  </a:lnTo>
                  <a:lnTo>
                    <a:pt x="9083" y="19797"/>
                  </a:lnTo>
                  <a:lnTo>
                    <a:pt x="9191" y="18329"/>
                  </a:lnTo>
                  <a:lnTo>
                    <a:pt x="9246" y="16915"/>
                  </a:lnTo>
                  <a:lnTo>
                    <a:pt x="9409" y="15446"/>
                  </a:lnTo>
                  <a:lnTo>
                    <a:pt x="9572" y="14032"/>
                  </a:lnTo>
                  <a:lnTo>
                    <a:pt x="9953" y="11150"/>
                  </a:lnTo>
                  <a:lnTo>
                    <a:pt x="10442" y="8213"/>
                  </a:lnTo>
                  <a:lnTo>
                    <a:pt x="10769" y="5330"/>
                  </a:lnTo>
                  <a:lnTo>
                    <a:pt x="10932" y="3862"/>
                  </a:lnTo>
                  <a:lnTo>
                    <a:pt x="10986" y="2393"/>
                  </a:lnTo>
                  <a:lnTo>
                    <a:pt x="10986" y="2121"/>
                  </a:lnTo>
                  <a:lnTo>
                    <a:pt x="10986" y="1904"/>
                  </a:lnTo>
                  <a:lnTo>
                    <a:pt x="10877" y="1741"/>
                  </a:lnTo>
                  <a:lnTo>
                    <a:pt x="10714" y="1632"/>
                  </a:lnTo>
                  <a:lnTo>
                    <a:pt x="10606" y="1578"/>
                  </a:lnTo>
                  <a:lnTo>
                    <a:pt x="10497" y="1632"/>
                  </a:lnTo>
                  <a:lnTo>
                    <a:pt x="10279" y="1741"/>
                  </a:lnTo>
                  <a:lnTo>
                    <a:pt x="10116" y="1958"/>
                  </a:lnTo>
                  <a:lnTo>
                    <a:pt x="9953" y="2176"/>
                  </a:lnTo>
                  <a:lnTo>
                    <a:pt x="9409" y="3590"/>
                  </a:lnTo>
                  <a:lnTo>
                    <a:pt x="9028" y="5004"/>
                  </a:lnTo>
                  <a:lnTo>
                    <a:pt x="9300" y="2176"/>
                  </a:lnTo>
                  <a:lnTo>
                    <a:pt x="9300" y="1849"/>
                  </a:lnTo>
                  <a:lnTo>
                    <a:pt x="9300" y="1523"/>
                  </a:lnTo>
                  <a:lnTo>
                    <a:pt x="9191" y="1360"/>
                  </a:lnTo>
                  <a:lnTo>
                    <a:pt x="9137" y="1251"/>
                  </a:lnTo>
                  <a:lnTo>
                    <a:pt x="8974" y="1142"/>
                  </a:lnTo>
                  <a:lnTo>
                    <a:pt x="8811" y="1088"/>
                  </a:lnTo>
                  <a:lnTo>
                    <a:pt x="8648" y="1088"/>
                  </a:lnTo>
                  <a:lnTo>
                    <a:pt x="8484" y="1197"/>
                  </a:lnTo>
                  <a:lnTo>
                    <a:pt x="8321" y="1414"/>
                  </a:lnTo>
                  <a:lnTo>
                    <a:pt x="8158" y="1632"/>
                  </a:lnTo>
                  <a:lnTo>
                    <a:pt x="7941" y="2176"/>
                  </a:lnTo>
                  <a:lnTo>
                    <a:pt x="7786" y="2536"/>
                  </a:lnTo>
                  <a:lnTo>
                    <a:pt x="7886" y="1686"/>
                  </a:lnTo>
                  <a:lnTo>
                    <a:pt x="7941" y="1360"/>
                  </a:lnTo>
                  <a:lnTo>
                    <a:pt x="7886" y="1034"/>
                  </a:lnTo>
                  <a:lnTo>
                    <a:pt x="7777" y="870"/>
                  </a:lnTo>
                  <a:lnTo>
                    <a:pt x="7723" y="762"/>
                  </a:lnTo>
                  <a:lnTo>
                    <a:pt x="7614" y="653"/>
                  </a:lnTo>
                  <a:lnTo>
                    <a:pt x="7234" y="653"/>
                  </a:lnTo>
                  <a:lnTo>
                    <a:pt x="7070" y="816"/>
                  </a:lnTo>
                  <a:lnTo>
                    <a:pt x="6962" y="979"/>
                  </a:lnTo>
                  <a:lnTo>
                    <a:pt x="6798" y="1197"/>
                  </a:lnTo>
                  <a:lnTo>
                    <a:pt x="6527" y="1849"/>
                  </a:lnTo>
                  <a:lnTo>
                    <a:pt x="6309" y="2502"/>
                  </a:lnTo>
                  <a:lnTo>
                    <a:pt x="6156" y="2962"/>
                  </a:lnTo>
                  <a:lnTo>
                    <a:pt x="6200" y="2339"/>
                  </a:lnTo>
                  <a:lnTo>
                    <a:pt x="6255" y="1578"/>
                  </a:lnTo>
                  <a:lnTo>
                    <a:pt x="6146" y="762"/>
                  </a:lnTo>
                  <a:lnTo>
                    <a:pt x="6091" y="544"/>
                  </a:lnTo>
                  <a:lnTo>
                    <a:pt x="6037" y="327"/>
                  </a:lnTo>
                  <a:lnTo>
                    <a:pt x="5928" y="163"/>
                  </a:lnTo>
                  <a:lnTo>
                    <a:pt x="5711" y="55"/>
                  </a:lnTo>
                  <a:lnTo>
                    <a:pt x="5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80;p64">
              <a:extLst>
                <a:ext uri="{FF2B5EF4-FFF2-40B4-BE49-F238E27FC236}">
                  <a16:creationId xmlns:a16="http://schemas.microsoft.com/office/drawing/2014/main" id="{7689B697-B310-AE75-27DC-82D2C0B7F0FF}"/>
                </a:ext>
              </a:extLst>
            </p:cNvPr>
            <p:cNvSpPr/>
            <p:nvPr/>
          </p:nvSpPr>
          <p:spPr>
            <a:xfrm>
              <a:off x="1430826" y="3515768"/>
              <a:ext cx="412348" cy="695963"/>
            </a:xfrm>
            <a:custGeom>
              <a:avLst/>
              <a:gdLst/>
              <a:ahLst/>
              <a:cxnLst/>
              <a:rect l="l" t="t" r="r" b="b"/>
              <a:pathLst>
                <a:path w="21429" h="36168" fill="none" extrusionOk="0">
                  <a:moveTo>
                    <a:pt x="21429" y="25290"/>
                  </a:moveTo>
                  <a:lnTo>
                    <a:pt x="21429" y="25290"/>
                  </a:lnTo>
                  <a:lnTo>
                    <a:pt x="21429" y="25399"/>
                  </a:lnTo>
                  <a:lnTo>
                    <a:pt x="21374" y="25562"/>
                  </a:lnTo>
                  <a:lnTo>
                    <a:pt x="21265" y="25780"/>
                  </a:lnTo>
                  <a:lnTo>
                    <a:pt x="21265" y="25780"/>
                  </a:lnTo>
                  <a:lnTo>
                    <a:pt x="20722" y="26759"/>
                  </a:lnTo>
                  <a:lnTo>
                    <a:pt x="20232" y="27738"/>
                  </a:lnTo>
                  <a:lnTo>
                    <a:pt x="19688" y="28717"/>
                  </a:lnTo>
                  <a:lnTo>
                    <a:pt x="19199" y="29696"/>
                  </a:lnTo>
                  <a:lnTo>
                    <a:pt x="18600" y="30620"/>
                  </a:lnTo>
                  <a:lnTo>
                    <a:pt x="17948" y="31545"/>
                  </a:lnTo>
                  <a:lnTo>
                    <a:pt x="17567" y="31925"/>
                  </a:lnTo>
                  <a:lnTo>
                    <a:pt x="17186" y="32361"/>
                  </a:lnTo>
                  <a:lnTo>
                    <a:pt x="16751" y="32741"/>
                  </a:lnTo>
                  <a:lnTo>
                    <a:pt x="16316" y="33068"/>
                  </a:lnTo>
                  <a:lnTo>
                    <a:pt x="16316" y="33068"/>
                  </a:lnTo>
                  <a:lnTo>
                    <a:pt x="15718" y="33557"/>
                  </a:lnTo>
                  <a:lnTo>
                    <a:pt x="15120" y="33992"/>
                  </a:lnTo>
                  <a:lnTo>
                    <a:pt x="14521" y="34373"/>
                  </a:lnTo>
                  <a:lnTo>
                    <a:pt x="13869" y="34754"/>
                  </a:lnTo>
                  <a:lnTo>
                    <a:pt x="13869" y="34754"/>
                  </a:lnTo>
                  <a:lnTo>
                    <a:pt x="13216" y="35134"/>
                  </a:lnTo>
                  <a:lnTo>
                    <a:pt x="12509" y="35406"/>
                  </a:lnTo>
                  <a:lnTo>
                    <a:pt x="11802" y="35678"/>
                  </a:lnTo>
                  <a:lnTo>
                    <a:pt x="11095" y="35841"/>
                  </a:lnTo>
                  <a:lnTo>
                    <a:pt x="10334" y="36004"/>
                  </a:lnTo>
                  <a:lnTo>
                    <a:pt x="9572" y="36113"/>
                  </a:lnTo>
                  <a:lnTo>
                    <a:pt x="8811" y="36168"/>
                  </a:lnTo>
                  <a:lnTo>
                    <a:pt x="8049" y="36168"/>
                  </a:lnTo>
                  <a:lnTo>
                    <a:pt x="7288" y="36113"/>
                  </a:lnTo>
                  <a:lnTo>
                    <a:pt x="6581" y="36004"/>
                  </a:lnTo>
                  <a:lnTo>
                    <a:pt x="5819" y="35841"/>
                  </a:lnTo>
                  <a:lnTo>
                    <a:pt x="5112" y="35569"/>
                  </a:lnTo>
                  <a:lnTo>
                    <a:pt x="4460" y="35243"/>
                  </a:lnTo>
                  <a:lnTo>
                    <a:pt x="3807" y="34862"/>
                  </a:lnTo>
                  <a:lnTo>
                    <a:pt x="3209" y="34427"/>
                  </a:lnTo>
                  <a:lnTo>
                    <a:pt x="2611" y="33883"/>
                  </a:lnTo>
                  <a:lnTo>
                    <a:pt x="2611" y="33883"/>
                  </a:lnTo>
                  <a:lnTo>
                    <a:pt x="2284" y="33503"/>
                  </a:lnTo>
                  <a:lnTo>
                    <a:pt x="1958" y="33122"/>
                  </a:lnTo>
                  <a:lnTo>
                    <a:pt x="1632" y="32687"/>
                  </a:lnTo>
                  <a:lnTo>
                    <a:pt x="1414" y="32252"/>
                  </a:lnTo>
                  <a:lnTo>
                    <a:pt x="979" y="31273"/>
                  </a:lnTo>
                  <a:lnTo>
                    <a:pt x="653" y="30294"/>
                  </a:lnTo>
                  <a:lnTo>
                    <a:pt x="381" y="29260"/>
                  </a:lnTo>
                  <a:lnTo>
                    <a:pt x="218" y="28173"/>
                  </a:lnTo>
                  <a:lnTo>
                    <a:pt x="109" y="27139"/>
                  </a:lnTo>
                  <a:lnTo>
                    <a:pt x="54" y="26052"/>
                  </a:lnTo>
                  <a:lnTo>
                    <a:pt x="54" y="26052"/>
                  </a:lnTo>
                  <a:lnTo>
                    <a:pt x="0" y="24420"/>
                  </a:lnTo>
                  <a:lnTo>
                    <a:pt x="0" y="22843"/>
                  </a:lnTo>
                  <a:lnTo>
                    <a:pt x="0" y="21211"/>
                  </a:lnTo>
                  <a:lnTo>
                    <a:pt x="109" y="19580"/>
                  </a:lnTo>
                  <a:lnTo>
                    <a:pt x="272" y="17948"/>
                  </a:lnTo>
                  <a:lnTo>
                    <a:pt x="435" y="16316"/>
                  </a:lnTo>
                  <a:lnTo>
                    <a:pt x="653" y="14739"/>
                  </a:lnTo>
                  <a:lnTo>
                    <a:pt x="925" y="13108"/>
                  </a:lnTo>
                  <a:lnTo>
                    <a:pt x="1251" y="11530"/>
                  </a:lnTo>
                  <a:lnTo>
                    <a:pt x="1632" y="9953"/>
                  </a:lnTo>
                  <a:lnTo>
                    <a:pt x="2067" y="8376"/>
                  </a:lnTo>
                  <a:lnTo>
                    <a:pt x="2502" y="6799"/>
                  </a:lnTo>
                  <a:lnTo>
                    <a:pt x="3046" y="5276"/>
                  </a:lnTo>
                  <a:lnTo>
                    <a:pt x="3590" y="3753"/>
                  </a:lnTo>
                  <a:lnTo>
                    <a:pt x="4188" y="2230"/>
                  </a:lnTo>
                  <a:lnTo>
                    <a:pt x="4841" y="762"/>
                  </a:lnTo>
                  <a:lnTo>
                    <a:pt x="4841" y="762"/>
                  </a:lnTo>
                  <a:lnTo>
                    <a:pt x="5004" y="435"/>
                  </a:lnTo>
                  <a:lnTo>
                    <a:pt x="5167" y="218"/>
                  </a:lnTo>
                  <a:lnTo>
                    <a:pt x="5330" y="109"/>
                  </a:lnTo>
                  <a:lnTo>
                    <a:pt x="5439" y="55"/>
                  </a:lnTo>
                  <a:lnTo>
                    <a:pt x="5602" y="0"/>
                  </a:lnTo>
                  <a:lnTo>
                    <a:pt x="5711" y="55"/>
                  </a:lnTo>
                  <a:lnTo>
                    <a:pt x="5711" y="55"/>
                  </a:lnTo>
                  <a:lnTo>
                    <a:pt x="5928" y="163"/>
                  </a:lnTo>
                  <a:lnTo>
                    <a:pt x="6037" y="327"/>
                  </a:lnTo>
                  <a:lnTo>
                    <a:pt x="6091" y="544"/>
                  </a:lnTo>
                  <a:lnTo>
                    <a:pt x="6146" y="762"/>
                  </a:lnTo>
                  <a:lnTo>
                    <a:pt x="6146" y="762"/>
                  </a:lnTo>
                  <a:lnTo>
                    <a:pt x="6255" y="1578"/>
                  </a:lnTo>
                  <a:lnTo>
                    <a:pt x="6200" y="2339"/>
                  </a:lnTo>
                  <a:lnTo>
                    <a:pt x="6146" y="3100"/>
                  </a:lnTo>
                  <a:lnTo>
                    <a:pt x="5983" y="3862"/>
                  </a:lnTo>
                  <a:lnTo>
                    <a:pt x="5983" y="3862"/>
                  </a:lnTo>
                  <a:lnTo>
                    <a:pt x="6091" y="3155"/>
                  </a:lnTo>
                  <a:lnTo>
                    <a:pt x="6309" y="2502"/>
                  </a:lnTo>
                  <a:lnTo>
                    <a:pt x="6527" y="1849"/>
                  </a:lnTo>
                  <a:lnTo>
                    <a:pt x="6798" y="1197"/>
                  </a:lnTo>
                  <a:lnTo>
                    <a:pt x="6798" y="1197"/>
                  </a:lnTo>
                  <a:lnTo>
                    <a:pt x="6962" y="979"/>
                  </a:lnTo>
                  <a:lnTo>
                    <a:pt x="7070" y="816"/>
                  </a:lnTo>
                  <a:lnTo>
                    <a:pt x="7234" y="653"/>
                  </a:lnTo>
                  <a:lnTo>
                    <a:pt x="7451" y="653"/>
                  </a:lnTo>
                  <a:lnTo>
                    <a:pt x="7451" y="653"/>
                  </a:lnTo>
                  <a:lnTo>
                    <a:pt x="7614" y="653"/>
                  </a:lnTo>
                  <a:lnTo>
                    <a:pt x="7723" y="762"/>
                  </a:lnTo>
                  <a:lnTo>
                    <a:pt x="7777" y="870"/>
                  </a:lnTo>
                  <a:lnTo>
                    <a:pt x="7886" y="1034"/>
                  </a:lnTo>
                  <a:lnTo>
                    <a:pt x="7941" y="1360"/>
                  </a:lnTo>
                  <a:lnTo>
                    <a:pt x="7886" y="1686"/>
                  </a:lnTo>
                  <a:lnTo>
                    <a:pt x="7886" y="1686"/>
                  </a:lnTo>
                  <a:lnTo>
                    <a:pt x="7560" y="4460"/>
                  </a:lnTo>
                  <a:lnTo>
                    <a:pt x="7560" y="4460"/>
                  </a:lnTo>
                  <a:lnTo>
                    <a:pt x="7560" y="3971"/>
                  </a:lnTo>
                  <a:lnTo>
                    <a:pt x="7614" y="3481"/>
                  </a:lnTo>
                  <a:lnTo>
                    <a:pt x="7614" y="3046"/>
                  </a:lnTo>
                  <a:lnTo>
                    <a:pt x="7777" y="2556"/>
                  </a:lnTo>
                  <a:lnTo>
                    <a:pt x="7777" y="2556"/>
                  </a:lnTo>
                  <a:lnTo>
                    <a:pt x="7941" y="2176"/>
                  </a:lnTo>
                  <a:lnTo>
                    <a:pt x="8158" y="1632"/>
                  </a:lnTo>
                  <a:lnTo>
                    <a:pt x="8321" y="1414"/>
                  </a:lnTo>
                  <a:lnTo>
                    <a:pt x="8484" y="1197"/>
                  </a:lnTo>
                  <a:lnTo>
                    <a:pt x="8648" y="1088"/>
                  </a:lnTo>
                  <a:lnTo>
                    <a:pt x="8811" y="1088"/>
                  </a:lnTo>
                  <a:lnTo>
                    <a:pt x="8811" y="1088"/>
                  </a:lnTo>
                  <a:lnTo>
                    <a:pt x="8974" y="1142"/>
                  </a:lnTo>
                  <a:lnTo>
                    <a:pt x="9137" y="1251"/>
                  </a:lnTo>
                  <a:lnTo>
                    <a:pt x="9191" y="1360"/>
                  </a:lnTo>
                  <a:lnTo>
                    <a:pt x="9300" y="1523"/>
                  </a:lnTo>
                  <a:lnTo>
                    <a:pt x="9300" y="1523"/>
                  </a:lnTo>
                  <a:lnTo>
                    <a:pt x="9300" y="1849"/>
                  </a:lnTo>
                  <a:lnTo>
                    <a:pt x="9300" y="2176"/>
                  </a:lnTo>
                  <a:lnTo>
                    <a:pt x="9300" y="2176"/>
                  </a:lnTo>
                  <a:lnTo>
                    <a:pt x="9028" y="5004"/>
                  </a:lnTo>
                  <a:lnTo>
                    <a:pt x="9028" y="5004"/>
                  </a:lnTo>
                  <a:lnTo>
                    <a:pt x="9409" y="3590"/>
                  </a:lnTo>
                  <a:lnTo>
                    <a:pt x="9953" y="2176"/>
                  </a:lnTo>
                  <a:lnTo>
                    <a:pt x="9953" y="2176"/>
                  </a:lnTo>
                  <a:lnTo>
                    <a:pt x="10116" y="1958"/>
                  </a:lnTo>
                  <a:lnTo>
                    <a:pt x="10279" y="1741"/>
                  </a:lnTo>
                  <a:lnTo>
                    <a:pt x="10497" y="1632"/>
                  </a:lnTo>
                  <a:lnTo>
                    <a:pt x="10606" y="1578"/>
                  </a:lnTo>
                  <a:lnTo>
                    <a:pt x="10714" y="1632"/>
                  </a:lnTo>
                  <a:lnTo>
                    <a:pt x="10714" y="1632"/>
                  </a:lnTo>
                  <a:lnTo>
                    <a:pt x="10877" y="1741"/>
                  </a:lnTo>
                  <a:lnTo>
                    <a:pt x="10986" y="1904"/>
                  </a:lnTo>
                  <a:lnTo>
                    <a:pt x="10986" y="2121"/>
                  </a:lnTo>
                  <a:lnTo>
                    <a:pt x="10986" y="2393"/>
                  </a:lnTo>
                  <a:lnTo>
                    <a:pt x="10986" y="2393"/>
                  </a:lnTo>
                  <a:lnTo>
                    <a:pt x="10932" y="3862"/>
                  </a:lnTo>
                  <a:lnTo>
                    <a:pt x="10769" y="5330"/>
                  </a:lnTo>
                  <a:lnTo>
                    <a:pt x="10442" y="8213"/>
                  </a:lnTo>
                  <a:lnTo>
                    <a:pt x="9953" y="11150"/>
                  </a:lnTo>
                  <a:lnTo>
                    <a:pt x="9572" y="14032"/>
                  </a:lnTo>
                  <a:lnTo>
                    <a:pt x="9572" y="14032"/>
                  </a:lnTo>
                  <a:lnTo>
                    <a:pt x="9409" y="15446"/>
                  </a:lnTo>
                  <a:lnTo>
                    <a:pt x="9246" y="16915"/>
                  </a:lnTo>
                  <a:lnTo>
                    <a:pt x="9191" y="18329"/>
                  </a:lnTo>
                  <a:lnTo>
                    <a:pt x="9083" y="19797"/>
                  </a:lnTo>
                  <a:lnTo>
                    <a:pt x="9083" y="21211"/>
                  </a:lnTo>
                  <a:lnTo>
                    <a:pt x="9083" y="22680"/>
                  </a:lnTo>
                  <a:lnTo>
                    <a:pt x="9191" y="25508"/>
                  </a:lnTo>
                  <a:lnTo>
                    <a:pt x="9191" y="25508"/>
                  </a:lnTo>
                  <a:lnTo>
                    <a:pt x="9246" y="26052"/>
                  </a:lnTo>
                  <a:lnTo>
                    <a:pt x="9409" y="26541"/>
                  </a:lnTo>
                  <a:lnTo>
                    <a:pt x="9518" y="26759"/>
                  </a:lnTo>
                  <a:lnTo>
                    <a:pt x="9627" y="26922"/>
                  </a:lnTo>
                  <a:lnTo>
                    <a:pt x="9790" y="27085"/>
                  </a:lnTo>
                  <a:lnTo>
                    <a:pt x="10062" y="27194"/>
                  </a:lnTo>
                  <a:lnTo>
                    <a:pt x="10062" y="27194"/>
                  </a:lnTo>
                  <a:lnTo>
                    <a:pt x="10279" y="27194"/>
                  </a:lnTo>
                  <a:lnTo>
                    <a:pt x="10497" y="27194"/>
                  </a:lnTo>
                  <a:lnTo>
                    <a:pt x="10660" y="27139"/>
                  </a:lnTo>
                  <a:lnTo>
                    <a:pt x="10877" y="27031"/>
                  </a:lnTo>
                  <a:lnTo>
                    <a:pt x="11258" y="26704"/>
                  </a:lnTo>
                  <a:lnTo>
                    <a:pt x="11585" y="26324"/>
                  </a:lnTo>
                  <a:lnTo>
                    <a:pt x="11585" y="26324"/>
                  </a:lnTo>
                  <a:lnTo>
                    <a:pt x="12509" y="25127"/>
                  </a:lnTo>
                  <a:lnTo>
                    <a:pt x="13379" y="23876"/>
                  </a:lnTo>
                  <a:lnTo>
                    <a:pt x="14141" y="22571"/>
                  </a:lnTo>
                  <a:lnTo>
                    <a:pt x="14848" y="2121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81;p64">
              <a:extLst>
                <a:ext uri="{FF2B5EF4-FFF2-40B4-BE49-F238E27FC236}">
                  <a16:creationId xmlns:a16="http://schemas.microsoft.com/office/drawing/2014/main" id="{9E93C554-56CD-54E1-A9CF-F0E2FBE3D340}"/>
                </a:ext>
              </a:extLst>
            </p:cNvPr>
            <p:cNvSpPr/>
            <p:nvPr/>
          </p:nvSpPr>
          <p:spPr>
            <a:xfrm>
              <a:off x="1425592" y="3511573"/>
              <a:ext cx="422815" cy="705392"/>
            </a:xfrm>
            <a:custGeom>
              <a:avLst/>
              <a:gdLst/>
              <a:ahLst/>
              <a:cxnLst/>
              <a:rect l="l" t="t" r="r" b="b"/>
              <a:pathLst>
                <a:path w="21973" h="36658" extrusionOk="0">
                  <a:moveTo>
                    <a:pt x="5602" y="1"/>
                  </a:moveTo>
                  <a:lnTo>
                    <a:pt x="5439" y="110"/>
                  </a:lnTo>
                  <a:lnTo>
                    <a:pt x="5221" y="273"/>
                  </a:lnTo>
                  <a:lnTo>
                    <a:pt x="5004" y="545"/>
                  </a:lnTo>
                  <a:lnTo>
                    <a:pt x="4841" y="817"/>
                  </a:lnTo>
                  <a:lnTo>
                    <a:pt x="4134" y="2503"/>
                  </a:lnTo>
                  <a:lnTo>
                    <a:pt x="3481" y="4189"/>
                  </a:lnTo>
                  <a:lnTo>
                    <a:pt x="2883" y="5875"/>
                  </a:lnTo>
                  <a:lnTo>
                    <a:pt x="2339" y="7615"/>
                  </a:lnTo>
                  <a:lnTo>
                    <a:pt x="1849" y="9355"/>
                  </a:lnTo>
                  <a:lnTo>
                    <a:pt x="1414" y="11150"/>
                  </a:lnTo>
                  <a:lnTo>
                    <a:pt x="1033" y="12945"/>
                  </a:lnTo>
                  <a:lnTo>
                    <a:pt x="707" y="14740"/>
                  </a:lnTo>
                  <a:lnTo>
                    <a:pt x="435" y="16534"/>
                  </a:lnTo>
                  <a:lnTo>
                    <a:pt x="218" y="18329"/>
                  </a:lnTo>
                  <a:lnTo>
                    <a:pt x="109" y="20178"/>
                  </a:lnTo>
                  <a:lnTo>
                    <a:pt x="0" y="21973"/>
                  </a:lnTo>
                  <a:lnTo>
                    <a:pt x="0" y="23713"/>
                  </a:lnTo>
                  <a:lnTo>
                    <a:pt x="0" y="25399"/>
                  </a:lnTo>
                  <a:lnTo>
                    <a:pt x="109" y="27140"/>
                  </a:lnTo>
                  <a:lnTo>
                    <a:pt x="272" y="28826"/>
                  </a:lnTo>
                  <a:lnTo>
                    <a:pt x="435" y="29587"/>
                  </a:lnTo>
                  <a:lnTo>
                    <a:pt x="598" y="30349"/>
                  </a:lnTo>
                  <a:lnTo>
                    <a:pt x="816" y="31056"/>
                  </a:lnTo>
                  <a:lnTo>
                    <a:pt x="1088" y="31763"/>
                  </a:lnTo>
                  <a:lnTo>
                    <a:pt x="1414" y="32470"/>
                  </a:lnTo>
                  <a:lnTo>
                    <a:pt x="1795" y="33122"/>
                  </a:lnTo>
                  <a:lnTo>
                    <a:pt x="2230" y="33775"/>
                  </a:lnTo>
                  <a:lnTo>
                    <a:pt x="2719" y="34373"/>
                  </a:lnTo>
                  <a:lnTo>
                    <a:pt x="3263" y="34808"/>
                  </a:lnTo>
                  <a:lnTo>
                    <a:pt x="3807" y="35243"/>
                  </a:lnTo>
                  <a:lnTo>
                    <a:pt x="4405" y="35624"/>
                  </a:lnTo>
                  <a:lnTo>
                    <a:pt x="5004" y="35896"/>
                  </a:lnTo>
                  <a:lnTo>
                    <a:pt x="5656" y="36168"/>
                  </a:lnTo>
                  <a:lnTo>
                    <a:pt x="6309" y="36386"/>
                  </a:lnTo>
                  <a:lnTo>
                    <a:pt x="7016" y="36494"/>
                  </a:lnTo>
                  <a:lnTo>
                    <a:pt x="7669" y="36603"/>
                  </a:lnTo>
                  <a:lnTo>
                    <a:pt x="8376" y="36658"/>
                  </a:lnTo>
                  <a:lnTo>
                    <a:pt x="9083" y="36658"/>
                  </a:lnTo>
                  <a:lnTo>
                    <a:pt x="9790" y="36603"/>
                  </a:lnTo>
                  <a:lnTo>
                    <a:pt x="10497" y="36549"/>
                  </a:lnTo>
                  <a:lnTo>
                    <a:pt x="11149" y="36386"/>
                  </a:lnTo>
                  <a:lnTo>
                    <a:pt x="11857" y="36222"/>
                  </a:lnTo>
                  <a:lnTo>
                    <a:pt x="12509" y="36005"/>
                  </a:lnTo>
                  <a:lnTo>
                    <a:pt x="13162" y="35787"/>
                  </a:lnTo>
                  <a:lnTo>
                    <a:pt x="13869" y="35461"/>
                  </a:lnTo>
                  <a:lnTo>
                    <a:pt x="14521" y="35080"/>
                  </a:lnTo>
                  <a:lnTo>
                    <a:pt x="15174" y="34645"/>
                  </a:lnTo>
                  <a:lnTo>
                    <a:pt x="15827" y="34210"/>
                  </a:lnTo>
                  <a:lnTo>
                    <a:pt x="16479" y="33721"/>
                  </a:lnTo>
                  <a:lnTo>
                    <a:pt x="17132" y="33231"/>
                  </a:lnTo>
                  <a:lnTo>
                    <a:pt x="17730" y="32687"/>
                  </a:lnTo>
                  <a:lnTo>
                    <a:pt x="18274" y="32089"/>
                  </a:lnTo>
                  <a:lnTo>
                    <a:pt x="18764" y="31491"/>
                  </a:lnTo>
                  <a:lnTo>
                    <a:pt x="19199" y="30838"/>
                  </a:lnTo>
                  <a:lnTo>
                    <a:pt x="19960" y="29533"/>
                  </a:lnTo>
                  <a:lnTo>
                    <a:pt x="21374" y="26868"/>
                  </a:lnTo>
                  <a:lnTo>
                    <a:pt x="21755" y="26215"/>
                  </a:lnTo>
                  <a:lnTo>
                    <a:pt x="21918" y="25889"/>
                  </a:lnTo>
                  <a:lnTo>
                    <a:pt x="21973" y="25508"/>
                  </a:lnTo>
                  <a:lnTo>
                    <a:pt x="21973" y="25399"/>
                  </a:lnTo>
                  <a:lnTo>
                    <a:pt x="21918" y="25291"/>
                  </a:lnTo>
                  <a:lnTo>
                    <a:pt x="21809" y="25236"/>
                  </a:lnTo>
                  <a:lnTo>
                    <a:pt x="21592" y="25236"/>
                  </a:lnTo>
                  <a:lnTo>
                    <a:pt x="21537" y="25291"/>
                  </a:lnTo>
                  <a:lnTo>
                    <a:pt x="21483" y="25399"/>
                  </a:lnTo>
                  <a:lnTo>
                    <a:pt x="21429" y="25508"/>
                  </a:lnTo>
                  <a:lnTo>
                    <a:pt x="21429" y="25671"/>
                  </a:lnTo>
                  <a:lnTo>
                    <a:pt x="21320" y="25835"/>
                  </a:lnTo>
                  <a:lnTo>
                    <a:pt x="21157" y="26161"/>
                  </a:lnTo>
                  <a:lnTo>
                    <a:pt x="20776" y="26868"/>
                  </a:lnTo>
                  <a:lnTo>
                    <a:pt x="20123" y="28119"/>
                  </a:lnTo>
                  <a:lnTo>
                    <a:pt x="19471" y="29370"/>
                  </a:lnTo>
                  <a:lnTo>
                    <a:pt x="18764" y="30566"/>
                  </a:lnTo>
                  <a:lnTo>
                    <a:pt x="18329" y="31164"/>
                  </a:lnTo>
                  <a:lnTo>
                    <a:pt x="17839" y="31763"/>
                  </a:lnTo>
                  <a:lnTo>
                    <a:pt x="17295" y="32307"/>
                  </a:lnTo>
                  <a:lnTo>
                    <a:pt x="16751" y="32850"/>
                  </a:lnTo>
                  <a:lnTo>
                    <a:pt x="16153" y="33340"/>
                  </a:lnTo>
                  <a:lnTo>
                    <a:pt x="15555" y="33775"/>
                  </a:lnTo>
                  <a:lnTo>
                    <a:pt x="14902" y="34210"/>
                  </a:lnTo>
                  <a:lnTo>
                    <a:pt x="14250" y="34591"/>
                  </a:lnTo>
                  <a:lnTo>
                    <a:pt x="13706" y="34917"/>
                  </a:lnTo>
                  <a:lnTo>
                    <a:pt x="13107" y="35189"/>
                  </a:lnTo>
                  <a:lnTo>
                    <a:pt x="12509" y="35461"/>
                  </a:lnTo>
                  <a:lnTo>
                    <a:pt x="11911" y="35679"/>
                  </a:lnTo>
                  <a:lnTo>
                    <a:pt x="11258" y="35842"/>
                  </a:lnTo>
                  <a:lnTo>
                    <a:pt x="10606" y="35950"/>
                  </a:lnTo>
                  <a:lnTo>
                    <a:pt x="9953" y="36059"/>
                  </a:lnTo>
                  <a:lnTo>
                    <a:pt x="9300" y="36114"/>
                  </a:lnTo>
                  <a:lnTo>
                    <a:pt x="8648" y="36168"/>
                  </a:lnTo>
                  <a:lnTo>
                    <a:pt x="7995" y="36114"/>
                  </a:lnTo>
                  <a:lnTo>
                    <a:pt x="7342" y="36059"/>
                  </a:lnTo>
                  <a:lnTo>
                    <a:pt x="6744" y="35950"/>
                  </a:lnTo>
                  <a:lnTo>
                    <a:pt x="6091" y="35787"/>
                  </a:lnTo>
                  <a:lnTo>
                    <a:pt x="5493" y="35570"/>
                  </a:lnTo>
                  <a:lnTo>
                    <a:pt x="4895" y="35298"/>
                  </a:lnTo>
                  <a:lnTo>
                    <a:pt x="4297" y="34972"/>
                  </a:lnTo>
                  <a:lnTo>
                    <a:pt x="3698" y="34482"/>
                  </a:lnTo>
                  <a:lnTo>
                    <a:pt x="3155" y="33993"/>
                  </a:lnTo>
                  <a:lnTo>
                    <a:pt x="2665" y="33449"/>
                  </a:lnTo>
                  <a:lnTo>
                    <a:pt x="2284" y="32905"/>
                  </a:lnTo>
                  <a:lnTo>
                    <a:pt x="1904" y="32307"/>
                  </a:lnTo>
                  <a:lnTo>
                    <a:pt x="1577" y="31654"/>
                  </a:lnTo>
                  <a:lnTo>
                    <a:pt x="1360" y="30947"/>
                  </a:lnTo>
                  <a:lnTo>
                    <a:pt x="1142" y="30240"/>
                  </a:lnTo>
                  <a:lnTo>
                    <a:pt x="979" y="29533"/>
                  </a:lnTo>
                  <a:lnTo>
                    <a:pt x="816" y="28826"/>
                  </a:lnTo>
                  <a:lnTo>
                    <a:pt x="653" y="27357"/>
                  </a:lnTo>
                  <a:lnTo>
                    <a:pt x="544" y="25889"/>
                  </a:lnTo>
                  <a:lnTo>
                    <a:pt x="544" y="24420"/>
                  </a:lnTo>
                  <a:lnTo>
                    <a:pt x="544" y="22734"/>
                  </a:lnTo>
                  <a:lnTo>
                    <a:pt x="598" y="21103"/>
                  </a:lnTo>
                  <a:lnTo>
                    <a:pt x="653" y="19417"/>
                  </a:lnTo>
                  <a:lnTo>
                    <a:pt x="816" y="17731"/>
                  </a:lnTo>
                  <a:lnTo>
                    <a:pt x="1033" y="16045"/>
                  </a:lnTo>
                  <a:lnTo>
                    <a:pt x="1305" y="14359"/>
                  </a:lnTo>
                  <a:lnTo>
                    <a:pt x="1577" y="12727"/>
                  </a:lnTo>
                  <a:lnTo>
                    <a:pt x="1958" y="11096"/>
                  </a:lnTo>
                  <a:lnTo>
                    <a:pt x="2393" y="9464"/>
                  </a:lnTo>
                  <a:lnTo>
                    <a:pt x="2828" y="7832"/>
                  </a:lnTo>
                  <a:lnTo>
                    <a:pt x="3318" y="6201"/>
                  </a:lnTo>
                  <a:lnTo>
                    <a:pt x="3916" y="4624"/>
                  </a:lnTo>
                  <a:lnTo>
                    <a:pt x="4514" y="2992"/>
                  </a:lnTo>
                  <a:lnTo>
                    <a:pt x="5167" y="1415"/>
                  </a:lnTo>
                  <a:lnTo>
                    <a:pt x="5330" y="1143"/>
                  </a:lnTo>
                  <a:lnTo>
                    <a:pt x="5548" y="762"/>
                  </a:lnTo>
                  <a:lnTo>
                    <a:pt x="5656" y="599"/>
                  </a:lnTo>
                  <a:lnTo>
                    <a:pt x="5765" y="545"/>
                  </a:lnTo>
                  <a:lnTo>
                    <a:pt x="5928" y="545"/>
                  </a:lnTo>
                  <a:lnTo>
                    <a:pt x="6037" y="653"/>
                  </a:lnTo>
                  <a:lnTo>
                    <a:pt x="6146" y="817"/>
                  </a:lnTo>
                  <a:lnTo>
                    <a:pt x="6146" y="980"/>
                  </a:lnTo>
                  <a:lnTo>
                    <a:pt x="6200" y="1360"/>
                  </a:lnTo>
                  <a:lnTo>
                    <a:pt x="6255" y="2285"/>
                  </a:lnTo>
                  <a:lnTo>
                    <a:pt x="6146" y="3155"/>
                  </a:lnTo>
                  <a:lnTo>
                    <a:pt x="6135" y="3213"/>
                  </a:lnTo>
                  <a:lnTo>
                    <a:pt x="6091" y="3373"/>
                  </a:lnTo>
                  <a:lnTo>
                    <a:pt x="5983" y="4025"/>
                  </a:lnTo>
                  <a:lnTo>
                    <a:pt x="5983" y="4134"/>
                  </a:lnTo>
                  <a:lnTo>
                    <a:pt x="6037" y="4243"/>
                  </a:lnTo>
                  <a:lnTo>
                    <a:pt x="6091" y="4297"/>
                  </a:lnTo>
                  <a:lnTo>
                    <a:pt x="6200" y="4352"/>
                  </a:lnTo>
                  <a:lnTo>
                    <a:pt x="6363" y="4352"/>
                  </a:lnTo>
                  <a:lnTo>
                    <a:pt x="6472" y="4243"/>
                  </a:lnTo>
                  <a:lnTo>
                    <a:pt x="6527" y="4189"/>
                  </a:lnTo>
                  <a:lnTo>
                    <a:pt x="6690" y="3264"/>
                  </a:lnTo>
                  <a:lnTo>
                    <a:pt x="6962" y="2394"/>
                  </a:lnTo>
                  <a:lnTo>
                    <a:pt x="7070" y="2067"/>
                  </a:lnTo>
                  <a:lnTo>
                    <a:pt x="7342" y="1578"/>
                  </a:lnTo>
                  <a:lnTo>
                    <a:pt x="7451" y="1360"/>
                  </a:lnTo>
                  <a:lnTo>
                    <a:pt x="7614" y="1197"/>
                  </a:lnTo>
                  <a:lnTo>
                    <a:pt x="7723" y="1143"/>
                  </a:lnTo>
                  <a:lnTo>
                    <a:pt x="7777" y="1143"/>
                  </a:lnTo>
                  <a:lnTo>
                    <a:pt x="7832" y="1252"/>
                  </a:lnTo>
                  <a:lnTo>
                    <a:pt x="7886" y="1360"/>
                  </a:lnTo>
                  <a:lnTo>
                    <a:pt x="7941" y="1524"/>
                  </a:lnTo>
                  <a:lnTo>
                    <a:pt x="7941" y="1796"/>
                  </a:lnTo>
                  <a:lnTo>
                    <a:pt x="7790" y="2652"/>
                  </a:lnTo>
                  <a:lnTo>
                    <a:pt x="7723" y="2829"/>
                  </a:lnTo>
                  <a:lnTo>
                    <a:pt x="7614" y="3318"/>
                  </a:lnTo>
                  <a:lnTo>
                    <a:pt x="7614" y="4025"/>
                  </a:lnTo>
                  <a:lnTo>
                    <a:pt x="7560" y="4678"/>
                  </a:lnTo>
                  <a:lnTo>
                    <a:pt x="7560" y="4787"/>
                  </a:lnTo>
                  <a:lnTo>
                    <a:pt x="7614" y="4896"/>
                  </a:lnTo>
                  <a:lnTo>
                    <a:pt x="7669" y="4950"/>
                  </a:lnTo>
                  <a:lnTo>
                    <a:pt x="7886" y="4950"/>
                  </a:lnTo>
                  <a:lnTo>
                    <a:pt x="7995" y="4896"/>
                  </a:lnTo>
                  <a:lnTo>
                    <a:pt x="8049" y="4787"/>
                  </a:lnTo>
                  <a:lnTo>
                    <a:pt x="8104" y="4678"/>
                  </a:lnTo>
                  <a:lnTo>
                    <a:pt x="8342" y="2733"/>
                  </a:lnTo>
                  <a:lnTo>
                    <a:pt x="8593" y="2231"/>
                  </a:lnTo>
                  <a:lnTo>
                    <a:pt x="8702" y="1959"/>
                  </a:lnTo>
                  <a:lnTo>
                    <a:pt x="8865" y="1687"/>
                  </a:lnTo>
                  <a:lnTo>
                    <a:pt x="8974" y="1632"/>
                  </a:lnTo>
                  <a:lnTo>
                    <a:pt x="9083" y="1524"/>
                  </a:lnTo>
                  <a:lnTo>
                    <a:pt x="9137" y="1578"/>
                  </a:lnTo>
                  <a:lnTo>
                    <a:pt x="9246" y="1687"/>
                  </a:lnTo>
                  <a:lnTo>
                    <a:pt x="9300" y="1904"/>
                  </a:lnTo>
                  <a:lnTo>
                    <a:pt x="9300" y="2122"/>
                  </a:lnTo>
                  <a:lnTo>
                    <a:pt x="9300" y="2394"/>
                  </a:lnTo>
                  <a:lnTo>
                    <a:pt x="9246" y="2938"/>
                  </a:lnTo>
                  <a:lnTo>
                    <a:pt x="9036" y="5142"/>
                  </a:lnTo>
                  <a:lnTo>
                    <a:pt x="9028" y="5167"/>
                  </a:lnTo>
                  <a:lnTo>
                    <a:pt x="9034" y="5168"/>
                  </a:lnTo>
                  <a:lnTo>
                    <a:pt x="9034" y="5168"/>
                  </a:lnTo>
                  <a:lnTo>
                    <a:pt x="9028" y="5222"/>
                  </a:lnTo>
                  <a:lnTo>
                    <a:pt x="9028" y="5331"/>
                  </a:lnTo>
                  <a:lnTo>
                    <a:pt x="9083" y="5439"/>
                  </a:lnTo>
                  <a:lnTo>
                    <a:pt x="9246" y="5494"/>
                  </a:lnTo>
                  <a:lnTo>
                    <a:pt x="9409" y="5439"/>
                  </a:lnTo>
                  <a:lnTo>
                    <a:pt x="9518" y="5385"/>
                  </a:lnTo>
                  <a:lnTo>
                    <a:pt x="9518" y="5331"/>
                  </a:lnTo>
                  <a:lnTo>
                    <a:pt x="9551" y="5220"/>
                  </a:lnTo>
                  <a:lnTo>
                    <a:pt x="9551" y="5220"/>
                  </a:lnTo>
                  <a:lnTo>
                    <a:pt x="9572" y="5222"/>
                  </a:lnTo>
                  <a:lnTo>
                    <a:pt x="9586" y="5100"/>
                  </a:lnTo>
                  <a:lnTo>
                    <a:pt x="9586" y="5100"/>
                  </a:lnTo>
                  <a:lnTo>
                    <a:pt x="9790" y="4406"/>
                  </a:lnTo>
                  <a:lnTo>
                    <a:pt x="10116" y="3482"/>
                  </a:lnTo>
                  <a:lnTo>
                    <a:pt x="10225" y="3155"/>
                  </a:lnTo>
                  <a:lnTo>
                    <a:pt x="10442" y="2611"/>
                  </a:lnTo>
                  <a:lnTo>
                    <a:pt x="10606" y="2339"/>
                  </a:lnTo>
                  <a:lnTo>
                    <a:pt x="10714" y="2176"/>
                  </a:lnTo>
                  <a:lnTo>
                    <a:pt x="10878" y="2122"/>
                  </a:lnTo>
                  <a:lnTo>
                    <a:pt x="10932" y="2122"/>
                  </a:lnTo>
                  <a:lnTo>
                    <a:pt x="10986" y="2176"/>
                  </a:lnTo>
                  <a:lnTo>
                    <a:pt x="11041" y="2339"/>
                  </a:lnTo>
                  <a:lnTo>
                    <a:pt x="11041" y="2557"/>
                  </a:lnTo>
                  <a:lnTo>
                    <a:pt x="10986" y="2938"/>
                  </a:lnTo>
                  <a:lnTo>
                    <a:pt x="10932" y="3971"/>
                  </a:lnTo>
                  <a:lnTo>
                    <a:pt x="10769" y="5983"/>
                  </a:lnTo>
                  <a:lnTo>
                    <a:pt x="10497" y="7996"/>
                  </a:lnTo>
                  <a:lnTo>
                    <a:pt x="10171" y="10008"/>
                  </a:lnTo>
                  <a:lnTo>
                    <a:pt x="9572" y="14033"/>
                  </a:lnTo>
                  <a:lnTo>
                    <a:pt x="9355" y="15990"/>
                  </a:lnTo>
                  <a:lnTo>
                    <a:pt x="9192" y="17948"/>
                  </a:lnTo>
                  <a:lnTo>
                    <a:pt x="9137" y="19961"/>
                  </a:lnTo>
                  <a:lnTo>
                    <a:pt x="9083" y="21919"/>
                  </a:lnTo>
                  <a:lnTo>
                    <a:pt x="9083" y="23877"/>
                  </a:lnTo>
                  <a:lnTo>
                    <a:pt x="9192" y="25889"/>
                  </a:lnTo>
                  <a:lnTo>
                    <a:pt x="9300" y="26487"/>
                  </a:lnTo>
                  <a:lnTo>
                    <a:pt x="9409" y="26759"/>
                  </a:lnTo>
                  <a:lnTo>
                    <a:pt x="9518" y="27085"/>
                  </a:lnTo>
                  <a:lnTo>
                    <a:pt x="9681" y="27303"/>
                  </a:lnTo>
                  <a:lnTo>
                    <a:pt x="9899" y="27521"/>
                  </a:lnTo>
                  <a:lnTo>
                    <a:pt x="10171" y="27629"/>
                  </a:lnTo>
                  <a:lnTo>
                    <a:pt x="10497" y="27684"/>
                  </a:lnTo>
                  <a:lnTo>
                    <a:pt x="10714" y="27684"/>
                  </a:lnTo>
                  <a:lnTo>
                    <a:pt x="10932" y="27629"/>
                  </a:lnTo>
                  <a:lnTo>
                    <a:pt x="11313" y="27466"/>
                  </a:lnTo>
                  <a:lnTo>
                    <a:pt x="11639" y="27194"/>
                  </a:lnTo>
                  <a:lnTo>
                    <a:pt x="11965" y="26868"/>
                  </a:lnTo>
                  <a:lnTo>
                    <a:pt x="12564" y="26052"/>
                  </a:lnTo>
                  <a:lnTo>
                    <a:pt x="13162" y="25236"/>
                  </a:lnTo>
                  <a:lnTo>
                    <a:pt x="13760" y="24366"/>
                  </a:lnTo>
                  <a:lnTo>
                    <a:pt x="14358" y="23442"/>
                  </a:lnTo>
                  <a:lnTo>
                    <a:pt x="14848" y="22517"/>
                  </a:lnTo>
                  <a:lnTo>
                    <a:pt x="15337" y="21592"/>
                  </a:lnTo>
                  <a:lnTo>
                    <a:pt x="15337" y="21484"/>
                  </a:lnTo>
                  <a:lnTo>
                    <a:pt x="15337" y="21375"/>
                  </a:lnTo>
                  <a:lnTo>
                    <a:pt x="15283" y="21266"/>
                  </a:lnTo>
                  <a:lnTo>
                    <a:pt x="15229" y="21212"/>
                  </a:lnTo>
                  <a:lnTo>
                    <a:pt x="15120" y="21157"/>
                  </a:lnTo>
                  <a:lnTo>
                    <a:pt x="15011" y="21157"/>
                  </a:lnTo>
                  <a:lnTo>
                    <a:pt x="14957" y="21212"/>
                  </a:lnTo>
                  <a:lnTo>
                    <a:pt x="14848" y="21320"/>
                  </a:lnTo>
                  <a:lnTo>
                    <a:pt x="13978" y="22952"/>
                  </a:lnTo>
                  <a:lnTo>
                    <a:pt x="13488" y="23768"/>
                  </a:lnTo>
                  <a:lnTo>
                    <a:pt x="12999" y="24584"/>
                  </a:lnTo>
                  <a:lnTo>
                    <a:pt x="12400" y="25399"/>
                  </a:lnTo>
                  <a:lnTo>
                    <a:pt x="11802" y="26161"/>
                  </a:lnTo>
                  <a:lnTo>
                    <a:pt x="11585" y="26487"/>
                  </a:lnTo>
                  <a:lnTo>
                    <a:pt x="11258" y="26813"/>
                  </a:lnTo>
                  <a:lnTo>
                    <a:pt x="11095" y="26977"/>
                  </a:lnTo>
                  <a:lnTo>
                    <a:pt x="10932" y="27085"/>
                  </a:lnTo>
                  <a:lnTo>
                    <a:pt x="10714" y="27140"/>
                  </a:lnTo>
                  <a:lnTo>
                    <a:pt x="10334" y="27140"/>
                  </a:lnTo>
                  <a:lnTo>
                    <a:pt x="10171" y="27031"/>
                  </a:lnTo>
                  <a:lnTo>
                    <a:pt x="10062" y="26922"/>
                  </a:lnTo>
                  <a:lnTo>
                    <a:pt x="9953" y="26759"/>
                  </a:lnTo>
                  <a:lnTo>
                    <a:pt x="9844" y="26433"/>
                  </a:lnTo>
                  <a:lnTo>
                    <a:pt x="9735" y="26106"/>
                  </a:lnTo>
                  <a:lnTo>
                    <a:pt x="9681" y="25182"/>
                  </a:lnTo>
                  <a:lnTo>
                    <a:pt x="9681" y="24257"/>
                  </a:lnTo>
                  <a:lnTo>
                    <a:pt x="9627" y="22245"/>
                  </a:lnTo>
                  <a:lnTo>
                    <a:pt x="9627" y="20233"/>
                  </a:lnTo>
                  <a:lnTo>
                    <a:pt x="9735" y="18220"/>
                  </a:lnTo>
                  <a:lnTo>
                    <a:pt x="9899" y="16208"/>
                  </a:lnTo>
                  <a:lnTo>
                    <a:pt x="10116" y="14196"/>
                  </a:lnTo>
                  <a:lnTo>
                    <a:pt x="10388" y="12183"/>
                  </a:lnTo>
                  <a:lnTo>
                    <a:pt x="10986" y="8213"/>
                  </a:lnTo>
                  <a:lnTo>
                    <a:pt x="11258" y="6201"/>
                  </a:lnTo>
                  <a:lnTo>
                    <a:pt x="11476" y="4134"/>
                  </a:lnTo>
                  <a:lnTo>
                    <a:pt x="11530" y="3046"/>
                  </a:lnTo>
                  <a:lnTo>
                    <a:pt x="11530" y="2611"/>
                  </a:lnTo>
                  <a:lnTo>
                    <a:pt x="11530" y="2176"/>
                  </a:lnTo>
                  <a:lnTo>
                    <a:pt x="11421" y="1904"/>
                  </a:lnTo>
                  <a:lnTo>
                    <a:pt x="11313" y="1741"/>
                  </a:lnTo>
                  <a:lnTo>
                    <a:pt x="11204" y="1632"/>
                  </a:lnTo>
                  <a:lnTo>
                    <a:pt x="11041" y="1578"/>
                  </a:lnTo>
                  <a:lnTo>
                    <a:pt x="10878" y="1524"/>
                  </a:lnTo>
                  <a:lnTo>
                    <a:pt x="10769" y="1578"/>
                  </a:lnTo>
                  <a:lnTo>
                    <a:pt x="10551" y="1632"/>
                  </a:lnTo>
                  <a:lnTo>
                    <a:pt x="10388" y="1741"/>
                  </a:lnTo>
                  <a:lnTo>
                    <a:pt x="10225" y="1850"/>
                  </a:lnTo>
                  <a:lnTo>
                    <a:pt x="10007" y="2231"/>
                  </a:lnTo>
                  <a:lnTo>
                    <a:pt x="9844" y="2666"/>
                  </a:lnTo>
                  <a:lnTo>
                    <a:pt x="9807" y="2753"/>
                  </a:lnTo>
                  <a:lnTo>
                    <a:pt x="9844" y="2231"/>
                  </a:lnTo>
                  <a:lnTo>
                    <a:pt x="9844" y="1959"/>
                  </a:lnTo>
                  <a:lnTo>
                    <a:pt x="9790" y="1687"/>
                  </a:lnTo>
                  <a:lnTo>
                    <a:pt x="9681" y="1469"/>
                  </a:lnTo>
                  <a:lnTo>
                    <a:pt x="9518" y="1252"/>
                  </a:lnTo>
                  <a:lnTo>
                    <a:pt x="9355" y="1088"/>
                  </a:lnTo>
                  <a:lnTo>
                    <a:pt x="9192" y="1034"/>
                  </a:lnTo>
                  <a:lnTo>
                    <a:pt x="8974" y="1034"/>
                  </a:lnTo>
                  <a:lnTo>
                    <a:pt x="8811" y="1088"/>
                  </a:lnTo>
                  <a:lnTo>
                    <a:pt x="8648" y="1197"/>
                  </a:lnTo>
                  <a:lnTo>
                    <a:pt x="8485" y="1306"/>
                  </a:lnTo>
                  <a:lnTo>
                    <a:pt x="8430" y="1401"/>
                  </a:lnTo>
                  <a:lnTo>
                    <a:pt x="8430" y="1252"/>
                  </a:lnTo>
                  <a:lnTo>
                    <a:pt x="8376" y="1034"/>
                  </a:lnTo>
                  <a:lnTo>
                    <a:pt x="8267" y="871"/>
                  </a:lnTo>
                  <a:lnTo>
                    <a:pt x="8158" y="762"/>
                  </a:lnTo>
                  <a:lnTo>
                    <a:pt x="7941" y="653"/>
                  </a:lnTo>
                  <a:lnTo>
                    <a:pt x="7723" y="599"/>
                  </a:lnTo>
                  <a:lnTo>
                    <a:pt x="7506" y="599"/>
                  </a:lnTo>
                  <a:lnTo>
                    <a:pt x="7342" y="708"/>
                  </a:lnTo>
                  <a:lnTo>
                    <a:pt x="7179" y="817"/>
                  </a:lnTo>
                  <a:lnTo>
                    <a:pt x="6907" y="1197"/>
                  </a:lnTo>
                  <a:lnTo>
                    <a:pt x="6744" y="1483"/>
                  </a:lnTo>
                  <a:lnTo>
                    <a:pt x="6744" y="1483"/>
                  </a:lnTo>
                  <a:lnTo>
                    <a:pt x="6744" y="1088"/>
                  </a:lnTo>
                  <a:lnTo>
                    <a:pt x="6635" y="653"/>
                  </a:lnTo>
                  <a:lnTo>
                    <a:pt x="6527" y="381"/>
                  </a:lnTo>
                  <a:lnTo>
                    <a:pt x="6309" y="164"/>
                  </a:lnTo>
                  <a:lnTo>
                    <a:pt x="6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82;p64">
              <a:extLst>
                <a:ext uri="{FF2B5EF4-FFF2-40B4-BE49-F238E27FC236}">
                  <a16:creationId xmlns:a16="http://schemas.microsoft.com/office/drawing/2014/main" id="{B341310A-CB62-F0A8-3CC8-C87883FF0A88}"/>
                </a:ext>
              </a:extLst>
            </p:cNvPr>
            <p:cNvSpPr/>
            <p:nvPr/>
          </p:nvSpPr>
          <p:spPr>
            <a:xfrm>
              <a:off x="1440236" y="3365060"/>
              <a:ext cx="67002" cy="39793"/>
            </a:xfrm>
            <a:custGeom>
              <a:avLst/>
              <a:gdLst/>
              <a:ahLst/>
              <a:cxnLst/>
              <a:rect l="l" t="t" r="r" b="b"/>
              <a:pathLst>
                <a:path w="3482" h="2068" extrusionOk="0">
                  <a:moveTo>
                    <a:pt x="1415" y="1"/>
                  </a:moveTo>
                  <a:lnTo>
                    <a:pt x="1143" y="109"/>
                  </a:lnTo>
                  <a:lnTo>
                    <a:pt x="871" y="273"/>
                  </a:lnTo>
                  <a:lnTo>
                    <a:pt x="653" y="436"/>
                  </a:lnTo>
                  <a:lnTo>
                    <a:pt x="436" y="653"/>
                  </a:lnTo>
                  <a:lnTo>
                    <a:pt x="272" y="925"/>
                  </a:lnTo>
                  <a:lnTo>
                    <a:pt x="109" y="1197"/>
                  </a:lnTo>
                  <a:lnTo>
                    <a:pt x="55" y="1469"/>
                  </a:lnTo>
                  <a:lnTo>
                    <a:pt x="1" y="1795"/>
                  </a:lnTo>
                  <a:lnTo>
                    <a:pt x="55" y="1904"/>
                  </a:lnTo>
                  <a:lnTo>
                    <a:pt x="109" y="1959"/>
                  </a:lnTo>
                  <a:lnTo>
                    <a:pt x="218" y="2013"/>
                  </a:lnTo>
                  <a:lnTo>
                    <a:pt x="272" y="2067"/>
                  </a:lnTo>
                  <a:lnTo>
                    <a:pt x="381" y="2013"/>
                  </a:lnTo>
                  <a:lnTo>
                    <a:pt x="490" y="1959"/>
                  </a:lnTo>
                  <a:lnTo>
                    <a:pt x="544" y="1904"/>
                  </a:lnTo>
                  <a:lnTo>
                    <a:pt x="544" y="1795"/>
                  </a:lnTo>
                  <a:lnTo>
                    <a:pt x="599" y="1578"/>
                  </a:lnTo>
                  <a:lnTo>
                    <a:pt x="653" y="1360"/>
                  </a:lnTo>
                  <a:lnTo>
                    <a:pt x="708" y="1143"/>
                  </a:lnTo>
                  <a:lnTo>
                    <a:pt x="871" y="980"/>
                  </a:lnTo>
                  <a:lnTo>
                    <a:pt x="980" y="816"/>
                  </a:lnTo>
                  <a:lnTo>
                    <a:pt x="1143" y="708"/>
                  </a:lnTo>
                  <a:lnTo>
                    <a:pt x="1360" y="599"/>
                  </a:lnTo>
                  <a:lnTo>
                    <a:pt x="1578" y="544"/>
                  </a:lnTo>
                  <a:lnTo>
                    <a:pt x="1795" y="490"/>
                  </a:lnTo>
                  <a:lnTo>
                    <a:pt x="2013" y="544"/>
                  </a:lnTo>
                  <a:lnTo>
                    <a:pt x="2176" y="599"/>
                  </a:lnTo>
                  <a:lnTo>
                    <a:pt x="2394" y="653"/>
                  </a:lnTo>
                  <a:lnTo>
                    <a:pt x="2557" y="816"/>
                  </a:lnTo>
                  <a:lnTo>
                    <a:pt x="2720" y="925"/>
                  </a:lnTo>
                  <a:lnTo>
                    <a:pt x="2883" y="1088"/>
                  </a:lnTo>
                  <a:lnTo>
                    <a:pt x="2937" y="1306"/>
                  </a:lnTo>
                  <a:lnTo>
                    <a:pt x="3046" y="1360"/>
                  </a:lnTo>
                  <a:lnTo>
                    <a:pt x="3101" y="1415"/>
                  </a:lnTo>
                  <a:lnTo>
                    <a:pt x="3209" y="1415"/>
                  </a:lnTo>
                  <a:lnTo>
                    <a:pt x="3318" y="1360"/>
                  </a:lnTo>
                  <a:lnTo>
                    <a:pt x="3427" y="1306"/>
                  </a:lnTo>
                  <a:lnTo>
                    <a:pt x="3427" y="1197"/>
                  </a:lnTo>
                  <a:lnTo>
                    <a:pt x="3481" y="1143"/>
                  </a:lnTo>
                  <a:lnTo>
                    <a:pt x="3427" y="1034"/>
                  </a:lnTo>
                  <a:lnTo>
                    <a:pt x="3264" y="762"/>
                  </a:lnTo>
                  <a:lnTo>
                    <a:pt x="3101" y="544"/>
                  </a:lnTo>
                  <a:lnTo>
                    <a:pt x="2829" y="327"/>
                  </a:lnTo>
                  <a:lnTo>
                    <a:pt x="2611" y="164"/>
                  </a:lnTo>
                  <a:lnTo>
                    <a:pt x="2339" y="55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83;p64">
              <a:extLst>
                <a:ext uri="{FF2B5EF4-FFF2-40B4-BE49-F238E27FC236}">
                  <a16:creationId xmlns:a16="http://schemas.microsoft.com/office/drawing/2014/main" id="{2B15AA18-8357-1505-D181-561E1320A6DC}"/>
                </a:ext>
              </a:extLst>
            </p:cNvPr>
            <p:cNvSpPr/>
            <p:nvPr/>
          </p:nvSpPr>
          <p:spPr>
            <a:xfrm>
              <a:off x="1565813" y="3330520"/>
              <a:ext cx="57593" cy="52359"/>
            </a:xfrm>
            <a:custGeom>
              <a:avLst/>
              <a:gdLst/>
              <a:ahLst/>
              <a:cxnLst/>
              <a:rect l="l" t="t" r="r" b="b"/>
              <a:pathLst>
                <a:path w="2993" h="2721" extrusionOk="0">
                  <a:moveTo>
                    <a:pt x="1361" y="1"/>
                  </a:moveTo>
                  <a:lnTo>
                    <a:pt x="1143" y="55"/>
                  </a:lnTo>
                  <a:lnTo>
                    <a:pt x="871" y="164"/>
                  </a:lnTo>
                  <a:lnTo>
                    <a:pt x="654" y="273"/>
                  </a:lnTo>
                  <a:lnTo>
                    <a:pt x="490" y="436"/>
                  </a:lnTo>
                  <a:lnTo>
                    <a:pt x="327" y="653"/>
                  </a:lnTo>
                  <a:lnTo>
                    <a:pt x="219" y="925"/>
                  </a:lnTo>
                  <a:lnTo>
                    <a:pt x="110" y="1143"/>
                  </a:lnTo>
                  <a:lnTo>
                    <a:pt x="55" y="1469"/>
                  </a:lnTo>
                  <a:lnTo>
                    <a:pt x="1" y="1796"/>
                  </a:lnTo>
                  <a:lnTo>
                    <a:pt x="55" y="2448"/>
                  </a:lnTo>
                  <a:lnTo>
                    <a:pt x="55" y="2557"/>
                  </a:lnTo>
                  <a:lnTo>
                    <a:pt x="110" y="2666"/>
                  </a:lnTo>
                  <a:lnTo>
                    <a:pt x="219" y="2720"/>
                  </a:lnTo>
                  <a:lnTo>
                    <a:pt x="382" y="2720"/>
                  </a:lnTo>
                  <a:lnTo>
                    <a:pt x="490" y="2666"/>
                  </a:lnTo>
                  <a:lnTo>
                    <a:pt x="545" y="2557"/>
                  </a:lnTo>
                  <a:lnTo>
                    <a:pt x="599" y="2448"/>
                  </a:lnTo>
                  <a:lnTo>
                    <a:pt x="545" y="1959"/>
                  </a:lnTo>
                  <a:lnTo>
                    <a:pt x="599" y="1415"/>
                  </a:lnTo>
                  <a:lnTo>
                    <a:pt x="708" y="1143"/>
                  </a:lnTo>
                  <a:lnTo>
                    <a:pt x="817" y="925"/>
                  </a:lnTo>
                  <a:lnTo>
                    <a:pt x="980" y="708"/>
                  </a:lnTo>
                  <a:lnTo>
                    <a:pt x="1198" y="599"/>
                  </a:lnTo>
                  <a:lnTo>
                    <a:pt x="1415" y="545"/>
                  </a:lnTo>
                  <a:lnTo>
                    <a:pt x="1633" y="545"/>
                  </a:lnTo>
                  <a:lnTo>
                    <a:pt x="1796" y="653"/>
                  </a:lnTo>
                  <a:lnTo>
                    <a:pt x="1959" y="762"/>
                  </a:lnTo>
                  <a:lnTo>
                    <a:pt x="2176" y="980"/>
                  </a:lnTo>
                  <a:lnTo>
                    <a:pt x="2285" y="1252"/>
                  </a:lnTo>
                  <a:lnTo>
                    <a:pt x="2503" y="1741"/>
                  </a:lnTo>
                  <a:lnTo>
                    <a:pt x="2557" y="1850"/>
                  </a:lnTo>
                  <a:lnTo>
                    <a:pt x="2612" y="1904"/>
                  </a:lnTo>
                  <a:lnTo>
                    <a:pt x="2720" y="1959"/>
                  </a:lnTo>
                  <a:lnTo>
                    <a:pt x="2829" y="1959"/>
                  </a:lnTo>
                  <a:lnTo>
                    <a:pt x="2884" y="1904"/>
                  </a:lnTo>
                  <a:lnTo>
                    <a:pt x="2992" y="1850"/>
                  </a:lnTo>
                  <a:lnTo>
                    <a:pt x="2992" y="1741"/>
                  </a:lnTo>
                  <a:lnTo>
                    <a:pt x="2992" y="1632"/>
                  </a:lnTo>
                  <a:lnTo>
                    <a:pt x="2829" y="1089"/>
                  </a:lnTo>
                  <a:lnTo>
                    <a:pt x="2557" y="599"/>
                  </a:lnTo>
                  <a:lnTo>
                    <a:pt x="2340" y="436"/>
                  </a:lnTo>
                  <a:lnTo>
                    <a:pt x="2176" y="218"/>
                  </a:lnTo>
                  <a:lnTo>
                    <a:pt x="1905" y="110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84;p64">
              <a:extLst>
                <a:ext uri="{FF2B5EF4-FFF2-40B4-BE49-F238E27FC236}">
                  <a16:creationId xmlns:a16="http://schemas.microsoft.com/office/drawing/2014/main" id="{B271E72A-2151-EC56-CA2D-24FD61740D8E}"/>
                </a:ext>
              </a:extLst>
            </p:cNvPr>
            <p:cNvSpPr/>
            <p:nvPr/>
          </p:nvSpPr>
          <p:spPr>
            <a:xfrm>
              <a:off x="1524999" y="3440414"/>
              <a:ext cx="73275" cy="47106"/>
            </a:xfrm>
            <a:custGeom>
              <a:avLst/>
              <a:gdLst/>
              <a:ahLst/>
              <a:cxnLst/>
              <a:rect l="l" t="t" r="r" b="b"/>
              <a:pathLst>
                <a:path w="3808" h="2448" extrusionOk="0">
                  <a:moveTo>
                    <a:pt x="3536" y="0"/>
                  </a:moveTo>
                  <a:lnTo>
                    <a:pt x="3427" y="55"/>
                  </a:lnTo>
                  <a:lnTo>
                    <a:pt x="3319" y="109"/>
                  </a:lnTo>
                  <a:lnTo>
                    <a:pt x="3264" y="164"/>
                  </a:lnTo>
                  <a:lnTo>
                    <a:pt x="3264" y="272"/>
                  </a:lnTo>
                  <a:lnTo>
                    <a:pt x="3264" y="544"/>
                  </a:lnTo>
                  <a:lnTo>
                    <a:pt x="3210" y="816"/>
                  </a:lnTo>
                  <a:lnTo>
                    <a:pt x="3155" y="1034"/>
                  </a:lnTo>
                  <a:lnTo>
                    <a:pt x="3047" y="1306"/>
                  </a:lnTo>
                  <a:lnTo>
                    <a:pt x="2883" y="1469"/>
                  </a:lnTo>
                  <a:lnTo>
                    <a:pt x="2666" y="1686"/>
                  </a:lnTo>
                  <a:lnTo>
                    <a:pt x="2448" y="1795"/>
                  </a:lnTo>
                  <a:lnTo>
                    <a:pt x="2231" y="1904"/>
                  </a:lnTo>
                  <a:lnTo>
                    <a:pt x="1959" y="1958"/>
                  </a:lnTo>
                  <a:lnTo>
                    <a:pt x="1687" y="1904"/>
                  </a:lnTo>
                  <a:lnTo>
                    <a:pt x="1469" y="1850"/>
                  </a:lnTo>
                  <a:lnTo>
                    <a:pt x="1197" y="1795"/>
                  </a:lnTo>
                  <a:lnTo>
                    <a:pt x="980" y="1632"/>
                  </a:lnTo>
                  <a:lnTo>
                    <a:pt x="817" y="1469"/>
                  </a:lnTo>
                  <a:lnTo>
                    <a:pt x="654" y="1251"/>
                  </a:lnTo>
                  <a:lnTo>
                    <a:pt x="490" y="1034"/>
                  </a:lnTo>
                  <a:lnTo>
                    <a:pt x="436" y="979"/>
                  </a:lnTo>
                  <a:lnTo>
                    <a:pt x="327" y="925"/>
                  </a:lnTo>
                  <a:lnTo>
                    <a:pt x="164" y="925"/>
                  </a:lnTo>
                  <a:lnTo>
                    <a:pt x="55" y="1034"/>
                  </a:lnTo>
                  <a:lnTo>
                    <a:pt x="1" y="1088"/>
                  </a:lnTo>
                  <a:lnTo>
                    <a:pt x="1" y="1197"/>
                  </a:lnTo>
                  <a:lnTo>
                    <a:pt x="55" y="1306"/>
                  </a:lnTo>
                  <a:lnTo>
                    <a:pt x="218" y="1632"/>
                  </a:lnTo>
                  <a:lnTo>
                    <a:pt x="436" y="1850"/>
                  </a:lnTo>
                  <a:lnTo>
                    <a:pt x="708" y="2067"/>
                  </a:lnTo>
                  <a:lnTo>
                    <a:pt x="980" y="2285"/>
                  </a:lnTo>
                  <a:lnTo>
                    <a:pt x="1306" y="2393"/>
                  </a:lnTo>
                  <a:lnTo>
                    <a:pt x="1687" y="2448"/>
                  </a:lnTo>
                  <a:lnTo>
                    <a:pt x="2013" y="2448"/>
                  </a:lnTo>
                  <a:lnTo>
                    <a:pt x="2340" y="2393"/>
                  </a:lnTo>
                  <a:lnTo>
                    <a:pt x="2666" y="2285"/>
                  </a:lnTo>
                  <a:lnTo>
                    <a:pt x="2992" y="2122"/>
                  </a:lnTo>
                  <a:lnTo>
                    <a:pt x="3210" y="1850"/>
                  </a:lnTo>
                  <a:lnTo>
                    <a:pt x="3482" y="1578"/>
                  </a:lnTo>
                  <a:lnTo>
                    <a:pt x="3645" y="1306"/>
                  </a:lnTo>
                  <a:lnTo>
                    <a:pt x="3754" y="979"/>
                  </a:lnTo>
                  <a:lnTo>
                    <a:pt x="3808" y="653"/>
                  </a:lnTo>
                  <a:lnTo>
                    <a:pt x="3808" y="272"/>
                  </a:lnTo>
                  <a:lnTo>
                    <a:pt x="3754" y="164"/>
                  </a:lnTo>
                  <a:lnTo>
                    <a:pt x="3699" y="109"/>
                  </a:lnTo>
                  <a:lnTo>
                    <a:pt x="3645" y="55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85;p64">
              <a:extLst>
                <a:ext uri="{FF2B5EF4-FFF2-40B4-BE49-F238E27FC236}">
                  <a16:creationId xmlns:a16="http://schemas.microsoft.com/office/drawing/2014/main" id="{AD216928-D694-932A-F47F-96CF8D4DBE86}"/>
                </a:ext>
              </a:extLst>
            </p:cNvPr>
            <p:cNvSpPr/>
            <p:nvPr/>
          </p:nvSpPr>
          <p:spPr>
            <a:xfrm>
              <a:off x="1717578" y="3293902"/>
              <a:ext cx="442693" cy="360027"/>
            </a:xfrm>
            <a:custGeom>
              <a:avLst/>
              <a:gdLst/>
              <a:ahLst/>
              <a:cxnLst/>
              <a:rect l="l" t="t" r="r" b="b"/>
              <a:pathLst>
                <a:path w="23006" h="18710" extrusionOk="0">
                  <a:moveTo>
                    <a:pt x="12237" y="0"/>
                  </a:moveTo>
                  <a:lnTo>
                    <a:pt x="11367" y="55"/>
                  </a:lnTo>
                  <a:lnTo>
                    <a:pt x="10497" y="218"/>
                  </a:lnTo>
                  <a:lnTo>
                    <a:pt x="9627" y="435"/>
                  </a:lnTo>
                  <a:lnTo>
                    <a:pt x="8811" y="707"/>
                  </a:lnTo>
                  <a:lnTo>
                    <a:pt x="8049" y="1142"/>
                  </a:lnTo>
                  <a:lnTo>
                    <a:pt x="7342" y="1632"/>
                  </a:lnTo>
                  <a:lnTo>
                    <a:pt x="6799" y="2067"/>
                  </a:lnTo>
                  <a:lnTo>
                    <a:pt x="6309" y="2611"/>
                  </a:lnTo>
                  <a:lnTo>
                    <a:pt x="5874" y="3155"/>
                  </a:lnTo>
                  <a:lnTo>
                    <a:pt x="5493" y="3699"/>
                  </a:lnTo>
                  <a:lnTo>
                    <a:pt x="4677" y="4895"/>
                  </a:lnTo>
                  <a:lnTo>
                    <a:pt x="3916" y="6092"/>
                  </a:lnTo>
                  <a:lnTo>
                    <a:pt x="3318" y="6962"/>
                  </a:lnTo>
                  <a:lnTo>
                    <a:pt x="2665" y="7832"/>
                  </a:lnTo>
                  <a:lnTo>
                    <a:pt x="2012" y="8648"/>
                  </a:lnTo>
                  <a:lnTo>
                    <a:pt x="1414" y="9572"/>
                  </a:lnTo>
                  <a:lnTo>
                    <a:pt x="870" y="10497"/>
                  </a:lnTo>
                  <a:lnTo>
                    <a:pt x="598" y="10986"/>
                  </a:lnTo>
                  <a:lnTo>
                    <a:pt x="435" y="11476"/>
                  </a:lnTo>
                  <a:lnTo>
                    <a:pt x="218" y="11965"/>
                  </a:lnTo>
                  <a:lnTo>
                    <a:pt x="109" y="12509"/>
                  </a:lnTo>
                  <a:lnTo>
                    <a:pt x="0" y="13053"/>
                  </a:lnTo>
                  <a:lnTo>
                    <a:pt x="0" y="13597"/>
                  </a:lnTo>
                  <a:lnTo>
                    <a:pt x="0" y="14086"/>
                  </a:lnTo>
                  <a:lnTo>
                    <a:pt x="109" y="14630"/>
                  </a:lnTo>
                  <a:lnTo>
                    <a:pt x="218" y="15174"/>
                  </a:lnTo>
                  <a:lnTo>
                    <a:pt x="435" y="15664"/>
                  </a:lnTo>
                  <a:lnTo>
                    <a:pt x="707" y="16153"/>
                  </a:lnTo>
                  <a:lnTo>
                    <a:pt x="1033" y="16534"/>
                  </a:lnTo>
                  <a:lnTo>
                    <a:pt x="1414" y="16915"/>
                  </a:lnTo>
                  <a:lnTo>
                    <a:pt x="1849" y="17241"/>
                  </a:lnTo>
                  <a:lnTo>
                    <a:pt x="2176" y="17404"/>
                  </a:lnTo>
                  <a:lnTo>
                    <a:pt x="2502" y="17513"/>
                  </a:lnTo>
                  <a:lnTo>
                    <a:pt x="3209" y="17730"/>
                  </a:lnTo>
                  <a:lnTo>
                    <a:pt x="3916" y="17839"/>
                  </a:lnTo>
                  <a:lnTo>
                    <a:pt x="4623" y="17894"/>
                  </a:lnTo>
                  <a:lnTo>
                    <a:pt x="11041" y="18437"/>
                  </a:lnTo>
                  <a:lnTo>
                    <a:pt x="14413" y="18655"/>
                  </a:lnTo>
                  <a:lnTo>
                    <a:pt x="16044" y="18709"/>
                  </a:lnTo>
                  <a:lnTo>
                    <a:pt x="18383" y="18709"/>
                  </a:lnTo>
                  <a:lnTo>
                    <a:pt x="19090" y="18655"/>
                  </a:lnTo>
                  <a:lnTo>
                    <a:pt x="19743" y="18546"/>
                  </a:lnTo>
                  <a:lnTo>
                    <a:pt x="20341" y="18383"/>
                  </a:lnTo>
                  <a:lnTo>
                    <a:pt x="20994" y="18165"/>
                  </a:lnTo>
                  <a:lnTo>
                    <a:pt x="21592" y="17839"/>
                  </a:lnTo>
                  <a:lnTo>
                    <a:pt x="22081" y="17404"/>
                  </a:lnTo>
                  <a:lnTo>
                    <a:pt x="22299" y="17187"/>
                  </a:lnTo>
                  <a:lnTo>
                    <a:pt x="22516" y="16915"/>
                  </a:lnTo>
                  <a:lnTo>
                    <a:pt x="22734" y="16479"/>
                  </a:lnTo>
                  <a:lnTo>
                    <a:pt x="22897" y="16044"/>
                  </a:lnTo>
                  <a:lnTo>
                    <a:pt x="23006" y="15609"/>
                  </a:lnTo>
                  <a:lnTo>
                    <a:pt x="23006" y="15120"/>
                  </a:lnTo>
                  <a:lnTo>
                    <a:pt x="23006" y="14685"/>
                  </a:lnTo>
                  <a:lnTo>
                    <a:pt x="22952" y="14195"/>
                  </a:lnTo>
                  <a:lnTo>
                    <a:pt x="22897" y="13760"/>
                  </a:lnTo>
                  <a:lnTo>
                    <a:pt x="22788" y="13271"/>
                  </a:lnTo>
                  <a:lnTo>
                    <a:pt x="22462" y="12455"/>
                  </a:lnTo>
                  <a:lnTo>
                    <a:pt x="22081" y="11639"/>
                  </a:lnTo>
                  <a:lnTo>
                    <a:pt x="21266" y="10007"/>
                  </a:lnTo>
                  <a:lnTo>
                    <a:pt x="21102" y="9627"/>
                  </a:lnTo>
                  <a:lnTo>
                    <a:pt x="20994" y="9300"/>
                  </a:lnTo>
                  <a:lnTo>
                    <a:pt x="20885" y="8648"/>
                  </a:lnTo>
                  <a:lnTo>
                    <a:pt x="20776" y="7941"/>
                  </a:lnTo>
                  <a:lnTo>
                    <a:pt x="20613" y="7234"/>
                  </a:lnTo>
                  <a:lnTo>
                    <a:pt x="20232" y="5820"/>
                  </a:lnTo>
                  <a:lnTo>
                    <a:pt x="20069" y="5058"/>
                  </a:lnTo>
                  <a:lnTo>
                    <a:pt x="19797" y="4351"/>
                  </a:lnTo>
                  <a:lnTo>
                    <a:pt x="19580" y="3644"/>
                  </a:lnTo>
                  <a:lnTo>
                    <a:pt x="19199" y="2937"/>
                  </a:lnTo>
                  <a:lnTo>
                    <a:pt x="18818" y="2339"/>
                  </a:lnTo>
                  <a:lnTo>
                    <a:pt x="18546" y="2067"/>
                  </a:lnTo>
                  <a:lnTo>
                    <a:pt x="18274" y="1795"/>
                  </a:lnTo>
                  <a:lnTo>
                    <a:pt x="17839" y="1414"/>
                  </a:lnTo>
                  <a:lnTo>
                    <a:pt x="17350" y="1142"/>
                  </a:lnTo>
                  <a:lnTo>
                    <a:pt x="16806" y="870"/>
                  </a:lnTo>
                  <a:lnTo>
                    <a:pt x="16262" y="653"/>
                  </a:lnTo>
                  <a:lnTo>
                    <a:pt x="15718" y="435"/>
                  </a:lnTo>
                  <a:lnTo>
                    <a:pt x="15174" y="272"/>
                  </a:lnTo>
                  <a:lnTo>
                    <a:pt x="14032" y="109"/>
                  </a:lnTo>
                  <a:lnTo>
                    <a:pt x="131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86;p64">
              <a:extLst>
                <a:ext uri="{FF2B5EF4-FFF2-40B4-BE49-F238E27FC236}">
                  <a16:creationId xmlns:a16="http://schemas.microsoft.com/office/drawing/2014/main" id="{340415B6-0F6B-27D5-1DCC-09597A20FB29}"/>
                </a:ext>
              </a:extLst>
            </p:cNvPr>
            <p:cNvSpPr/>
            <p:nvPr/>
          </p:nvSpPr>
          <p:spPr>
            <a:xfrm>
              <a:off x="1712344" y="3288668"/>
              <a:ext cx="453161" cy="371534"/>
            </a:xfrm>
            <a:custGeom>
              <a:avLst/>
              <a:gdLst/>
              <a:ahLst/>
              <a:cxnLst/>
              <a:rect l="l" t="t" r="r" b="b"/>
              <a:pathLst>
                <a:path w="23550" h="19308" extrusionOk="0">
                  <a:moveTo>
                    <a:pt x="13379" y="544"/>
                  </a:moveTo>
                  <a:lnTo>
                    <a:pt x="14195" y="599"/>
                  </a:lnTo>
                  <a:lnTo>
                    <a:pt x="14957" y="707"/>
                  </a:lnTo>
                  <a:lnTo>
                    <a:pt x="15718" y="871"/>
                  </a:lnTo>
                  <a:lnTo>
                    <a:pt x="16425" y="1142"/>
                  </a:lnTo>
                  <a:lnTo>
                    <a:pt x="17132" y="1469"/>
                  </a:lnTo>
                  <a:lnTo>
                    <a:pt x="17785" y="1849"/>
                  </a:lnTo>
                  <a:lnTo>
                    <a:pt x="18383" y="2285"/>
                  </a:lnTo>
                  <a:lnTo>
                    <a:pt x="18873" y="2828"/>
                  </a:lnTo>
                  <a:lnTo>
                    <a:pt x="19308" y="3427"/>
                  </a:lnTo>
                  <a:lnTo>
                    <a:pt x="19580" y="4079"/>
                  </a:lnTo>
                  <a:lnTo>
                    <a:pt x="19852" y="4732"/>
                  </a:lnTo>
                  <a:lnTo>
                    <a:pt x="20069" y="5385"/>
                  </a:lnTo>
                  <a:lnTo>
                    <a:pt x="20232" y="6092"/>
                  </a:lnTo>
                  <a:lnTo>
                    <a:pt x="20559" y="7506"/>
                  </a:lnTo>
                  <a:lnTo>
                    <a:pt x="20885" y="8974"/>
                  </a:lnTo>
                  <a:lnTo>
                    <a:pt x="21102" y="9790"/>
                  </a:lnTo>
                  <a:lnTo>
                    <a:pt x="21374" y="10551"/>
                  </a:lnTo>
                  <a:lnTo>
                    <a:pt x="22136" y="12020"/>
                  </a:lnTo>
                  <a:lnTo>
                    <a:pt x="22462" y="12836"/>
                  </a:lnTo>
                  <a:lnTo>
                    <a:pt x="22788" y="13651"/>
                  </a:lnTo>
                  <a:lnTo>
                    <a:pt x="22952" y="14358"/>
                  </a:lnTo>
                  <a:lnTo>
                    <a:pt x="23060" y="15174"/>
                  </a:lnTo>
                  <a:lnTo>
                    <a:pt x="23006" y="15555"/>
                  </a:lnTo>
                  <a:lnTo>
                    <a:pt x="22952" y="15936"/>
                  </a:lnTo>
                  <a:lnTo>
                    <a:pt x="22897" y="16316"/>
                  </a:lnTo>
                  <a:lnTo>
                    <a:pt x="22734" y="16643"/>
                  </a:lnTo>
                  <a:lnTo>
                    <a:pt x="22571" y="16969"/>
                  </a:lnTo>
                  <a:lnTo>
                    <a:pt x="22353" y="17295"/>
                  </a:lnTo>
                  <a:lnTo>
                    <a:pt x="22081" y="17567"/>
                  </a:lnTo>
                  <a:lnTo>
                    <a:pt x="21809" y="17785"/>
                  </a:lnTo>
                  <a:lnTo>
                    <a:pt x="21483" y="18002"/>
                  </a:lnTo>
                  <a:lnTo>
                    <a:pt x="21157" y="18166"/>
                  </a:lnTo>
                  <a:lnTo>
                    <a:pt x="20450" y="18437"/>
                  </a:lnTo>
                  <a:lnTo>
                    <a:pt x="19580" y="18655"/>
                  </a:lnTo>
                  <a:lnTo>
                    <a:pt x="18655" y="18709"/>
                  </a:lnTo>
                  <a:lnTo>
                    <a:pt x="17730" y="18764"/>
                  </a:lnTo>
                  <a:lnTo>
                    <a:pt x="16806" y="18764"/>
                  </a:lnTo>
                  <a:lnTo>
                    <a:pt x="15011" y="18655"/>
                  </a:lnTo>
                  <a:lnTo>
                    <a:pt x="13162" y="18546"/>
                  </a:lnTo>
                  <a:lnTo>
                    <a:pt x="5711" y="17948"/>
                  </a:lnTo>
                  <a:lnTo>
                    <a:pt x="4895" y="17894"/>
                  </a:lnTo>
                  <a:lnTo>
                    <a:pt x="4079" y="17839"/>
                  </a:lnTo>
                  <a:lnTo>
                    <a:pt x="3263" y="17676"/>
                  </a:lnTo>
                  <a:lnTo>
                    <a:pt x="2883" y="17567"/>
                  </a:lnTo>
                  <a:lnTo>
                    <a:pt x="2502" y="17404"/>
                  </a:lnTo>
                  <a:lnTo>
                    <a:pt x="2176" y="17241"/>
                  </a:lnTo>
                  <a:lnTo>
                    <a:pt x="1904" y="17023"/>
                  </a:lnTo>
                  <a:lnTo>
                    <a:pt x="1632" y="16806"/>
                  </a:lnTo>
                  <a:lnTo>
                    <a:pt x="1414" y="16534"/>
                  </a:lnTo>
                  <a:lnTo>
                    <a:pt x="1197" y="16262"/>
                  </a:lnTo>
                  <a:lnTo>
                    <a:pt x="979" y="15936"/>
                  </a:lnTo>
                  <a:lnTo>
                    <a:pt x="707" y="15283"/>
                  </a:lnTo>
                  <a:lnTo>
                    <a:pt x="598" y="14902"/>
                  </a:lnTo>
                  <a:lnTo>
                    <a:pt x="544" y="14467"/>
                  </a:lnTo>
                  <a:lnTo>
                    <a:pt x="544" y="14087"/>
                  </a:lnTo>
                  <a:lnTo>
                    <a:pt x="544" y="13706"/>
                  </a:lnTo>
                  <a:lnTo>
                    <a:pt x="653" y="12890"/>
                  </a:lnTo>
                  <a:lnTo>
                    <a:pt x="816" y="12129"/>
                  </a:lnTo>
                  <a:lnTo>
                    <a:pt x="1142" y="11367"/>
                  </a:lnTo>
                  <a:lnTo>
                    <a:pt x="1469" y="10660"/>
                  </a:lnTo>
                  <a:lnTo>
                    <a:pt x="1904" y="9953"/>
                  </a:lnTo>
                  <a:lnTo>
                    <a:pt x="2339" y="9300"/>
                  </a:lnTo>
                  <a:lnTo>
                    <a:pt x="3372" y="7941"/>
                  </a:lnTo>
                  <a:lnTo>
                    <a:pt x="4406" y="6527"/>
                  </a:lnTo>
                  <a:lnTo>
                    <a:pt x="5221" y="5221"/>
                  </a:lnTo>
                  <a:lnTo>
                    <a:pt x="6092" y="3916"/>
                  </a:lnTo>
                  <a:lnTo>
                    <a:pt x="6581" y="3318"/>
                  </a:lnTo>
                  <a:lnTo>
                    <a:pt x="7071" y="2720"/>
                  </a:lnTo>
                  <a:lnTo>
                    <a:pt x="7669" y="2176"/>
                  </a:lnTo>
                  <a:lnTo>
                    <a:pt x="8267" y="1741"/>
                  </a:lnTo>
                  <a:lnTo>
                    <a:pt x="8920" y="1360"/>
                  </a:lnTo>
                  <a:lnTo>
                    <a:pt x="9627" y="1034"/>
                  </a:lnTo>
                  <a:lnTo>
                    <a:pt x="10334" y="816"/>
                  </a:lnTo>
                  <a:lnTo>
                    <a:pt x="11095" y="653"/>
                  </a:lnTo>
                  <a:lnTo>
                    <a:pt x="11857" y="544"/>
                  </a:lnTo>
                  <a:close/>
                  <a:moveTo>
                    <a:pt x="12129" y="0"/>
                  </a:moveTo>
                  <a:lnTo>
                    <a:pt x="11313" y="109"/>
                  </a:lnTo>
                  <a:lnTo>
                    <a:pt x="10551" y="218"/>
                  </a:lnTo>
                  <a:lnTo>
                    <a:pt x="9790" y="435"/>
                  </a:lnTo>
                  <a:lnTo>
                    <a:pt x="9028" y="707"/>
                  </a:lnTo>
                  <a:lnTo>
                    <a:pt x="8321" y="1088"/>
                  </a:lnTo>
                  <a:lnTo>
                    <a:pt x="7669" y="1523"/>
                  </a:lnTo>
                  <a:lnTo>
                    <a:pt x="7071" y="2013"/>
                  </a:lnTo>
                  <a:lnTo>
                    <a:pt x="6472" y="2557"/>
                  </a:lnTo>
                  <a:lnTo>
                    <a:pt x="5983" y="3209"/>
                  </a:lnTo>
                  <a:lnTo>
                    <a:pt x="5493" y="3916"/>
                  </a:lnTo>
                  <a:lnTo>
                    <a:pt x="4569" y="5276"/>
                  </a:lnTo>
                  <a:lnTo>
                    <a:pt x="3590" y="6744"/>
                  </a:lnTo>
                  <a:lnTo>
                    <a:pt x="2502" y="8213"/>
                  </a:lnTo>
                  <a:lnTo>
                    <a:pt x="2013" y="8865"/>
                  </a:lnTo>
                  <a:lnTo>
                    <a:pt x="1523" y="9572"/>
                  </a:lnTo>
                  <a:lnTo>
                    <a:pt x="1034" y="10334"/>
                  </a:lnTo>
                  <a:lnTo>
                    <a:pt x="653" y="11150"/>
                  </a:lnTo>
                  <a:lnTo>
                    <a:pt x="327" y="11911"/>
                  </a:lnTo>
                  <a:lnTo>
                    <a:pt x="109" y="12781"/>
                  </a:lnTo>
                  <a:lnTo>
                    <a:pt x="55" y="13162"/>
                  </a:lnTo>
                  <a:lnTo>
                    <a:pt x="0" y="13597"/>
                  </a:lnTo>
                  <a:lnTo>
                    <a:pt x="0" y="14032"/>
                  </a:lnTo>
                  <a:lnTo>
                    <a:pt x="0" y="14467"/>
                  </a:lnTo>
                  <a:lnTo>
                    <a:pt x="163" y="15174"/>
                  </a:lnTo>
                  <a:lnTo>
                    <a:pt x="381" y="15881"/>
                  </a:lnTo>
                  <a:lnTo>
                    <a:pt x="707" y="16534"/>
                  </a:lnTo>
                  <a:lnTo>
                    <a:pt x="925" y="16806"/>
                  </a:lnTo>
                  <a:lnTo>
                    <a:pt x="1142" y="17078"/>
                  </a:lnTo>
                  <a:lnTo>
                    <a:pt x="1469" y="17350"/>
                  </a:lnTo>
                  <a:lnTo>
                    <a:pt x="1741" y="17567"/>
                  </a:lnTo>
                  <a:lnTo>
                    <a:pt x="2067" y="17785"/>
                  </a:lnTo>
                  <a:lnTo>
                    <a:pt x="2448" y="17948"/>
                  </a:lnTo>
                  <a:lnTo>
                    <a:pt x="3155" y="18166"/>
                  </a:lnTo>
                  <a:lnTo>
                    <a:pt x="3916" y="18329"/>
                  </a:lnTo>
                  <a:lnTo>
                    <a:pt x="4895" y="18437"/>
                  </a:lnTo>
                  <a:lnTo>
                    <a:pt x="5820" y="18546"/>
                  </a:lnTo>
                  <a:lnTo>
                    <a:pt x="7778" y="18655"/>
                  </a:lnTo>
                  <a:lnTo>
                    <a:pt x="11857" y="18981"/>
                  </a:lnTo>
                  <a:lnTo>
                    <a:pt x="13815" y="19145"/>
                  </a:lnTo>
                  <a:lnTo>
                    <a:pt x="15772" y="19253"/>
                  </a:lnTo>
                  <a:lnTo>
                    <a:pt x="17730" y="19308"/>
                  </a:lnTo>
                  <a:lnTo>
                    <a:pt x="18709" y="19253"/>
                  </a:lnTo>
                  <a:lnTo>
                    <a:pt x="19634" y="19145"/>
                  </a:lnTo>
                  <a:lnTo>
                    <a:pt x="20450" y="18981"/>
                  </a:lnTo>
                  <a:lnTo>
                    <a:pt x="21211" y="18764"/>
                  </a:lnTo>
                  <a:lnTo>
                    <a:pt x="21592" y="18546"/>
                  </a:lnTo>
                  <a:lnTo>
                    <a:pt x="21918" y="18383"/>
                  </a:lnTo>
                  <a:lnTo>
                    <a:pt x="22245" y="18111"/>
                  </a:lnTo>
                  <a:lnTo>
                    <a:pt x="22516" y="17839"/>
                  </a:lnTo>
                  <a:lnTo>
                    <a:pt x="22788" y="17567"/>
                  </a:lnTo>
                  <a:lnTo>
                    <a:pt x="23006" y="17241"/>
                  </a:lnTo>
                  <a:lnTo>
                    <a:pt x="23224" y="16915"/>
                  </a:lnTo>
                  <a:lnTo>
                    <a:pt x="23332" y="16588"/>
                  </a:lnTo>
                  <a:lnTo>
                    <a:pt x="23441" y="16208"/>
                  </a:lnTo>
                  <a:lnTo>
                    <a:pt x="23550" y="15827"/>
                  </a:lnTo>
                  <a:lnTo>
                    <a:pt x="23550" y="15446"/>
                  </a:lnTo>
                  <a:lnTo>
                    <a:pt x="23550" y="15066"/>
                  </a:lnTo>
                  <a:lnTo>
                    <a:pt x="23495" y="14250"/>
                  </a:lnTo>
                  <a:lnTo>
                    <a:pt x="23317" y="13627"/>
                  </a:lnTo>
                  <a:lnTo>
                    <a:pt x="23332" y="13597"/>
                  </a:lnTo>
                  <a:lnTo>
                    <a:pt x="23278" y="13488"/>
                  </a:lnTo>
                  <a:lnTo>
                    <a:pt x="22952" y="12618"/>
                  </a:lnTo>
                  <a:lnTo>
                    <a:pt x="22571" y="11802"/>
                  </a:lnTo>
                  <a:lnTo>
                    <a:pt x="21809" y="10171"/>
                  </a:lnTo>
                  <a:lnTo>
                    <a:pt x="21646" y="9790"/>
                  </a:lnTo>
                  <a:lnTo>
                    <a:pt x="21483" y="9355"/>
                  </a:lnTo>
                  <a:lnTo>
                    <a:pt x="21320" y="8430"/>
                  </a:lnTo>
                  <a:lnTo>
                    <a:pt x="21157" y="7614"/>
                  </a:lnTo>
                  <a:lnTo>
                    <a:pt x="20994" y="6853"/>
                  </a:lnTo>
                  <a:lnTo>
                    <a:pt x="20613" y="5385"/>
                  </a:lnTo>
                  <a:lnTo>
                    <a:pt x="20395" y="4678"/>
                  </a:lnTo>
                  <a:lnTo>
                    <a:pt x="20123" y="3971"/>
                  </a:lnTo>
                  <a:lnTo>
                    <a:pt x="19852" y="3318"/>
                  </a:lnTo>
                  <a:lnTo>
                    <a:pt x="19471" y="2720"/>
                  </a:lnTo>
                  <a:lnTo>
                    <a:pt x="18981" y="2121"/>
                  </a:lnTo>
                  <a:lnTo>
                    <a:pt x="18437" y="1632"/>
                  </a:lnTo>
                  <a:lnTo>
                    <a:pt x="17730" y="1197"/>
                  </a:lnTo>
                  <a:lnTo>
                    <a:pt x="17023" y="816"/>
                  </a:lnTo>
                  <a:lnTo>
                    <a:pt x="16262" y="490"/>
                  </a:lnTo>
                  <a:lnTo>
                    <a:pt x="15446" y="272"/>
                  </a:lnTo>
                  <a:lnTo>
                    <a:pt x="14630" y="109"/>
                  </a:lnTo>
                  <a:lnTo>
                    <a:pt x="13760" y="55"/>
                  </a:lnTo>
                  <a:lnTo>
                    <a:pt x="12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87;p64">
              <a:extLst>
                <a:ext uri="{FF2B5EF4-FFF2-40B4-BE49-F238E27FC236}">
                  <a16:creationId xmlns:a16="http://schemas.microsoft.com/office/drawing/2014/main" id="{4BAC931B-AA22-151F-E41E-F7222C94EC85}"/>
                </a:ext>
              </a:extLst>
            </p:cNvPr>
            <p:cNvSpPr/>
            <p:nvPr/>
          </p:nvSpPr>
          <p:spPr>
            <a:xfrm>
              <a:off x="1703974" y="3671690"/>
              <a:ext cx="526417" cy="574581"/>
            </a:xfrm>
            <a:custGeom>
              <a:avLst/>
              <a:gdLst/>
              <a:ahLst/>
              <a:cxnLst/>
              <a:rect l="l" t="t" r="r" b="b"/>
              <a:pathLst>
                <a:path w="27357" h="29860" extrusionOk="0">
                  <a:moveTo>
                    <a:pt x="12128" y="1"/>
                  </a:moveTo>
                  <a:lnTo>
                    <a:pt x="10823" y="110"/>
                  </a:lnTo>
                  <a:lnTo>
                    <a:pt x="9681" y="273"/>
                  </a:lnTo>
                  <a:lnTo>
                    <a:pt x="9083" y="382"/>
                  </a:lnTo>
                  <a:lnTo>
                    <a:pt x="8484" y="545"/>
                  </a:lnTo>
                  <a:lnTo>
                    <a:pt x="7941" y="762"/>
                  </a:lnTo>
                  <a:lnTo>
                    <a:pt x="7397" y="980"/>
                  </a:lnTo>
                  <a:lnTo>
                    <a:pt x="6907" y="1306"/>
                  </a:lnTo>
                  <a:lnTo>
                    <a:pt x="6418" y="1687"/>
                  </a:lnTo>
                  <a:lnTo>
                    <a:pt x="5874" y="2176"/>
                  </a:lnTo>
                  <a:lnTo>
                    <a:pt x="5384" y="2775"/>
                  </a:lnTo>
                  <a:lnTo>
                    <a:pt x="4949" y="3427"/>
                  </a:lnTo>
                  <a:lnTo>
                    <a:pt x="4514" y="4080"/>
                  </a:lnTo>
                  <a:lnTo>
                    <a:pt x="3644" y="5440"/>
                  </a:lnTo>
                  <a:lnTo>
                    <a:pt x="2828" y="6854"/>
                  </a:lnTo>
                  <a:lnTo>
                    <a:pt x="1197" y="9791"/>
                  </a:lnTo>
                  <a:lnTo>
                    <a:pt x="707" y="10770"/>
                  </a:lnTo>
                  <a:lnTo>
                    <a:pt x="435" y="11313"/>
                  </a:lnTo>
                  <a:lnTo>
                    <a:pt x="272" y="11857"/>
                  </a:lnTo>
                  <a:lnTo>
                    <a:pt x="109" y="12401"/>
                  </a:lnTo>
                  <a:lnTo>
                    <a:pt x="0" y="12945"/>
                  </a:lnTo>
                  <a:lnTo>
                    <a:pt x="0" y="13489"/>
                  </a:lnTo>
                  <a:lnTo>
                    <a:pt x="109" y="14033"/>
                  </a:lnTo>
                  <a:lnTo>
                    <a:pt x="272" y="14522"/>
                  </a:lnTo>
                  <a:lnTo>
                    <a:pt x="435" y="14957"/>
                  </a:lnTo>
                  <a:lnTo>
                    <a:pt x="979" y="15882"/>
                  </a:lnTo>
                  <a:lnTo>
                    <a:pt x="1523" y="16752"/>
                  </a:lnTo>
                  <a:lnTo>
                    <a:pt x="1740" y="17242"/>
                  </a:lnTo>
                  <a:lnTo>
                    <a:pt x="1904" y="17731"/>
                  </a:lnTo>
                  <a:lnTo>
                    <a:pt x="2012" y="18112"/>
                  </a:lnTo>
                  <a:lnTo>
                    <a:pt x="2012" y="18492"/>
                  </a:lnTo>
                  <a:lnTo>
                    <a:pt x="2012" y="19254"/>
                  </a:lnTo>
                  <a:lnTo>
                    <a:pt x="1904" y="20015"/>
                  </a:lnTo>
                  <a:lnTo>
                    <a:pt x="1740" y="20777"/>
                  </a:lnTo>
                  <a:lnTo>
                    <a:pt x="1360" y="22626"/>
                  </a:lnTo>
                  <a:lnTo>
                    <a:pt x="1088" y="24475"/>
                  </a:lnTo>
                  <a:lnTo>
                    <a:pt x="925" y="26324"/>
                  </a:lnTo>
                  <a:lnTo>
                    <a:pt x="816" y="28173"/>
                  </a:lnTo>
                  <a:lnTo>
                    <a:pt x="816" y="28500"/>
                  </a:lnTo>
                  <a:lnTo>
                    <a:pt x="870" y="28717"/>
                  </a:lnTo>
                  <a:lnTo>
                    <a:pt x="979" y="28880"/>
                  </a:lnTo>
                  <a:lnTo>
                    <a:pt x="1142" y="29044"/>
                  </a:lnTo>
                  <a:lnTo>
                    <a:pt x="1305" y="29152"/>
                  </a:lnTo>
                  <a:lnTo>
                    <a:pt x="1523" y="29261"/>
                  </a:lnTo>
                  <a:lnTo>
                    <a:pt x="2012" y="29370"/>
                  </a:lnTo>
                  <a:lnTo>
                    <a:pt x="2556" y="29424"/>
                  </a:lnTo>
                  <a:lnTo>
                    <a:pt x="4134" y="29424"/>
                  </a:lnTo>
                  <a:lnTo>
                    <a:pt x="8811" y="29533"/>
                  </a:lnTo>
                  <a:lnTo>
                    <a:pt x="19416" y="29751"/>
                  </a:lnTo>
                  <a:lnTo>
                    <a:pt x="21809" y="29805"/>
                  </a:lnTo>
                  <a:lnTo>
                    <a:pt x="24202" y="29859"/>
                  </a:lnTo>
                  <a:lnTo>
                    <a:pt x="24257" y="29859"/>
                  </a:lnTo>
                  <a:lnTo>
                    <a:pt x="24257" y="29751"/>
                  </a:lnTo>
                  <a:lnTo>
                    <a:pt x="24311" y="29370"/>
                  </a:lnTo>
                  <a:lnTo>
                    <a:pt x="24257" y="28010"/>
                  </a:lnTo>
                  <a:lnTo>
                    <a:pt x="24039" y="26052"/>
                  </a:lnTo>
                  <a:lnTo>
                    <a:pt x="23822" y="23822"/>
                  </a:lnTo>
                  <a:lnTo>
                    <a:pt x="23223" y="19417"/>
                  </a:lnTo>
                  <a:lnTo>
                    <a:pt x="22843" y="17024"/>
                  </a:lnTo>
                  <a:lnTo>
                    <a:pt x="23495" y="16915"/>
                  </a:lnTo>
                  <a:lnTo>
                    <a:pt x="24039" y="16752"/>
                  </a:lnTo>
                  <a:lnTo>
                    <a:pt x="24637" y="16535"/>
                  </a:lnTo>
                  <a:lnTo>
                    <a:pt x="25236" y="16317"/>
                  </a:lnTo>
                  <a:lnTo>
                    <a:pt x="25780" y="16099"/>
                  </a:lnTo>
                  <a:lnTo>
                    <a:pt x="26323" y="15773"/>
                  </a:lnTo>
                  <a:lnTo>
                    <a:pt x="26867" y="15447"/>
                  </a:lnTo>
                  <a:lnTo>
                    <a:pt x="27357" y="15121"/>
                  </a:lnTo>
                  <a:lnTo>
                    <a:pt x="26976" y="12945"/>
                  </a:lnTo>
                  <a:lnTo>
                    <a:pt x="26541" y="10498"/>
                  </a:lnTo>
                  <a:lnTo>
                    <a:pt x="26269" y="9247"/>
                  </a:lnTo>
                  <a:lnTo>
                    <a:pt x="25943" y="7996"/>
                  </a:lnTo>
                  <a:lnTo>
                    <a:pt x="25562" y="6799"/>
                  </a:lnTo>
                  <a:lnTo>
                    <a:pt x="25073" y="5657"/>
                  </a:lnTo>
                  <a:lnTo>
                    <a:pt x="24746" y="4950"/>
                  </a:lnTo>
                  <a:lnTo>
                    <a:pt x="24366" y="4243"/>
                  </a:lnTo>
                  <a:lnTo>
                    <a:pt x="23930" y="3590"/>
                  </a:lnTo>
                  <a:lnTo>
                    <a:pt x="23441" y="3047"/>
                  </a:lnTo>
                  <a:lnTo>
                    <a:pt x="22951" y="2503"/>
                  </a:lnTo>
                  <a:lnTo>
                    <a:pt x="22408" y="2013"/>
                  </a:lnTo>
                  <a:lnTo>
                    <a:pt x="21755" y="1633"/>
                  </a:lnTo>
                  <a:lnTo>
                    <a:pt x="21102" y="1306"/>
                  </a:lnTo>
                  <a:lnTo>
                    <a:pt x="19851" y="871"/>
                  </a:lnTo>
                  <a:lnTo>
                    <a:pt x="18601" y="545"/>
                  </a:lnTo>
                  <a:lnTo>
                    <a:pt x="17350" y="273"/>
                  </a:lnTo>
                  <a:lnTo>
                    <a:pt x="16044" y="110"/>
                  </a:lnTo>
                  <a:lnTo>
                    <a:pt x="147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88;p64">
              <a:extLst>
                <a:ext uri="{FF2B5EF4-FFF2-40B4-BE49-F238E27FC236}">
                  <a16:creationId xmlns:a16="http://schemas.microsoft.com/office/drawing/2014/main" id="{A7FDC23A-C89E-96ED-9FDD-E15B0835A2E9}"/>
                </a:ext>
              </a:extLst>
            </p:cNvPr>
            <p:cNvSpPr/>
            <p:nvPr/>
          </p:nvSpPr>
          <p:spPr>
            <a:xfrm>
              <a:off x="1698740" y="3666475"/>
              <a:ext cx="536885" cy="585030"/>
            </a:xfrm>
            <a:custGeom>
              <a:avLst/>
              <a:gdLst/>
              <a:ahLst/>
              <a:cxnLst/>
              <a:rect l="l" t="t" r="r" b="b"/>
              <a:pathLst>
                <a:path w="27901" h="30403" extrusionOk="0">
                  <a:moveTo>
                    <a:pt x="15283" y="544"/>
                  </a:moveTo>
                  <a:lnTo>
                    <a:pt x="16588" y="707"/>
                  </a:lnTo>
                  <a:lnTo>
                    <a:pt x="17948" y="870"/>
                  </a:lnTo>
                  <a:lnTo>
                    <a:pt x="19199" y="1142"/>
                  </a:lnTo>
                  <a:lnTo>
                    <a:pt x="20504" y="1523"/>
                  </a:lnTo>
                  <a:lnTo>
                    <a:pt x="21048" y="1740"/>
                  </a:lnTo>
                  <a:lnTo>
                    <a:pt x="21592" y="1958"/>
                  </a:lnTo>
                  <a:lnTo>
                    <a:pt x="22081" y="2230"/>
                  </a:lnTo>
                  <a:lnTo>
                    <a:pt x="22571" y="2556"/>
                  </a:lnTo>
                  <a:lnTo>
                    <a:pt x="23006" y="2937"/>
                  </a:lnTo>
                  <a:lnTo>
                    <a:pt x="23387" y="3318"/>
                  </a:lnTo>
                  <a:lnTo>
                    <a:pt x="23767" y="3753"/>
                  </a:lnTo>
                  <a:lnTo>
                    <a:pt x="24094" y="4188"/>
                  </a:lnTo>
                  <a:lnTo>
                    <a:pt x="24638" y="5058"/>
                  </a:lnTo>
                  <a:lnTo>
                    <a:pt x="25127" y="6037"/>
                  </a:lnTo>
                  <a:lnTo>
                    <a:pt x="25562" y="7179"/>
                  </a:lnTo>
                  <a:lnTo>
                    <a:pt x="25943" y="8321"/>
                  </a:lnTo>
                  <a:lnTo>
                    <a:pt x="26269" y="9518"/>
                  </a:lnTo>
                  <a:lnTo>
                    <a:pt x="26541" y="10660"/>
                  </a:lnTo>
                  <a:lnTo>
                    <a:pt x="26976" y="13053"/>
                  </a:lnTo>
                  <a:lnTo>
                    <a:pt x="27328" y="15266"/>
                  </a:lnTo>
                  <a:lnTo>
                    <a:pt x="27328" y="15266"/>
                  </a:lnTo>
                  <a:lnTo>
                    <a:pt x="26976" y="15500"/>
                  </a:lnTo>
                  <a:lnTo>
                    <a:pt x="26487" y="15827"/>
                  </a:lnTo>
                  <a:lnTo>
                    <a:pt x="25943" y="16099"/>
                  </a:lnTo>
                  <a:lnTo>
                    <a:pt x="25399" y="16370"/>
                  </a:lnTo>
                  <a:lnTo>
                    <a:pt x="24801" y="16588"/>
                  </a:lnTo>
                  <a:lnTo>
                    <a:pt x="24257" y="16751"/>
                  </a:lnTo>
                  <a:lnTo>
                    <a:pt x="23659" y="16914"/>
                  </a:lnTo>
                  <a:lnTo>
                    <a:pt x="23060" y="17023"/>
                  </a:lnTo>
                  <a:lnTo>
                    <a:pt x="22952" y="17077"/>
                  </a:lnTo>
                  <a:lnTo>
                    <a:pt x="22897" y="17132"/>
                  </a:lnTo>
                  <a:lnTo>
                    <a:pt x="22897" y="17241"/>
                  </a:lnTo>
                  <a:lnTo>
                    <a:pt x="22897" y="17349"/>
                  </a:lnTo>
                  <a:lnTo>
                    <a:pt x="23060" y="18220"/>
                  </a:lnTo>
                  <a:lnTo>
                    <a:pt x="23169" y="19144"/>
                  </a:lnTo>
                  <a:lnTo>
                    <a:pt x="23387" y="20939"/>
                  </a:lnTo>
                  <a:lnTo>
                    <a:pt x="23767" y="23821"/>
                  </a:lnTo>
                  <a:lnTo>
                    <a:pt x="24094" y="26704"/>
                  </a:lnTo>
                  <a:lnTo>
                    <a:pt x="24202" y="27900"/>
                  </a:lnTo>
                  <a:lnTo>
                    <a:pt x="24257" y="29043"/>
                  </a:lnTo>
                  <a:lnTo>
                    <a:pt x="24311" y="29750"/>
                  </a:lnTo>
                  <a:lnTo>
                    <a:pt x="24311" y="29858"/>
                  </a:lnTo>
                  <a:lnTo>
                    <a:pt x="23931" y="29858"/>
                  </a:lnTo>
                  <a:lnTo>
                    <a:pt x="23332" y="29804"/>
                  </a:lnTo>
                  <a:lnTo>
                    <a:pt x="21864" y="29804"/>
                  </a:lnTo>
                  <a:lnTo>
                    <a:pt x="18981" y="29750"/>
                  </a:lnTo>
                  <a:lnTo>
                    <a:pt x="13271" y="29641"/>
                  </a:lnTo>
                  <a:lnTo>
                    <a:pt x="8213" y="29478"/>
                  </a:lnTo>
                  <a:lnTo>
                    <a:pt x="5656" y="29423"/>
                  </a:lnTo>
                  <a:lnTo>
                    <a:pt x="2393" y="29423"/>
                  </a:lnTo>
                  <a:lnTo>
                    <a:pt x="2067" y="29369"/>
                  </a:lnTo>
                  <a:lnTo>
                    <a:pt x="1741" y="29206"/>
                  </a:lnTo>
                  <a:lnTo>
                    <a:pt x="1577" y="29097"/>
                  </a:lnTo>
                  <a:lnTo>
                    <a:pt x="1414" y="28934"/>
                  </a:lnTo>
                  <a:lnTo>
                    <a:pt x="1360" y="28771"/>
                  </a:lnTo>
                  <a:lnTo>
                    <a:pt x="1305" y="28553"/>
                  </a:lnTo>
                  <a:lnTo>
                    <a:pt x="1360" y="28118"/>
                  </a:lnTo>
                  <a:lnTo>
                    <a:pt x="1360" y="27683"/>
                  </a:lnTo>
                  <a:lnTo>
                    <a:pt x="1469" y="26269"/>
                  </a:lnTo>
                  <a:lnTo>
                    <a:pt x="1632" y="24800"/>
                  </a:lnTo>
                  <a:lnTo>
                    <a:pt x="1849" y="23386"/>
                  </a:lnTo>
                  <a:lnTo>
                    <a:pt x="2067" y="21972"/>
                  </a:lnTo>
                  <a:lnTo>
                    <a:pt x="2339" y="20667"/>
                  </a:lnTo>
                  <a:lnTo>
                    <a:pt x="2502" y="20014"/>
                  </a:lnTo>
                  <a:lnTo>
                    <a:pt x="2556" y="19362"/>
                  </a:lnTo>
                  <a:lnTo>
                    <a:pt x="2556" y="18709"/>
                  </a:lnTo>
                  <a:lnTo>
                    <a:pt x="2502" y="18165"/>
                  </a:lnTo>
                  <a:lnTo>
                    <a:pt x="2339" y="17567"/>
                  </a:lnTo>
                  <a:lnTo>
                    <a:pt x="2121" y="17023"/>
                  </a:lnTo>
                  <a:lnTo>
                    <a:pt x="1849" y="16534"/>
                  </a:lnTo>
                  <a:lnTo>
                    <a:pt x="1523" y="16044"/>
                  </a:lnTo>
                  <a:lnTo>
                    <a:pt x="1251" y="15555"/>
                  </a:lnTo>
                  <a:lnTo>
                    <a:pt x="979" y="15065"/>
                  </a:lnTo>
                  <a:lnTo>
                    <a:pt x="707" y="14521"/>
                  </a:lnTo>
                  <a:lnTo>
                    <a:pt x="598" y="13923"/>
                  </a:lnTo>
                  <a:lnTo>
                    <a:pt x="544" y="13325"/>
                  </a:lnTo>
                  <a:lnTo>
                    <a:pt x="653" y="12672"/>
                  </a:lnTo>
                  <a:lnTo>
                    <a:pt x="816" y="12074"/>
                  </a:lnTo>
                  <a:lnTo>
                    <a:pt x="1088" y="11476"/>
                  </a:lnTo>
                  <a:lnTo>
                    <a:pt x="1632" y="10279"/>
                  </a:lnTo>
                  <a:lnTo>
                    <a:pt x="3046" y="7777"/>
                  </a:lnTo>
                  <a:lnTo>
                    <a:pt x="3698" y="6581"/>
                  </a:lnTo>
                  <a:lnTo>
                    <a:pt x="4406" y="5384"/>
                  </a:lnTo>
                  <a:lnTo>
                    <a:pt x="5167" y="4188"/>
                  </a:lnTo>
                  <a:lnTo>
                    <a:pt x="5983" y="3046"/>
                  </a:lnTo>
                  <a:lnTo>
                    <a:pt x="6363" y="2611"/>
                  </a:lnTo>
                  <a:lnTo>
                    <a:pt x="6799" y="2175"/>
                  </a:lnTo>
                  <a:lnTo>
                    <a:pt x="7288" y="1795"/>
                  </a:lnTo>
                  <a:lnTo>
                    <a:pt x="7778" y="1523"/>
                  </a:lnTo>
                  <a:lnTo>
                    <a:pt x="8321" y="1251"/>
                  </a:lnTo>
                  <a:lnTo>
                    <a:pt x="8865" y="1088"/>
                  </a:lnTo>
                  <a:lnTo>
                    <a:pt x="9464" y="925"/>
                  </a:lnTo>
                  <a:lnTo>
                    <a:pt x="10062" y="816"/>
                  </a:lnTo>
                  <a:lnTo>
                    <a:pt x="11313" y="598"/>
                  </a:lnTo>
                  <a:lnTo>
                    <a:pt x="12672" y="544"/>
                  </a:lnTo>
                  <a:close/>
                  <a:moveTo>
                    <a:pt x="12564" y="0"/>
                  </a:moveTo>
                  <a:lnTo>
                    <a:pt x="11367" y="109"/>
                  </a:lnTo>
                  <a:lnTo>
                    <a:pt x="10171" y="218"/>
                  </a:lnTo>
                  <a:lnTo>
                    <a:pt x="9518" y="326"/>
                  </a:lnTo>
                  <a:lnTo>
                    <a:pt x="8920" y="489"/>
                  </a:lnTo>
                  <a:lnTo>
                    <a:pt x="8376" y="653"/>
                  </a:lnTo>
                  <a:lnTo>
                    <a:pt x="7778" y="925"/>
                  </a:lnTo>
                  <a:lnTo>
                    <a:pt x="7234" y="1197"/>
                  </a:lnTo>
                  <a:lnTo>
                    <a:pt x="6690" y="1577"/>
                  </a:lnTo>
                  <a:lnTo>
                    <a:pt x="6200" y="2012"/>
                  </a:lnTo>
                  <a:lnTo>
                    <a:pt x="5765" y="2502"/>
                  </a:lnTo>
                  <a:lnTo>
                    <a:pt x="5384" y="2991"/>
                  </a:lnTo>
                  <a:lnTo>
                    <a:pt x="4949" y="3535"/>
                  </a:lnTo>
                  <a:lnTo>
                    <a:pt x="4242" y="4623"/>
                  </a:lnTo>
                  <a:lnTo>
                    <a:pt x="3481" y="5874"/>
                  </a:lnTo>
                  <a:lnTo>
                    <a:pt x="2774" y="7179"/>
                  </a:lnTo>
                  <a:lnTo>
                    <a:pt x="1305" y="9790"/>
                  </a:lnTo>
                  <a:lnTo>
                    <a:pt x="707" y="10932"/>
                  </a:lnTo>
                  <a:lnTo>
                    <a:pt x="435" y="11530"/>
                  </a:lnTo>
                  <a:lnTo>
                    <a:pt x="218" y="12183"/>
                  </a:lnTo>
                  <a:lnTo>
                    <a:pt x="55" y="12835"/>
                  </a:lnTo>
                  <a:lnTo>
                    <a:pt x="0" y="13434"/>
                  </a:lnTo>
                  <a:lnTo>
                    <a:pt x="55" y="14086"/>
                  </a:lnTo>
                  <a:lnTo>
                    <a:pt x="109" y="14413"/>
                  </a:lnTo>
                  <a:lnTo>
                    <a:pt x="218" y="14739"/>
                  </a:lnTo>
                  <a:lnTo>
                    <a:pt x="435" y="15283"/>
                  </a:lnTo>
                  <a:lnTo>
                    <a:pt x="707" y="15772"/>
                  </a:lnTo>
                  <a:lnTo>
                    <a:pt x="1360" y="16751"/>
                  </a:lnTo>
                  <a:lnTo>
                    <a:pt x="1632" y="17295"/>
                  </a:lnTo>
                  <a:lnTo>
                    <a:pt x="1849" y="17893"/>
                  </a:lnTo>
                  <a:lnTo>
                    <a:pt x="2012" y="18492"/>
                  </a:lnTo>
                  <a:lnTo>
                    <a:pt x="2012" y="19144"/>
                  </a:lnTo>
                  <a:lnTo>
                    <a:pt x="1958" y="19851"/>
                  </a:lnTo>
                  <a:lnTo>
                    <a:pt x="1849" y="20613"/>
                  </a:lnTo>
                  <a:lnTo>
                    <a:pt x="1523" y="22027"/>
                  </a:lnTo>
                  <a:lnTo>
                    <a:pt x="1305" y="23495"/>
                  </a:lnTo>
                  <a:lnTo>
                    <a:pt x="1088" y="24964"/>
                  </a:lnTo>
                  <a:lnTo>
                    <a:pt x="925" y="26432"/>
                  </a:lnTo>
                  <a:lnTo>
                    <a:pt x="816" y="27955"/>
                  </a:lnTo>
                  <a:lnTo>
                    <a:pt x="816" y="28390"/>
                  </a:lnTo>
                  <a:lnTo>
                    <a:pt x="816" y="28771"/>
                  </a:lnTo>
                  <a:lnTo>
                    <a:pt x="870" y="28988"/>
                  </a:lnTo>
                  <a:lnTo>
                    <a:pt x="979" y="29206"/>
                  </a:lnTo>
                  <a:lnTo>
                    <a:pt x="1088" y="29369"/>
                  </a:lnTo>
                  <a:lnTo>
                    <a:pt x="1251" y="29532"/>
                  </a:lnTo>
                  <a:lnTo>
                    <a:pt x="1523" y="29750"/>
                  </a:lnTo>
                  <a:lnTo>
                    <a:pt x="1904" y="29858"/>
                  </a:lnTo>
                  <a:lnTo>
                    <a:pt x="2230" y="29967"/>
                  </a:lnTo>
                  <a:lnTo>
                    <a:pt x="7016" y="29967"/>
                  </a:lnTo>
                  <a:lnTo>
                    <a:pt x="9790" y="30076"/>
                  </a:lnTo>
                  <a:lnTo>
                    <a:pt x="21864" y="30348"/>
                  </a:lnTo>
                  <a:lnTo>
                    <a:pt x="23332" y="30348"/>
                  </a:lnTo>
                  <a:lnTo>
                    <a:pt x="24039" y="30402"/>
                  </a:lnTo>
                  <a:lnTo>
                    <a:pt x="24583" y="30402"/>
                  </a:lnTo>
                  <a:lnTo>
                    <a:pt x="24692" y="30348"/>
                  </a:lnTo>
                  <a:lnTo>
                    <a:pt x="24746" y="30239"/>
                  </a:lnTo>
                  <a:lnTo>
                    <a:pt x="24801" y="29967"/>
                  </a:lnTo>
                  <a:lnTo>
                    <a:pt x="24855" y="29586"/>
                  </a:lnTo>
                  <a:lnTo>
                    <a:pt x="24855" y="29151"/>
                  </a:lnTo>
                  <a:lnTo>
                    <a:pt x="24801" y="28390"/>
                  </a:lnTo>
                  <a:lnTo>
                    <a:pt x="24529" y="25453"/>
                  </a:lnTo>
                  <a:lnTo>
                    <a:pt x="24148" y="22571"/>
                  </a:lnTo>
                  <a:lnTo>
                    <a:pt x="23822" y="20123"/>
                  </a:lnTo>
                  <a:lnTo>
                    <a:pt x="23495" y="17676"/>
                  </a:lnTo>
                  <a:lnTo>
                    <a:pt x="23450" y="17471"/>
                  </a:lnTo>
                  <a:lnTo>
                    <a:pt x="23450" y="17471"/>
                  </a:lnTo>
                  <a:lnTo>
                    <a:pt x="23822" y="17404"/>
                  </a:lnTo>
                  <a:lnTo>
                    <a:pt x="24420" y="17241"/>
                  </a:lnTo>
                  <a:lnTo>
                    <a:pt x="25018" y="17077"/>
                  </a:lnTo>
                  <a:lnTo>
                    <a:pt x="25617" y="16860"/>
                  </a:lnTo>
                  <a:lnTo>
                    <a:pt x="26160" y="16588"/>
                  </a:lnTo>
                  <a:lnTo>
                    <a:pt x="26704" y="16316"/>
                  </a:lnTo>
                  <a:lnTo>
                    <a:pt x="27248" y="15990"/>
                  </a:lnTo>
                  <a:lnTo>
                    <a:pt x="27738" y="15609"/>
                  </a:lnTo>
                  <a:lnTo>
                    <a:pt x="27846" y="15500"/>
                  </a:lnTo>
                  <a:lnTo>
                    <a:pt x="27901" y="15337"/>
                  </a:lnTo>
                  <a:lnTo>
                    <a:pt x="27466" y="12890"/>
                  </a:lnTo>
                  <a:lnTo>
                    <a:pt x="27031" y="10497"/>
                  </a:lnTo>
                  <a:lnTo>
                    <a:pt x="26759" y="9300"/>
                  </a:lnTo>
                  <a:lnTo>
                    <a:pt x="26432" y="8104"/>
                  </a:lnTo>
                  <a:lnTo>
                    <a:pt x="26052" y="6907"/>
                  </a:lnTo>
                  <a:lnTo>
                    <a:pt x="25617" y="5892"/>
                  </a:lnTo>
                  <a:lnTo>
                    <a:pt x="25617" y="5874"/>
                  </a:lnTo>
                  <a:lnTo>
                    <a:pt x="25562" y="5765"/>
                  </a:lnTo>
                  <a:lnTo>
                    <a:pt x="25562" y="5765"/>
                  </a:lnTo>
                  <a:lnTo>
                    <a:pt x="25562" y="5765"/>
                  </a:lnTo>
                  <a:lnTo>
                    <a:pt x="25073" y="4786"/>
                  </a:lnTo>
                  <a:lnTo>
                    <a:pt x="24474" y="3807"/>
                  </a:lnTo>
                  <a:lnTo>
                    <a:pt x="24148" y="3372"/>
                  </a:lnTo>
                  <a:lnTo>
                    <a:pt x="23767" y="2937"/>
                  </a:lnTo>
                  <a:lnTo>
                    <a:pt x="23332" y="2556"/>
                  </a:lnTo>
                  <a:lnTo>
                    <a:pt x="22897" y="2175"/>
                  </a:lnTo>
                  <a:lnTo>
                    <a:pt x="22408" y="1795"/>
                  </a:lnTo>
                  <a:lnTo>
                    <a:pt x="21864" y="1523"/>
                  </a:lnTo>
                  <a:lnTo>
                    <a:pt x="21266" y="1251"/>
                  </a:lnTo>
                  <a:lnTo>
                    <a:pt x="20667" y="1033"/>
                  </a:lnTo>
                  <a:lnTo>
                    <a:pt x="19416" y="653"/>
                  </a:lnTo>
                  <a:lnTo>
                    <a:pt x="18165" y="381"/>
                  </a:lnTo>
                  <a:lnTo>
                    <a:pt x="16751" y="163"/>
                  </a:lnTo>
                  <a:lnTo>
                    <a:pt x="15392" y="54"/>
                  </a:lnTo>
                  <a:lnTo>
                    <a:pt x="13978" y="0"/>
                  </a:lnTo>
                  <a:close/>
                </a:path>
              </a:pathLst>
            </a:custGeom>
            <a:solidFill>
              <a:srgbClr val="E8B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89;p64">
              <a:extLst>
                <a:ext uri="{FF2B5EF4-FFF2-40B4-BE49-F238E27FC236}">
                  <a16:creationId xmlns:a16="http://schemas.microsoft.com/office/drawing/2014/main" id="{C4A4375E-4F4D-F468-1E49-F17DFBB57707}"/>
                </a:ext>
              </a:extLst>
            </p:cNvPr>
            <p:cNvSpPr/>
            <p:nvPr/>
          </p:nvSpPr>
          <p:spPr>
            <a:xfrm>
              <a:off x="2253405" y="3320052"/>
              <a:ext cx="324448" cy="352715"/>
            </a:xfrm>
            <a:custGeom>
              <a:avLst/>
              <a:gdLst/>
              <a:ahLst/>
              <a:cxnLst/>
              <a:rect l="l" t="t" r="r" b="b"/>
              <a:pathLst>
                <a:path w="16861" h="18330" extrusionOk="0">
                  <a:moveTo>
                    <a:pt x="2067" y="1"/>
                  </a:moveTo>
                  <a:lnTo>
                    <a:pt x="2013" y="55"/>
                  </a:lnTo>
                  <a:lnTo>
                    <a:pt x="1850" y="327"/>
                  </a:lnTo>
                  <a:lnTo>
                    <a:pt x="1686" y="654"/>
                  </a:lnTo>
                  <a:lnTo>
                    <a:pt x="1523" y="1143"/>
                  </a:lnTo>
                  <a:lnTo>
                    <a:pt x="1197" y="2394"/>
                  </a:lnTo>
                  <a:lnTo>
                    <a:pt x="871" y="3862"/>
                  </a:lnTo>
                  <a:lnTo>
                    <a:pt x="327" y="6691"/>
                  </a:lnTo>
                  <a:lnTo>
                    <a:pt x="164" y="7724"/>
                  </a:lnTo>
                  <a:lnTo>
                    <a:pt x="109" y="8322"/>
                  </a:lnTo>
                  <a:lnTo>
                    <a:pt x="0" y="10280"/>
                  </a:lnTo>
                  <a:lnTo>
                    <a:pt x="0" y="11205"/>
                  </a:lnTo>
                  <a:lnTo>
                    <a:pt x="55" y="12129"/>
                  </a:lnTo>
                  <a:lnTo>
                    <a:pt x="218" y="12999"/>
                  </a:lnTo>
                  <a:lnTo>
                    <a:pt x="435" y="13924"/>
                  </a:lnTo>
                  <a:lnTo>
                    <a:pt x="599" y="14359"/>
                  </a:lnTo>
                  <a:lnTo>
                    <a:pt x="816" y="14794"/>
                  </a:lnTo>
                  <a:lnTo>
                    <a:pt x="1088" y="15229"/>
                  </a:lnTo>
                  <a:lnTo>
                    <a:pt x="1360" y="15664"/>
                  </a:lnTo>
                  <a:lnTo>
                    <a:pt x="1686" y="15991"/>
                  </a:lnTo>
                  <a:lnTo>
                    <a:pt x="1958" y="16371"/>
                  </a:lnTo>
                  <a:lnTo>
                    <a:pt x="2665" y="16970"/>
                  </a:lnTo>
                  <a:lnTo>
                    <a:pt x="3481" y="17459"/>
                  </a:lnTo>
                  <a:lnTo>
                    <a:pt x="4297" y="17894"/>
                  </a:lnTo>
                  <a:lnTo>
                    <a:pt x="5167" y="18166"/>
                  </a:lnTo>
                  <a:lnTo>
                    <a:pt x="5657" y="18275"/>
                  </a:lnTo>
                  <a:lnTo>
                    <a:pt x="6092" y="18329"/>
                  </a:lnTo>
                  <a:lnTo>
                    <a:pt x="7506" y="18329"/>
                  </a:lnTo>
                  <a:lnTo>
                    <a:pt x="7941" y="18221"/>
                  </a:lnTo>
                  <a:lnTo>
                    <a:pt x="8485" y="18057"/>
                  </a:lnTo>
                  <a:lnTo>
                    <a:pt x="8974" y="17894"/>
                  </a:lnTo>
                  <a:lnTo>
                    <a:pt x="9464" y="17677"/>
                  </a:lnTo>
                  <a:lnTo>
                    <a:pt x="9899" y="17459"/>
                  </a:lnTo>
                  <a:lnTo>
                    <a:pt x="10280" y="17187"/>
                  </a:lnTo>
                  <a:lnTo>
                    <a:pt x="10660" y="16861"/>
                  </a:lnTo>
                  <a:lnTo>
                    <a:pt x="11041" y="16535"/>
                  </a:lnTo>
                  <a:lnTo>
                    <a:pt x="11367" y="16154"/>
                  </a:lnTo>
                  <a:lnTo>
                    <a:pt x="12020" y="15392"/>
                  </a:lnTo>
                  <a:lnTo>
                    <a:pt x="12564" y="14577"/>
                  </a:lnTo>
                  <a:lnTo>
                    <a:pt x="13053" y="13706"/>
                  </a:lnTo>
                  <a:lnTo>
                    <a:pt x="13543" y="12782"/>
                  </a:lnTo>
                  <a:lnTo>
                    <a:pt x="14359" y="11041"/>
                  </a:lnTo>
                  <a:lnTo>
                    <a:pt x="15229" y="9301"/>
                  </a:lnTo>
                  <a:lnTo>
                    <a:pt x="15990" y="7561"/>
                  </a:lnTo>
                  <a:lnTo>
                    <a:pt x="16316" y="6691"/>
                  </a:lnTo>
                  <a:lnTo>
                    <a:pt x="16643" y="5766"/>
                  </a:lnTo>
                  <a:lnTo>
                    <a:pt x="16806" y="5113"/>
                  </a:lnTo>
                  <a:lnTo>
                    <a:pt x="16860" y="4624"/>
                  </a:lnTo>
                  <a:lnTo>
                    <a:pt x="16860" y="4298"/>
                  </a:lnTo>
                  <a:lnTo>
                    <a:pt x="16860" y="4134"/>
                  </a:lnTo>
                  <a:lnTo>
                    <a:pt x="16752" y="4080"/>
                  </a:lnTo>
                  <a:lnTo>
                    <a:pt x="15066" y="3155"/>
                  </a:lnTo>
                  <a:lnTo>
                    <a:pt x="13271" y="2340"/>
                  </a:lnTo>
                  <a:lnTo>
                    <a:pt x="11422" y="1633"/>
                  </a:lnTo>
                  <a:lnTo>
                    <a:pt x="9572" y="1089"/>
                  </a:lnTo>
                  <a:lnTo>
                    <a:pt x="8648" y="817"/>
                  </a:lnTo>
                  <a:lnTo>
                    <a:pt x="7723" y="654"/>
                  </a:lnTo>
                  <a:lnTo>
                    <a:pt x="5874" y="436"/>
                  </a:lnTo>
                  <a:lnTo>
                    <a:pt x="4025" y="218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90;p64">
              <a:extLst>
                <a:ext uri="{FF2B5EF4-FFF2-40B4-BE49-F238E27FC236}">
                  <a16:creationId xmlns:a16="http://schemas.microsoft.com/office/drawing/2014/main" id="{8F448B34-8904-8724-F874-EE2AD1534915}"/>
                </a:ext>
              </a:extLst>
            </p:cNvPr>
            <p:cNvSpPr/>
            <p:nvPr/>
          </p:nvSpPr>
          <p:spPr>
            <a:xfrm>
              <a:off x="2248171" y="3314818"/>
              <a:ext cx="335955" cy="363183"/>
            </a:xfrm>
            <a:custGeom>
              <a:avLst/>
              <a:gdLst/>
              <a:ahLst/>
              <a:cxnLst/>
              <a:rect l="l" t="t" r="r" b="b"/>
              <a:pathLst>
                <a:path w="17459" h="18874" extrusionOk="0">
                  <a:moveTo>
                    <a:pt x="2448" y="545"/>
                  </a:moveTo>
                  <a:lnTo>
                    <a:pt x="2611" y="599"/>
                  </a:lnTo>
                  <a:lnTo>
                    <a:pt x="2774" y="599"/>
                  </a:lnTo>
                  <a:lnTo>
                    <a:pt x="3644" y="708"/>
                  </a:lnTo>
                  <a:lnTo>
                    <a:pt x="5494" y="871"/>
                  </a:lnTo>
                  <a:lnTo>
                    <a:pt x="7288" y="1089"/>
                  </a:lnTo>
                  <a:lnTo>
                    <a:pt x="8213" y="1252"/>
                  </a:lnTo>
                  <a:lnTo>
                    <a:pt x="9083" y="1415"/>
                  </a:lnTo>
                  <a:lnTo>
                    <a:pt x="9899" y="1633"/>
                  </a:lnTo>
                  <a:lnTo>
                    <a:pt x="10769" y="1905"/>
                  </a:lnTo>
                  <a:lnTo>
                    <a:pt x="12455" y="2503"/>
                  </a:lnTo>
                  <a:lnTo>
                    <a:pt x="14087" y="3155"/>
                  </a:lnTo>
                  <a:lnTo>
                    <a:pt x="15664" y="3917"/>
                  </a:lnTo>
                  <a:lnTo>
                    <a:pt x="16425" y="4298"/>
                  </a:lnTo>
                  <a:lnTo>
                    <a:pt x="16697" y="4461"/>
                  </a:lnTo>
                  <a:lnTo>
                    <a:pt x="16806" y="4570"/>
                  </a:lnTo>
                  <a:lnTo>
                    <a:pt x="16915" y="4624"/>
                  </a:lnTo>
                  <a:lnTo>
                    <a:pt x="16915" y="4950"/>
                  </a:lnTo>
                  <a:lnTo>
                    <a:pt x="16860" y="5331"/>
                  </a:lnTo>
                  <a:lnTo>
                    <a:pt x="16643" y="5984"/>
                  </a:lnTo>
                  <a:lnTo>
                    <a:pt x="16317" y="6799"/>
                  </a:lnTo>
                  <a:lnTo>
                    <a:pt x="15990" y="7670"/>
                  </a:lnTo>
                  <a:lnTo>
                    <a:pt x="15283" y="9356"/>
                  </a:lnTo>
                  <a:lnTo>
                    <a:pt x="14522" y="10987"/>
                  </a:lnTo>
                  <a:lnTo>
                    <a:pt x="13706" y="12619"/>
                  </a:lnTo>
                  <a:lnTo>
                    <a:pt x="13108" y="13870"/>
                  </a:lnTo>
                  <a:lnTo>
                    <a:pt x="12781" y="14468"/>
                  </a:lnTo>
                  <a:lnTo>
                    <a:pt x="12401" y="15066"/>
                  </a:lnTo>
                  <a:lnTo>
                    <a:pt x="12020" y="15610"/>
                  </a:lnTo>
                  <a:lnTo>
                    <a:pt x="11585" y="16154"/>
                  </a:lnTo>
                  <a:lnTo>
                    <a:pt x="11095" y="16643"/>
                  </a:lnTo>
                  <a:lnTo>
                    <a:pt x="10606" y="17078"/>
                  </a:lnTo>
                  <a:lnTo>
                    <a:pt x="10008" y="17514"/>
                  </a:lnTo>
                  <a:lnTo>
                    <a:pt x="9355" y="17840"/>
                  </a:lnTo>
                  <a:lnTo>
                    <a:pt x="8702" y="18057"/>
                  </a:lnTo>
                  <a:lnTo>
                    <a:pt x="7995" y="18275"/>
                  </a:lnTo>
                  <a:lnTo>
                    <a:pt x="7288" y="18329"/>
                  </a:lnTo>
                  <a:lnTo>
                    <a:pt x="6581" y="18329"/>
                  </a:lnTo>
                  <a:lnTo>
                    <a:pt x="5874" y="18275"/>
                  </a:lnTo>
                  <a:lnTo>
                    <a:pt x="5167" y="18057"/>
                  </a:lnTo>
                  <a:lnTo>
                    <a:pt x="4460" y="17840"/>
                  </a:lnTo>
                  <a:lnTo>
                    <a:pt x="3808" y="17459"/>
                  </a:lnTo>
                  <a:lnTo>
                    <a:pt x="3155" y="17078"/>
                  </a:lnTo>
                  <a:lnTo>
                    <a:pt x="2611" y="16589"/>
                  </a:lnTo>
                  <a:lnTo>
                    <a:pt x="2067" y="16045"/>
                  </a:lnTo>
                  <a:lnTo>
                    <a:pt x="1632" y="15392"/>
                  </a:lnTo>
                  <a:lnTo>
                    <a:pt x="1251" y="14740"/>
                  </a:lnTo>
                  <a:lnTo>
                    <a:pt x="979" y="14087"/>
                  </a:lnTo>
                  <a:lnTo>
                    <a:pt x="762" y="13326"/>
                  </a:lnTo>
                  <a:lnTo>
                    <a:pt x="653" y="12564"/>
                  </a:lnTo>
                  <a:lnTo>
                    <a:pt x="544" y="11803"/>
                  </a:lnTo>
                  <a:lnTo>
                    <a:pt x="544" y="11042"/>
                  </a:lnTo>
                  <a:lnTo>
                    <a:pt x="544" y="9736"/>
                  </a:lnTo>
                  <a:lnTo>
                    <a:pt x="653" y="8485"/>
                  </a:lnTo>
                  <a:lnTo>
                    <a:pt x="707" y="7778"/>
                  </a:lnTo>
                  <a:lnTo>
                    <a:pt x="816" y="7126"/>
                  </a:lnTo>
                  <a:lnTo>
                    <a:pt x="1088" y="5712"/>
                  </a:lnTo>
                  <a:lnTo>
                    <a:pt x="1469" y="3808"/>
                  </a:lnTo>
                  <a:lnTo>
                    <a:pt x="1904" y="1959"/>
                  </a:lnTo>
                  <a:lnTo>
                    <a:pt x="2122" y="1306"/>
                  </a:lnTo>
                  <a:lnTo>
                    <a:pt x="2339" y="708"/>
                  </a:lnTo>
                  <a:lnTo>
                    <a:pt x="2448" y="545"/>
                  </a:lnTo>
                  <a:close/>
                  <a:moveTo>
                    <a:pt x="2393" y="1"/>
                  </a:moveTo>
                  <a:lnTo>
                    <a:pt x="2230" y="55"/>
                  </a:lnTo>
                  <a:lnTo>
                    <a:pt x="2176" y="110"/>
                  </a:lnTo>
                  <a:lnTo>
                    <a:pt x="2013" y="273"/>
                  </a:lnTo>
                  <a:lnTo>
                    <a:pt x="1850" y="490"/>
                  </a:lnTo>
                  <a:lnTo>
                    <a:pt x="1795" y="708"/>
                  </a:lnTo>
                  <a:lnTo>
                    <a:pt x="1469" y="1578"/>
                  </a:lnTo>
                  <a:lnTo>
                    <a:pt x="1197" y="2448"/>
                  </a:lnTo>
                  <a:lnTo>
                    <a:pt x="816" y="4243"/>
                  </a:lnTo>
                  <a:lnTo>
                    <a:pt x="490" y="6092"/>
                  </a:lnTo>
                  <a:lnTo>
                    <a:pt x="164" y="7941"/>
                  </a:lnTo>
                  <a:lnTo>
                    <a:pt x="109" y="8703"/>
                  </a:lnTo>
                  <a:lnTo>
                    <a:pt x="55" y="9519"/>
                  </a:lnTo>
                  <a:lnTo>
                    <a:pt x="0" y="11150"/>
                  </a:lnTo>
                  <a:lnTo>
                    <a:pt x="55" y="11966"/>
                  </a:lnTo>
                  <a:lnTo>
                    <a:pt x="109" y="12782"/>
                  </a:lnTo>
                  <a:lnTo>
                    <a:pt x="272" y="13543"/>
                  </a:lnTo>
                  <a:lnTo>
                    <a:pt x="490" y="14359"/>
                  </a:lnTo>
                  <a:lnTo>
                    <a:pt x="816" y="15066"/>
                  </a:lnTo>
                  <a:lnTo>
                    <a:pt x="1197" y="15719"/>
                  </a:lnTo>
                  <a:lnTo>
                    <a:pt x="1686" y="16371"/>
                  </a:lnTo>
                  <a:lnTo>
                    <a:pt x="2230" y="16970"/>
                  </a:lnTo>
                  <a:lnTo>
                    <a:pt x="2829" y="17459"/>
                  </a:lnTo>
                  <a:lnTo>
                    <a:pt x="3481" y="17949"/>
                  </a:lnTo>
                  <a:lnTo>
                    <a:pt x="4188" y="18275"/>
                  </a:lnTo>
                  <a:lnTo>
                    <a:pt x="4895" y="18547"/>
                  </a:lnTo>
                  <a:lnTo>
                    <a:pt x="5602" y="18764"/>
                  </a:lnTo>
                  <a:lnTo>
                    <a:pt x="6364" y="18873"/>
                  </a:lnTo>
                  <a:lnTo>
                    <a:pt x="7125" y="18873"/>
                  </a:lnTo>
                  <a:lnTo>
                    <a:pt x="7887" y="18819"/>
                  </a:lnTo>
                  <a:lnTo>
                    <a:pt x="8648" y="18656"/>
                  </a:lnTo>
                  <a:lnTo>
                    <a:pt x="9355" y="18438"/>
                  </a:lnTo>
                  <a:lnTo>
                    <a:pt x="10008" y="18112"/>
                  </a:lnTo>
                  <a:lnTo>
                    <a:pt x="10606" y="17731"/>
                  </a:lnTo>
                  <a:lnTo>
                    <a:pt x="11150" y="17296"/>
                  </a:lnTo>
                  <a:lnTo>
                    <a:pt x="11694" y="16807"/>
                  </a:lnTo>
                  <a:lnTo>
                    <a:pt x="12129" y="16263"/>
                  </a:lnTo>
                  <a:lnTo>
                    <a:pt x="12564" y="15719"/>
                  </a:lnTo>
                  <a:lnTo>
                    <a:pt x="12999" y="15121"/>
                  </a:lnTo>
                  <a:lnTo>
                    <a:pt x="13380" y="14522"/>
                  </a:lnTo>
                  <a:lnTo>
                    <a:pt x="14141" y="12999"/>
                  </a:lnTo>
                  <a:lnTo>
                    <a:pt x="14902" y="11422"/>
                  </a:lnTo>
                  <a:lnTo>
                    <a:pt x="15718" y="9682"/>
                  </a:lnTo>
                  <a:lnTo>
                    <a:pt x="16480" y="7941"/>
                  </a:lnTo>
                  <a:lnTo>
                    <a:pt x="16806" y="7017"/>
                  </a:lnTo>
                  <a:lnTo>
                    <a:pt x="17132" y="6092"/>
                  </a:lnTo>
                  <a:lnTo>
                    <a:pt x="17350" y="5385"/>
                  </a:lnTo>
                  <a:lnTo>
                    <a:pt x="17404" y="5005"/>
                  </a:lnTo>
                  <a:lnTo>
                    <a:pt x="17459" y="4678"/>
                  </a:lnTo>
                  <a:lnTo>
                    <a:pt x="17350" y="4352"/>
                  </a:lnTo>
                  <a:lnTo>
                    <a:pt x="17241" y="4189"/>
                  </a:lnTo>
                  <a:lnTo>
                    <a:pt x="17024" y="4026"/>
                  </a:lnTo>
                  <a:lnTo>
                    <a:pt x="16752" y="3862"/>
                  </a:lnTo>
                  <a:lnTo>
                    <a:pt x="15066" y="3047"/>
                  </a:lnTo>
                  <a:lnTo>
                    <a:pt x="13380" y="2285"/>
                  </a:lnTo>
                  <a:lnTo>
                    <a:pt x="11639" y="1633"/>
                  </a:lnTo>
                  <a:lnTo>
                    <a:pt x="9790" y="1034"/>
                  </a:lnTo>
                  <a:lnTo>
                    <a:pt x="8866" y="817"/>
                  </a:lnTo>
                  <a:lnTo>
                    <a:pt x="7941" y="654"/>
                  </a:lnTo>
                  <a:lnTo>
                    <a:pt x="6037" y="382"/>
                  </a:lnTo>
                  <a:lnTo>
                    <a:pt x="4079" y="219"/>
                  </a:lnTo>
                  <a:lnTo>
                    <a:pt x="3155" y="110"/>
                  </a:lnTo>
                  <a:lnTo>
                    <a:pt x="2774" y="55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91;p64">
              <a:extLst>
                <a:ext uri="{FF2B5EF4-FFF2-40B4-BE49-F238E27FC236}">
                  <a16:creationId xmlns:a16="http://schemas.microsoft.com/office/drawing/2014/main" id="{667A23A4-EFDB-362A-C14A-DA1E8B486BD5}"/>
                </a:ext>
              </a:extLst>
            </p:cNvPr>
            <p:cNvSpPr/>
            <p:nvPr/>
          </p:nvSpPr>
          <p:spPr>
            <a:xfrm>
              <a:off x="2306783" y="3395406"/>
              <a:ext cx="71178" cy="26189"/>
            </a:xfrm>
            <a:custGeom>
              <a:avLst/>
              <a:gdLst/>
              <a:ahLst/>
              <a:cxnLst/>
              <a:rect l="l" t="t" r="r" b="b"/>
              <a:pathLst>
                <a:path w="3699" h="1361" extrusionOk="0">
                  <a:moveTo>
                    <a:pt x="3372" y="1"/>
                  </a:moveTo>
                  <a:lnTo>
                    <a:pt x="3263" y="55"/>
                  </a:lnTo>
                  <a:lnTo>
                    <a:pt x="2937" y="327"/>
                  </a:lnTo>
                  <a:lnTo>
                    <a:pt x="2611" y="490"/>
                  </a:lnTo>
                  <a:lnTo>
                    <a:pt x="2230" y="653"/>
                  </a:lnTo>
                  <a:lnTo>
                    <a:pt x="1849" y="762"/>
                  </a:lnTo>
                  <a:lnTo>
                    <a:pt x="1469" y="817"/>
                  </a:lnTo>
                  <a:lnTo>
                    <a:pt x="707" y="817"/>
                  </a:lnTo>
                  <a:lnTo>
                    <a:pt x="326" y="762"/>
                  </a:lnTo>
                  <a:lnTo>
                    <a:pt x="218" y="762"/>
                  </a:lnTo>
                  <a:lnTo>
                    <a:pt x="109" y="817"/>
                  </a:lnTo>
                  <a:lnTo>
                    <a:pt x="54" y="871"/>
                  </a:lnTo>
                  <a:lnTo>
                    <a:pt x="0" y="980"/>
                  </a:lnTo>
                  <a:lnTo>
                    <a:pt x="0" y="1089"/>
                  </a:lnTo>
                  <a:lnTo>
                    <a:pt x="0" y="1143"/>
                  </a:lnTo>
                  <a:lnTo>
                    <a:pt x="54" y="1252"/>
                  </a:lnTo>
                  <a:lnTo>
                    <a:pt x="163" y="1306"/>
                  </a:lnTo>
                  <a:lnTo>
                    <a:pt x="653" y="1360"/>
                  </a:lnTo>
                  <a:lnTo>
                    <a:pt x="1088" y="1360"/>
                  </a:lnTo>
                  <a:lnTo>
                    <a:pt x="1523" y="1306"/>
                  </a:lnTo>
                  <a:lnTo>
                    <a:pt x="2012" y="1252"/>
                  </a:lnTo>
                  <a:lnTo>
                    <a:pt x="2448" y="1143"/>
                  </a:lnTo>
                  <a:lnTo>
                    <a:pt x="2883" y="925"/>
                  </a:lnTo>
                  <a:lnTo>
                    <a:pt x="3263" y="708"/>
                  </a:lnTo>
                  <a:lnTo>
                    <a:pt x="3644" y="436"/>
                  </a:lnTo>
                  <a:lnTo>
                    <a:pt x="3698" y="382"/>
                  </a:lnTo>
                  <a:lnTo>
                    <a:pt x="3698" y="273"/>
                  </a:lnTo>
                  <a:lnTo>
                    <a:pt x="3698" y="164"/>
                  </a:lnTo>
                  <a:lnTo>
                    <a:pt x="3644" y="55"/>
                  </a:lnTo>
                  <a:lnTo>
                    <a:pt x="35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92;p64">
              <a:extLst>
                <a:ext uri="{FF2B5EF4-FFF2-40B4-BE49-F238E27FC236}">
                  <a16:creationId xmlns:a16="http://schemas.microsoft.com/office/drawing/2014/main" id="{BB1CDBE3-2CD5-D976-86DD-856859EAFE12}"/>
                </a:ext>
              </a:extLst>
            </p:cNvPr>
            <p:cNvSpPr/>
            <p:nvPr/>
          </p:nvSpPr>
          <p:spPr>
            <a:xfrm>
              <a:off x="2441789" y="3417381"/>
              <a:ext cx="47106" cy="54456"/>
            </a:xfrm>
            <a:custGeom>
              <a:avLst/>
              <a:gdLst/>
              <a:ahLst/>
              <a:cxnLst/>
              <a:rect l="l" t="t" r="r" b="b"/>
              <a:pathLst>
                <a:path w="2448" h="2830" extrusionOk="0">
                  <a:moveTo>
                    <a:pt x="218" y="1"/>
                  </a:moveTo>
                  <a:lnTo>
                    <a:pt x="163" y="55"/>
                  </a:lnTo>
                  <a:lnTo>
                    <a:pt x="54" y="110"/>
                  </a:lnTo>
                  <a:lnTo>
                    <a:pt x="0" y="164"/>
                  </a:lnTo>
                  <a:lnTo>
                    <a:pt x="0" y="273"/>
                  </a:lnTo>
                  <a:lnTo>
                    <a:pt x="54" y="708"/>
                  </a:lnTo>
                  <a:lnTo>
                    <a:pt x="163" y="1143"/>
                  </a:lnTo>
                  <a:lnTo>
                    <a:pt x="381" y="1524"/>
                  </a:lnTo>
                  <a:lnTo>
                    <a:pt x="653" y="1904"/>
                  </a:lnTo>
                  <a:lnTo>
                    <a:pt x="925" y="2231"/>
                  </a:lnTo>
                  <a:lnTo>
                    <a:pt x="1305" y="2503"/>
                  </a:lnTo>
                  <a:lnTo>
                    <a:pt x="1686" y="2720"/>
                  </a:lnTo>
                  <a:lnTo>
                    <a:pt x="2067" y="2829"/>
                  </a:lnTo>
                  <a:lnTo>
                    <a:pt x="2284" y="2829"/>
                  </a:lnTo>
                  <a:lnTo>
                    <a:pt x="2393" y="2720"/>
                  </a:lnTo>
                  <a:lnTo>
                    <a:pt x="2393" y="2666"/>
                  </a:lnTo>
                  <a:lnTo>
                    <a:pt x="2447" y="2557"/>
                  </a:lnTo>
                  <a:lnTo>
                    <a:pt x="2393" y="2448"/>
                  </a:lnTo>
                  <a:lnTo>
                    <a:pt x="2339" y="2394"/>
                  </a:lnTo>
                  <a:lnTo>
                    <a:pt x="2230" y="2340"/>
                  </a:lnTo>
                  <a:lnTo>
                    <a:pt x="1904" y="2231"/>
                  </a:lnTo>
                  <a:lnTo>
                    <a:pt x="1577" y="2068"/>
                  </a:lnTo>
                  <a:lnTo>
                    <a:pt x="1305" y="1850"/>
                  </a:lnTo>
                  <a:lnTo>
                    <a:pt x="1033" y="1578"/>
                  </a:lnTo>
                  <a:lnTo>
                    <a:pt x="870" y="1306"/>
                  </a:lnTo>
                  <a:lnTo>
                    <a:pt x="653" y="980"/>
                  </a:lnTo>
                  <a:lnTo>
                    <a:pt x="544" y="654"/>
                  </a:lnTo>
                  <a:lnTo>
                    <a:pt x="490" y="273"/>
                  </a:lnTo>
                  <a:lnTo>
                    <a:pt x="490" y="164"/>
                  </a:lnTo>
                  <a:lnTo>
                    <a:pt x="435" y="110"/>
                  </a:lnTo>
                  <a:lnTo>
                    <a:pt x="326" y="5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93;p64">
              <a:extLst>
                <a:ext uri="{FF2B5EF4-FFF2-40B4-BE49-F238E27FC236}">
                  <a16:creationId xmlns:a16="http://schemas.microsoft.com/office/drawing/2014/main" id="{339B86A6-CD94-1D6E-05F4-D1ADC18BB052}"/>
                </a:ext>
              </a:extLst>
            </p:cNvPr>
            <p:cNvSpPr/>
            <p:nvPr/>
          </p:nvSpPr>
          <p:spPr>
            <a:xfrm>
              <a:off x="2307823" y="3510534"/>
              <a:ext cx="101543" cy="76412"/>
            </a:xfrm>
            <a:custGeom>
              <a:avLst/>
              <a:gdLst/>
              <a:ahLst/>
              <a:cxnLst/>
              <a:rect l="l" t="t" r="r" b="b"/>
              <a:pathLst>
                <a:path w="5277" h="3971" extrusionOk="0">
                  <a:moveTo>
                    <a:pt x="2992" y="0"/>
                  </a:moveTo>
                  <a:lnTo>
                    <a:pt x="2502" y="109"/>
                  </a:lnTo>
                  <a:lnTo>
                    <a:pt x="2013" y="272"/>
                  </a:lnTo>
                  <a:lnTo>
                    <a:pt x="1523" y="544"/>
                  </a:lnTo>
                  <a:lnTo>
                    <a:pt x="1088" y="871"/>
                  </a:lnTo>
                  <a:lnTo>
                    <a:pt x="708" y="1306"/>
                  </a:lnTo>
                  <a:lnTo>
                    <a:pt x="381" y="1686"/>
                  </a:lnTo>
                  <a:lnTo>
                    <a:pt x="55" y="2121"/>
                  </a:lnTo>
                  <a:lnTo>
                    <a:pt x="0" y="2230"/>
                  </a:lnTo>
                  <a:lnTo>
                    <a:pt x="55" y="2339"/>
                  </a:lnTo>
                  <a:lnTo>
                    <a:pt x="55" y="2448"/>
                  </a:lnTo>
                  <a:lnTo>
                    <a:pt x="164" y="2502"/>
                  </a:lnTo>
                  <a:lnTo>
                    <a:pt x="218" y="2557"/>
                  </a:lnTo>
                  <a:lnTo>
                    <a:pt x="327" y="2557"/>
                  </a:lnTo>
                  <a:lnTo>
                    <a:pt x="436" y="2502"/>
                  </a:lnTo>
                  <a:lnTo>
                    <a:pt x="544" y="2393"/>
                  </a:lnTo>
                  <a:lnTo>
                    <a:pt x="1088" y="1686"/>
                  </a:lnTo>
                  <a:lnTo>
                    <a:pt x="1360" y="1360"/>
                  </a:lnTo>
                  <a:lnTo>
                    <a:pt x="1686" y="1088"/>
                  </a:lnTo>
                  <a:lnTo>
                    <a:pt x="2067" y="816"/>
                  </a:lnTo>
                  <a:lnTo>
                    <a:pt x="2448" y="653"/>
                  </a:lnTo>
                  <a:lnTo>
                    <a:pt x="2883" y="544"/>
                  </a:lnTo>
                  <a:lnTo>
                    <a:pt x="3372" y="599"/>
                  </a:lnTo>
                  <a:lnTo>
                    <a:pt x="3753" y="707"/>
                  </a:lnTo>
                  <a:lnTo>
                    <a:pt x="4134" y="925"/>
                  </a:lnTo>
                  <a:lnTo>
                    <a:pt x="4406" y="1197"/>
                  </a:lnTo>
                  <a:lnTo>
                    <a:pt x="4569" y="1578"/>
                  </a:lnTo>
                  <a:lnTo>
                    <a:pt x="4732" y="2121"/>
                  </a:lnTo>
                  <a:lnTo>
                    <a:pt x="4732" y="2611"/>
                  </a:lnTo>
                  <a:lnTo>
                    <a:pt x="4678" y="3100"/>
                  </a:lnTo>
                  <a:lnTo>
                    <a:pt x="4623" y="3644"/>
                  </a:lnTo>
                  <a:lnTo>
                    <a:pt x="4623" y="3753"/>
                  </a:lnTo>
                  <a:lnTo>
                    <a:pt x="4678" y="3862"/>
                  </a:lnTo>
                  <a:lnTo>
                    <a:pt x="4787" y="3916"/>
                  </a:lnTo>
                  <a:lnTo>
                    <a:pt x="4841" y="3971"/>
                  </a:lnTo>
                  <a:lnTo>
                    <a:pt x="5058" y="3971"/>
                  </a:lnTo>
                  <a:lnTo>
                    <a:pt x="5113" y="3862"/>
                  </a:lnTo>
                  <a:lnTo>
                    <a:pt x="5167" y="3753"/>
                  </a:lnTo>
                  <a:lnTo>
                    <a:pt x="5222" y="3155"/>
                  </a:lnTo>
                  <a:lnTo>
                    <a:pt x="5276" y="2557"/>
                  </a:lnTo>
                  <a:lnTo>
                    <a:pt x="5222" y="1904"/>
                  </a:lnTo>
                  <a:lnTo>
                    <a:pt x="5167" y="1632"/>
                  </a:lnTo>
                  <a:lnTo>
                    <a:pt x="5058" y="1306"/>
                  </a:lnTo>
                  <a:lnTo>
                    <a:pt x="4787" y="871"/>
                  </a:lnTo>
                  <a:lnTo>
                    <a:pt x="4460" y="490"/>
                  </a:lnTo>
                  <a:lnTo>
                    <a:pt x="4297" y="327"/>
                  </a:lnTo>
                  <a:lnTo>
                    <a:pt x="4080" y="218"/>
                  </a:lnTo>
                  <a:lnTo>
                    <a:pt x="3808" y="109"/>
                  </a:lnTo>
                  <a:lnTo>
                    <a:pt x="3590" y="55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94;p64">
              <a:extLst>
                <a:ext uri="{FF2B5EF4-FFF2-40B4-BE49-F238E27FC236}">
                  <a16:creationId xmlns:a16="http://schemas.microsoft.com/office/drawing/2014/main" id="{A65FB38C-29BC-606C-07A8-53C1E022A92A}"/>
                </a:ext>
              </a:extLst>
            </p:cNvPr>
            <p:cNvSpPr/>
            <p:nvPr/>
          </p:nvSpPr>
          <p:spPr>
            <a:xfrm>
              <a:off x="1745826" y="3240523"/>
              <a:ext cx="366319" cy="495033"/>
            </a:xfrm>
            <a:custGeom>
              <a:avLst/>
              <a:gdLst/>
              <a:ahLst/>
              <a:cxnLst/>
              <a:rect l="l" t="t" r="r" b="b"/>
              <a:pathLst>
                <a:path w="19037" h="25726" extrusionOk="0">
                  <a:moveTo>
                    <a:pt x="10008" y="1"/>
                  </a:moveTo>
                  <a:lnTo>
                    <a:pt x="8322" y="109"/>
                  </a:lnTo>
                  <a:lnTo>
                    <a:pt x="6690" y="327"/>
                  </a:lnTo>
                  <a:lnTo>
                    <a:pt x="5004" y="653"/>
                  </a:lnTo>
                  <a:lnTo>
                    <a:pt x="4297" y="871"/>
                  </a:lnTo>
                  <a:lnTo>
                    <a:pt x="3536" y="1143"/>
                  </a:lnTo>
                  <a:lnTo>
                    <a:pt x="2883" y="1523"/>
                  </a:lnTo>
                  <a:lnTo>
                    <a:pt x="2230" y="1958"/>
                  </a:lnTo>
                  <a:lnTo>
                    <a:pt x="1687" y="2448"/>
                  </a:lnTo>
                  <a:lnTo>
                    <a:pt x="1415" y="2720"/>
                  </a:lnTo>
                  <a:lnTo>
                    <a:pt x="1197" y="3046"/>
                  </a:lnTo>
                  <a:lnTo>
                    <a:pt x="1034" y="3373"/>
                  </a:lnTo>
                  <a:lnTo>
                    <a:pt x="871" y="3753"/>
                  </a:lnTo>
                  <a:lnTo>
                    <a:pt x="762" y="4134"/>
                  </a:lnTo>
                  <a:lnTo>
                    <a:pt x="708" y="4515"/>
                  </a:lnTo>
                  <a:lnTo>
                    <a:pt x="436" y="6908"/>
                  </a:lnTo>
                  <a:lnTo>
                    <a:pt x="218" y="9246"/>
                  </a:lnTo>
                  <a:lnTo>
                    <a:pt x="109" y="11639"/>
                  </a:lnTo>
                  <a:lnTo>
                    <a:pt x="1" y="14032"/>
                  </a:lnTo>
                  <a:lnTo>
                    <a:pt x="1" y="15066"/>
                  </a:lnTo>
                  <a:lnTo>
                    <a:pt x="1" y="15610"/>
                  </a:lnTo>
                  <a:lnTo>
                    <a:pt x="55" y="16099"/>
                  </a:lnTo>
                  <a:lnTo>
                    <a:pt x="164" y="16589"/>
                  </a:lnTo>
                  <a:lnTo>
                    <a:pt x="273" y="17078"/>
                  </a:lnTo>
                  <a:lnTo>
                    <a:pt x="490" y="17568"/>
                  </a:lnTo>
                  <a:lnTo>
                    <a:pt x="762" y="18003"/>
                  </a:lnTo>
                  <a:lnTo>
                    <a:pt x="980" y="18329"/>
                  </a:lnTo>
                  <a:lnTo>
                    <a:pt x="1251" y="18601"/>
                  </a:lnTo>
                  <a:lnTo>
                    <a:pt x="1578" y="18818"/>
                  </a:lnTo>
                  <a:lnTo>
                    <a:pt x="1904" y="19036"/>
                  </a:lnTo>
                  <a:lnTo>
                    <a:pt x="2230" y="19199"/>
                  </a:lnTo>
                  <a:lnTo>
                    <a:pt x="2611" y="19308"/>
                  </a:lnTo>
                  <a:lnTo>
                    <a:pt x="3318" y="19525"/>
                  </a:lnTo>
                  <a:lnTo>
                    <a:pt x="5385" y="19906"/>
                  </a:lnTo>
                  <a:lnTo>
                    <a:pt x="6418" y="20069"/>
                  </a:lnTo>
                  <a:lnTo>
                    <a:pt x="7506" y="20124"/>
                  </a:lnTo>
                  <a:lnTo>
                    <a:pt x="7560" y="20776"/>
                  </a:lnTo>
                  <a:lnTo>
                    <a:pt x="7560" y="21483"/>
                  </a:lnTo>
                  <a:lnTo>
                    <a:pt x="7560" y="22136"/>
                  </a:lnTo>
                  <a:lnTo>
                    <a:pt x="7560" y="22789"/>
                  </a:lnTo>
                  <a:lnTo>
                    <a:pt x="7615" y="23278"/>
                  </a:lnTo>
                  <a:lnTo>
                    <a:pt x="7724" y="23713"/>
                  </a:lnTo>
                  <a:lnTo>
                    <a:pt x="7832" y="24148"/>
                  </a:lnTo>
                  <a:lnTo>
                    <a:pt x="8050" y="24529"/>
                  </a:lnTo>
                  <a:lnTo>
                    <a:pt x="8322" y="24855"/>
                  </a:lnTo>
                  <a:lnTo>
                    <a:pt x="8648" y="25182"/>
                  </a:lnTo>
                  <a:lnTo>
                    <a:pt x="9029" y="25399"/>
                  </a:lnTo>
                  <a:lnTo>
                    <a:pt x="9518" y="25562"/>
                  </a:lnTo>
                  <a:lnTo>
                    <a:pt x="9953" y="25617"/>
                  </a:lnTo>
                  <a:lnTo>
                    <a:pt x="10497" y="25671"/>
                  </a:lnTo>
                  <a:lnTo>
                    <a:pt x="11096" y="25726"/>
                  </a:lnTo>
                  <a:lnTo>
                    <a:pt x="11694" y="25726"/>
                  </a:lnTo>
                  <a:lnTo>
                    <a:pt x="12238" y="25671"/>
                  </a:lnTo>
                  <a:lnTo>
                    <a:pt x="12782" y="25562"/>
                  </a:lnTo>
                  <a:lnTo>
                    <a:pt x="13271" y="25399"/>
                  </a:lnTo>
                  <a:lnTo>
                    <a:pt x="13652" y="25127"/>
                  </a:lnTo>
                  <a:lnTo>
                    <a:pt x="13924" y="24855"/>
                  </a:lnTo>
                  <a:lnTo>
                    <a:pt x="14141" y="24583"/>
                  </a:lnTo>
                  <a:lnTo>
                    <a:pt x="14304" y="24257"/>
                  </a:lnTo>
                  <a:lnTo>
                    <a:pt x="14468" y="23931"/>
                  </a:lnTo>
                  <a:lnTo>
                    <a:pt x="14685" y="23278"/>
                  </a:lnTo>
                  <a:lnTo>
                    <a:pt x="14903" y="22517"/>
                  </a:lnTo>
                  <a:lnTo>
                    <a:pt x="15175" y="21211"/>
                  </a:lnTo>
                  <a:lnTo>
                    <a:pt x="15338" y="19852"/>
                  </a:lnTo>
                  <a:lnTo>
                    <a:pt x="15447" y="18546"/>
                  </a:lnTo>
                  <a:lnTo>
                    <a:pt x="15555" y="17187"/>
                  </a:lnTo>
                  <a:lnTo>
                    <a:pt x="15555" y="16371"/>
                  </a:lnTo>
                  <a:lnTo>
                    <a:pt x="15610" y="15990"/>
                  </a:lnTo>
                  <a:lnTo>
                    <a:pt x="15718" y="15664"/>
                  </a:lnTo>
                  <a:lnTo>
                    <a:pt x="15827" y="15446"/>
                  </a:lnTo>
                  <a:lnTo>
                    <a:pt x="15936" y="15283"/>
                  </a:lnTo>
                  <a:lnTo>
                    <a:pt x="16208" y="14957"/>
                  </a:lnTo>
                  <a:lnTo>
                    <a:pt x="16589" y="14739"/>
                  </a:lnTo>
                  <a:lnTo>
                    <a:pt x="16969" y="14576"/>
                  </a:lnTo>
                  <a:lnTo>
                    <a:pt x="17840" y="14250"/>
                  </a:lnTo>
                  <a:lnTo>
                    <a:pt x="18220" y="14032"/>
                  </a:lnTo>
                  <a:lnTo>
                    <a:pt x="18547" y="13706"/>
                  </a:lnTo>
                  <a:lnTo>
                    <a:pt x="18764" y="13325"/>
                  </a:lnTo>
                  <a:lnTo>
                    <a:pt x="18982" y="12945"/>
                  </a:lnTo>
                  <a:lnTo>
                    <a:pt x="19036" y="12510"/>
                  </a:lnTo>
                  <a:lnTo>
                    <a:pt x="19036" y="12292"/>
                  </a:lnTo>
                  <a:lnTo>
                    <a:pt x="18982" y="12074"/>
                  </a:lnTo>
                  <a:lnTo>
                    <a:pt x="18819" y="11748"/>
                  </a:lnTo>
                  <a:lnTo>
                    <a:pt x="18601" y="11476"/>
                  </a:lnTo>
                  <a:lnTo>
                    <a:pt x="18329" y="11259"/>
                  </a:lnTo>
                  <a:lnTo>
                    <a:pt x="18057" y="11095"/>
                  </a:lnTo>
                  <a:lnTo>
                    <a:pt x="17731" y="10987"/>
                  </a:lnTo>
                  <a:lnTo>
                    <a:pt x="17350" y="10932"/>
                  </a:lnTo>
                  <a:lnTo>
                    <a:pt x="16697" y="10824"/>
                  </a:lnTo>
                  <a:lnTo>
                    <a:pt x="16752" y="10660"/>
                  </a:lnTo>
                  <a:lnTo>
                    <a:pt x="16806" y="10443"/>
                  </a:lnTo>
                  <a:lnTo>
                    <a:pt x="16806" y="10062"/>
                  </a:lnTo>
                  <a:lnTo>
                    <a:pt x="16806" y="9627"/>
                  </a:lnTo>
                  <a:lnTo>
                    <a:pt x="16806" y="9192"/>
                  </a:lnTo>
                  <a:lnTo>
                    <a:pt x="17024" y="7669"/>
                  </a:lnTo>
                  <a:lnTo>
                    <a:pt x="17187" y="6527"/>
                  </a:lnTo>
                  <a:lnTo>
                    <a:pt x="17296" y="5385"/>
                  </a:lnTo>
                  <a:lnTo>
                    <a:pt x="17350" y="4787"/>
                  </a:lnTo>
                  <a:lnTo>
                    <a:pt x="17241" y="4188"/>
                  </a:lnTo>
                  <a:lnTo>
                    <a:pt x="17133" y="3590"/>
                  </a:lnTo>
                  <a:lnTo>
                    <a:pt x="16915" y="3046"/>
                  </a:lnTo>
                  <a:lnTo>
                    <a:pt x="16643" y="2502"/>
                  </a:lnTo>
                  <a:lnTo>
                    <a:pt x="16317" y="1958"/>
                  </a:lnTo>
                  <a:lnTo>
                    <a:pt x="15936" y="1523"/>
                  </a:lnTo>
                  <a:lnTo>
                    <a:pt x="15501" y="1143"/>
                  </a:lnTo>
                  <a:lnTo>
                    <a:pt x="15066" y="871"/>
                  </a:lnTo>
                  <a:lnTo>
                    <a:pt x="14631" y="653"/>
                  </a:lnTo>
                  <a:lnTo>
                    <a:pt x="14141" y="436"/>
                  </a:lnTo>
                  <a:lnTo>
                    <a:pt x="13706" y="327"/>
                  </a:lnTo>
                  <a:lnTo>
                    <a:pt x="12727" y="109"/>
                  </a:lnTo>
                  <a:lnTo>
                    <a:pt x="11694" y="55"/>
                  </a:lnTo>
                  <a:lnTo>
                    <a:pt x="10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95;p64">
              <a:extLst>
                <a:ext uri="{FF2B5EF4-FFF2-40B4-BE49-F238E27FC236}">
                  <a16:creationId xmlns:a16="http://schemas.microsoft.com/office/drawing/2014/main" id="{15652C03-2953-0034-33B6-92E664EF05E4}"/>
                </a:ext>
              </a:extLst>
            </p:cNvPr>
            <p:cNvSpPr/>
            <p:nvPr/>
          </p:nvSpPr>
          <p:spPr>
            <a:xfrm>
              <a:off x="1740592" y="3235289"/>
              <a:ext cx="376787" cy="505500"/>
            </a:xfrm>
            <a:custGeom>
              <a:avLst/>
              <a:gdLst/>
              <a:ahLst/>
              <a:cxnLst/>
              <a:rect l="l" t="t" r="r" b="b"/>
              <a:pathLst>
                <a:path w="19581" h="26270" extrusionOk="0">
                  <a:moveTo>
                    <a:pt x="11911" y="544"/>
                  </a:moveTo>
                  <a:lnTo>
                    <a:pt x="12782" y="653"/>
                  </a:lnTo>
                  <a:lnTo>
                    <a:pt x="13652" y="762"/>
                  </a:lnTo>
                  <a:lnTo>
                    <a:pt x="14522" y="1034"/>
                  </a:lnTo>
                  <a:lnTo>
                    <a:pt x="14903" y="1197"/>
                  </a:lnTo>
                  <a:lnTo>
                    <a:pt x="15229" y="1415"/>
                  </a:lnTo>
                  <a:lnTo>
                    <a:pt x="15555" y="1632"/>
                  </a:lnTo>
                  <a:lnTo>
                    <a:pt x="15882" y="1904"/>
                  </a:lnTo>
                  <a:lnTo>
                    <a:pt x="16154" y="2176"/>
                  </a:lnTo>
                  <a:lnTo>
                    <a:pt x="16426" y="2448"/>
                  </a:lnTo>
                  <a:lnTo>
                    <a:pt x="16643" y="2829"/>
                  </a:lnTo>
                  <a:lnTo>
                    <a:pt x="16806" y="3155"/>
                  </a:lnTo>
                  <a:lnTo>
                    <a:pt x="17024" y="3590"/>
                  </a:lnTo>
                  <a:lnTo>
                    <a:pt x="17133" y="3971"/>
                  </a:lnTo>
                  <a:lnTo>
                    <a:pt x="17241" y="4406"/>
                  </a:lnTo>
                  <a:lnTo>
                    <a:pt x="17296" y="4841"/>
                  </a:lnTo>
                  <a:lnTo>
                    <a:pt x="17350" y="5331"/>
                  </a:lnTo>
                  <a:lnTo>
                    <a:pt x="17296" y="5820"/>
                  </a:lnTo>
                  <a:lnTo>
                    <a:pt x="17187" y="6799"/>
                  </a:lnTo>
                  <a:lnTo>
                    <a:pt x="16861" y="8920"/>
                  </a:lnTo>
                  <a:lnTo>
                    <a:pt x="16806" y="9410"/>
                  </a:lnTo>
                  <a:lnTo>
                    <a:pt x="16806" y="9953"/>
                  </a:lnTo>
                  <a:lnTo>
                    <a:pt x="16806" y="10497"/>
                  </a:lnTo>
                  <a:lnTo>
                    <a:pt x="16752" y="10769"/>
                  </a:lnTo>
                  <a:lnTo>
                    <a:pt x="16698" y="11041"/>
                  </a:lnTo>
                  <a:lnTo>
                    <a:pt x="16698" y="11150"/>
                  </a:lnTo>
                  <a:lnTo>
                    <a:pt x="16752" y="11259"/>
                  </a:lnTo>
                  <a:lnTo>
                    <a:pt x="16861" y="11367"/>
                  </a:lnTo>
                  <a:lnTo>
                    <a:pt x="16969" y="11367"/>
                  </a:lnTo>
                  <a:lnTo>
                    <a:pt x="17676" y="11476"/>
                  </a:lnTo>
                  <a:lnTo>
                    <a:pt x="18057" y="11585"/>
                  </a:lnTo>
                  <a:lnTo>
                    <a:pt x="18438" y="11748"/>
                  </a:lnTo>
                  <a:lnTo>
                    <a:pt x="18710" y="11966"/>
                  </a:lnTo>
                  <a:lnTo>
                    <a:pt x="18927" y="12238"/>
                  </a:lnTo>
                  <a:lnTo>
                    <a:pt x="18982" y="12401"/>
                  </a:lnTo>
                  <a:lnTo>
                    <a:pt x="19036" y="12564"/>
                  </a:lnTo>
                  <a:lnTo>
                    <a:pt x="19036" y="12727"/>
                  </a:lnTo>
                  <a:lnTo>
                    <a:pt x="19036" y="12945"/>
                  </a:lnTo>
                  <a:lnTo>
                    <a:pt x="18927" y="13271"/>
                  </a:lnTo>
                  <a:lnTo>
                    <a:pt x="18764" y="13543"/>
                  </a:lnTo>
                  <a:lnTo>
                    <a:pt x="18601" y="13815"/>
                  </a:lnTo>
                  <a:lnTo>
                    <a:pt x="18384" y="13978"/>
                  </a:lnTo>
                  <a:lnTo>
                    <a:pt x="18166" y="14141"/>
                  </a:lnTo>
                  <a:lnTo>
                    <a:pt x="17894" y="14304"/>
                  </a:lnTo>
                  <a:lnTo>
                    <a:pt x="17296" y="14576"/>
                  </a:lnTo>
                  <a:lnTo>
                    <a:pt x="16861" y="14739"/>
                  </a:lnTo>
                  <a:lnTo>
                    <a:pt x="16426" y="15011"/>
                  </a:lnTo>
                  <a:lnTo>
                    <a:pt x="16045" y="15338"/>
                  </a:lnTo>
                  <a:lnTo>
                    <a:pt x="15882" y="15501"/>
                  </a:lnTo>
                  <a:lnTo>
                    <a:pt x="15773" y="15718"/>
                  </a:lnTo>
                  <a:lnTo>
                    <a:pt x="15664" y="16099"/>
                  </a:lnTo>
                  <a:lnTo>
                    <a:pt x="15610" y="16425"/>
                  </a:lnTo>
                  <a:lnTo>
                    <a:pt x="15555" y="17132"/>
                  </a:lnTo>
                  <a:lnTo>
                    <a:pt x="15447" y="18818"/>
                  </a:lnTo>
                  <a:lnTo>
                    <a:pt x="15283" y="20504"/>
                  </a:lnTo>
                  <a:lnTo>
                    <a:pt x="15012" y="22190"/>
                  </a:lnTo>
                  <a:lnTo>
                    <a:pt x="14848" y="22897"/>
                  </a:lnTo>
                  <a:lnTo>
                    <a:pt x="14685" y="23605"/>
                  </a:lnTo>
                  <a:lnTo>
                    <a:pt x="14413" y="24312"/>
                  </a:lnTo>
                  <a:lnTo>
                    <a:pt x="14250" y="24638"/>
                  </a:lnTo>
                  <a:lnTo>
                    <a:pt x="14033" y="24910"/>
                  </a:lnTo>
                  <a:lnTo>
                    <a:pt x="13815" y="25127"/>
                  </a:lnTo>
                  <a:lnTo>
                    <a:pt x="13597" y="25291"/>
                  </a:lnTo>
                  <a:lnTo>
                    <a:pt x="13380" y="25399"/>
                  </a:lnTo>
                  <a:lnTo>
                    <a:pt x="13162" y="25508"/>
                  </a:lnTo>
                  <a:lnTo>
                    <a:pt x="12618" y="25671"/>
                  </a:lnTo>
                  <a:lnTo>
                    <a:pt x="12075" y="25726"/>
                  </a:lnTo>
                  <a:lnTo>
                    <a:pt x="10987" y="25726"/>
                  </a:lnTo>
                  <a:lnTo>
                    <a:pt x="10443" y="25671"/>
                  </a:lnTo>
                  <a:lnTo>
                    <a:pt x="9899" y="25562"/>
                  </a:lnTo>
                  <a:lnTo>
                    <a:pt x="9518" y="25454"/>
                  </a:lnTo>
                  <a:lnTo>
                    <a:pt x="9138" y="25291"/>
                  </a:lnTo>
                  <a:lnTo>
                    <a:pt x="8866" y="25073"/>
                  </a:lnTo>
                  <a:lnTo>
                    <a:pt x="8648" y="24801"/>
                  </a:lnTo>
                  <a:lnTo>
                    <a:pt x="8431" y="24475"/>
                  </a:lnTo>
                  <a:lnTo>
                    <a:pt x="8322" y="24148"/>
                  </a:lnTo>
                  <a:lnTo>
                    <a:pt x="8213" y="23822"/>
                  </a:lnTo>
                  <a:lnTo>
                    <a:pt x="8159" y="23441"/>
                  </a:lnTo>
                  <a:lnTo>
                    <a:pt x="8104" y="22680"/>
                  </a:lnTo>
                  <a:lnTo>
                    <a:pt x="8050" y="21864"/>
                  </a:lnTo>
                  <a:lnTo>
                    <a:pt x="8050" y="21103"/>
                  </a:lnTo>
                  <a:lnTo>
                    <a:pt x="8050" y="20396"/>
                  </a:lnTo>
                  <a:lnTo>
                    <a:pt x="7996" y="20287"/>
                  </a:lnTo>
                  <a:lnTo>
                    <a:pt x="7941" y="20178"/>
                  </a:lnTo>
                  <a:lnTo>
                    <a:pt x="7887" y="20124"/>
                  </a:lnTo>
                  <a:lnTo>
                    <a:pt x="7778" y="20124"/>
                  </a:lnTo>
                  <a:lnTo>
                    <a:pt x="7017" y="20069"/>
                  </a:lnTo>
                  <a:lnTo>
                    <a:pt x="6255" y="20015"/>
                  </a:lnTo>
                  <a:lnTo>
                    <a:pt x="4787" y="19743"/>
                  </a:lnTo>
                  <a:lnTo>
                    <a:pt x="3481" y="19471"/>
                  </a:lnTo>
                  <a:lnTo>
                    <a:pt x="2829" y="19308"/>
                  </a:lnTo>
                  <a:lnTo>
                    <a:pt x="2502" y="19145"/>
                  </a:lnTo>
                  <a:lnTo>
                    <a:pt x="2231" y="19036"/>
                  </a:lnTo>
                  <a:lnTo>
                    <a:pt x="1904" y="18818"/>
                  </a:lnTo>
                  <a:lnTo>
                    <a:pt x="1687" y="18601"/>
                  </a:lnTo>
                  <a:lnTo>
                    <a:pt x="1415" y="18329"/>
                  </a:lnTo>
                  <a:lnTo>
                    <a:pt x="1252" y="18111"/>
                  </a:lnTo>
                  <a:lnTo>
                    <a:pt x="925" y="17568"/>
                  </a:lnTo>
                  <a:lnTo>
                    <a:pt x="708" y="16915"/>
                  </a:lnTo>
                  <a:lnTo>
                    <a:pt x="599" y="16317"/>
                  </a:lnTo>
                  <a:lnTo>
                    <a:pt x="545" y="15664"/>
                  </a:lnTo>
                  <a:lnTo>
                    <a:pt x="545" y="14957"/>
                  </a:lnTo>
                  <a:lnTo>
                    <a:pt x="545" y="14304"/>
                  </a:lnTo>
                  <a:lnTo>
                    <a:pt x="708" y="10388"/>
                  </a:lnTo>
                  <a:lnTo>
                    <a:pt x="871" y="8431"/>
                  </a:lnTo>
                  <a:lnTo>
                    <a:pt x="1034" y="6473"/>
                  </a:lnTo>
                  <a:lnTo>
                    <a:pt x="1143" y="5602"/>
                  </a:lnTo>
                  <a:lnTo>
                    <a:pt x="1252" y="4787"/>
                  </a:lnTo>
                  <a:lnTo>
                    <a:pt x="1306" y="4406"/>
                  </a:lnTo>
                  <a:lnTo>
                    <a:pt x="1469" y="4025"/>
                  </a:lnTo>
                  <a:lnTo>
                    <a:pt x="1632" y="3645"/>
                  </a:lnTo>
                  <a:lnTo>
                    <a:pt x="1850" y="3264"/>
                  </a:lnTo>
                  <a:lnTo>
                    <a:pt x="2285" y="2774"/>
                  </a:lnTo>
                  <a:lnTo>
                    <a:pt x="2774" y="2339"/>
                  </a:lnTo>
                  <a:lnTo>
                    <a:pt x="3373" y="1959"/>
                  </a:lnTo>
                  <a:lnTo>
                    <a:pt x="3971" y="1632"/>
                  </a:lnTo>
                  <a:lnTo>
                    <a:pt x="4732" y="1360"/>
                  </a:lnTo>
                  <a:lnTo>
                    <a:pt x="5494" y="1143"/>
                  </a:lnTo>
                  <a:lnTo>
                    <a:pt x="6310" y="980"/>
                  </a:lnTo>
                  <a:lnTo>
                    <a:pt x="7125" y="816"/>
                  </a:lnTo>
                  <a:lnTo>
                    <a:pt x="8050" y="708"/>
                  </a:lnTo>
                  <a:lnTo>
                    <a:pt x="9083" y="599"/>
                  </a:lnTo>
                  <a:lnTo>
                    <a:pt x="10062" y="544"/>
                  </a:lnTo>
                  <a:close/>
                  <a:moveTo>
                    <a:pt x="10334" y="1"/>
                  </a:moveTo>
                  <a:lnTo>
                    <a:pt x="9301" y="55"/>
                  </a:lnTo>
                  <a:lnTo>
                    <a:pt x="8267" y="109"/>
                  </a:lnTo>
                  <a:lnTo>
                    <a:pt x="7343" y="273"/>
                  </a:lnTo>
                  <a:lnTo>
                    <a:pt x="6418" y="381"/>
                  </a:lnTo>
                  <a:lnTo>
                    <a:pt x="5439" y="599"/>
                  </a:lnTo>
                  <a:lnTo>
                    <a:pt x="4515" y="871"/>
                  </a:lnTo>
                  <a:lnTo>
                    <a:pt x="3862" y="1143"/>
                  </a:lnTo>
                  <a:lnTo>
                    <a:pt x="3209" y="1469"/>
                  </a:lnTo>
                  <a:lnTo>
                    <a:pt x="2557" y="1850"/>
                  </a:lnTo>
                  <a:lnTo>
                    <a:pt x="2013" y="2285"/>
                  </a:lnTo>
                  <a:lnTo>
                    <a:pt x="1523" y="2829"/>
                  </a:lnTo>
                  <a:lnTo>
                    <a:pt x="1143" y="3427"/>
                  </a:lnTo>
                  <a:lnTo>
                    <a:pt x="980" y="3699"/>
                  </a:lnTo>
                  <a:lnTo>
                    <a:pt x="871" y="4080"/>
                  </a:lnTo>
                  <a:lnTo>
                    <a:pt x="762" y="4406"/>
                  </a:lnTo>
                  <a:lnTo>
                    <a:pt x="708" y="4787"/>
                  </a:lnTo>
                  <a:lnTo>
                    <a:pt x="436" y="7180"/>
                  </a:lnTo>
                  <a:lnTo>
                    <a:pt x="218" y="9573"/>
                  </a:lnTo>
                  <a:lnTo>
                    <a:pt x="109" y="11911"/>
                  </a:lnTo>
                  <a:lnTo>
                    <a:pt x="6" y="14193"/>
                  </a:lnTo>
                  <a:lnTo>
                    <a:pt x="6" y="14193"/>
                  </a:lnTo>
                  <a:lnTo>
                    <a:pt x="1" y="14196"/>
                  </a:lnTo>
                  <a:lnTo>
                    <a:pt x="1" y="14304"/>
                  </a:lnTo>
                  <a:lnTo>
                    <a:pt x="1" y="15011"/>
                  </a:lnTo>
                  <a:lnTo>
                    <a:pt x="1" y="15718"/>
                  </a:lnTo>
                  <a:lnTo>
                    <a:pt x="109" y="16425"/>
                  </a:lnTo>
                  <a:lnTo>
                    <a:pt x="218" y="17132"/>
                  </a:lnTo>
                  <a:lnTo>
                    <a:pt x="436" y="17785"/>
                  </a:lnTo>
                  <a:lnTo>
                    <a:pt x="762" y="18383"/>
                  </a:lnTo>
                  <a:lnTo>
                    <a:pt x="980" y="18655"/>
                  </a:lnTo>
                  <a:lnTo>
                    <a:pt x="1197" y="18873"/>
                  </a:lnTo>
                  <a:lnTo>
                    <a:pt x="1469" y="19145"/>
                  </a:lnTo>
                  <a:lnTo>
                    <a:pt x="1795" y="19362"/>
                  </a:lnTo>
                  <a:lnTo>
                    <a:pt x="2067" y="19580"/>
                  </a:lnTo>
                  <a:lnTo>
                    <a:pt x="2394" y="19689"/>
                  </a:lnTo>
                  <a:lnTo>
                    <a:pt x="3101" y="19906"/>
                  </a:lnTo>
                  <a:lnTo>
                    <a:pt x="3753" y="20069"/>
                  </a:lnTo>
                  <a:lnTo>
                    <a:pt x="4460" y="20233"/>
                  </a:lnTo>
                  <a:lnTo>
                    <a:pt x="6092" y="20504"/>
                  </a:lnTo>
                  <a:lnTo>
                    <a:pt x="6908" y="20613"/>
                  </a:lnTo>
                  <a:lnTo>
                    <a:pt x="7526" y="20652"/>
                  </a:lnTo>
                  <a:lnTo>
                    <a:pt x="7526" y="20652"/>
                  </a:lnTo>
                  <a:lnTo>
                    <a:pt x="7560" y="21103"/>
                  </a:lnTo>
                  <a:lnTo>
                    <a:pt x="7560" y="21864"/>
                  </a:lnTo>
                  <a:lnTo>
                    <a:pt x="7560" y="22626"/>
                  </a:lnTo>
                  <a:lnTo>
                    <a:pt x="7615" y="23387"/>
                  </a:lnTo>
                  <a:lnTo>
                    <a:pt x="7724" y="24094"/>
                  </a:lnTo>
                  <a:lnTo>
                    <a:pt x="7832" y="24420"/>
                  </a:lnTo>
                  <a:lnTo>
                    <a:pt x="7996" y="24747"/>
                  </a:lnTo>
                  <a:lnTo>
                    <a:pt x="8159" y="25073"/>
                  </a:lnTo>
                  <a:lnTo>
                    <a:pt x="8376" y="25345"/>
                  </a:lnTo>
                  <a:lnTo>
                    <a:pt x="8648" y="25562"/>
                  </a:lnTo>
                  <a:lnTo>
                    <a:pt x="8975" y="25780"/>
                  </a:lnTo>
                  <a:lnTo>
                    <a:pt x="9573" y="26052"/>
                  </a:lnTo>
                  <a:lnTo>
                    <a:pt x="10171" y="26161"/>
                  </a:lnTo>
                  <a:lnTo>
                    <a:pt x="10769" y="26269"/>
                  </a:lnTo>
                  <a:lnTo>
                    <a:pt x="11966" y="26269"/>
                  </a:lnTo>
                  <a:lnTo>
                    <a:pt x="12564" y="26215"/>
                  </a:lnTo>
                  <a:lnTo>
                    <a:pt x="13162" y="26106"/>
                  </a:lnTo>
                  <a:lnTo>
                    <a:pt x="13761" y="25834"/>
                  </a:lnTo>
                  <a:lnTo>
                    <a:pt x="14033" y="25671"/>
                  </a:lnTo>
                  <a:lnTo>
                    <a:pt x="14304" y="25454"/>
                  </a:lnTo>
                  <a:lnTo>
                    <a:pt x="14522" y="25182"/>
                  </a:lnTo>
                  <a:lnTo>
                    <a:pt x="14685" y="24855"/>
                  </a:lnTo>
                  <a:lnTo>
                    <a:pt x="15012" y="24257"/>
                  </a:lnTo>
                  <a:lnTo>
                    <a:pt x="15229" y="23605"/>
                  </a:lnTo>
                  <a:lnTo>
                    <a:pt x="15447" y="22734"/>
                  </a:lnTo>
                  <a:lnTo>
                    <a:pt x="15664" y="21810"/>
                  </a:lnTo>
                  <a:lnTo>
                    <a:pt x="15882" y="20015"/>
                  </a:lnTo>
                  <a:lnTo>
                    <a:pt x="16045" y="18166"/>
                  </a:lnTo>
                  <a:lnTo>
                    <a:pt x="16045" y="17187"/>
                  </a:lnTo>
                  <a:lnTo>
                    <a:pt x="16099" y="16752"/>
                  </a:lnTo>
                  <a:lnTo>
                    <a:pt x="16154" y="16262"/>
                  </a:lnTo>
                  <a:lnTo>
                    <a:pt x="16262" y="15936"/>
                  </a:lnTo>
                  <a:lnTo>
                    <a:pt x="16426" y="15718"/>
                  </a:lnTo>
                  <a:lnTo>
                    <a:pt x="16643" y="15501"/>
                  </a:lnTo>
                  <a:lnTo>
                    <a:pt x="16861" y="15338"/>
                  </a:lnTo>
                  <a:lnTo>
                    <a:pt x="17405" y="15066"/>
                  </a:lnTo>
                  <a:lnTo>
                    <a:pt x="18003" y="14848"/>
                  </a:lnTo>
                  <a:lnTo>
                    <a:pt x="18329" y="14685"/>
                  </a:lnTo>
                  <a:lnTo>
                    <a:pt x="18655" y="14468"/>
                  </a:lnTo>
                  <a:lnTo>
                    <a:pt x="18927" y="14196"/>
                  </a:lnTo>
                  <a:lnTo>
                    <a:pt x="19199" y="13924"/>
                  </a:lnTo>
                  <a:lnTo>
                    <a:pt x="19362" y="13597"/>
                  </a:lnTo>
                  <a:lnTo>
                    <a:pt x="19526" y="13271"/>
                  </a:lnTo>
                  <a:lnTo>
                    <a:pt x="19580" y="12890"/>
                  </a:lnTo>
                  <a:lnTo>
                    <a:pt x="19580" y="12510"/>
                  </a:lnTo>
                  <a:lnTo>
                    <a:pt x="19471" y="12074"/>
                  </a:lnTo>
                  <a:lnTo>
                    <a:pt x="19254" y="11694"/>
                  </a:lnTo>
                  <a:lnTo>
                    <a:pt x="18927" y="11422"/>
                  </a:lnTo>
                  <a:lnTo>
                    <a:pt x="18601" y="11204"/>
                  </a:lnTo>
                  <a:lnTo>
                    <a:pt x="18220" y="11041"/>
                  </a:lnTo>
                  <a:lnTo>
                    <a:pt x="17785" y="10932"/>
                  </a:lnTo>
                  <a:lnTo>
                    <a:pt x="17350" y="10878"/>
                  </a:lnTo>
                  <a:lnTo>
                    <a:pt x="17311" y="10872"/>
                  </a:lnTo>
                  <a:lnTo>
                    <a:pt x="17311" y="10872"/>
                  </a:lnTo>
                  <a:lnTo>
                    <a:pt x="17350" y="10715"/>
                  </a:lnTo>
                  <a:lnTo>
                    <a:pt x="17350" y="10225"/>
                  </a:lnTo>
                  <a:lnTo>
                    <a:pt x="17350" y="9790"/>
                  </a:lnTo>
                  <a:lnTo>
                    <a:pt x="17350" y="9301"/>
                  </a:lnTo>
                  <a:lnTo>
                    <a:pt x="17676" y="7125"/>
                  </a:lnTo>
                  <a:lnTo>
                    <a:pt x="17785" y="6255"/>
                  </a:lnTo>
                  <a:lnTo>
                    <a:pt x="17840" y="5385"/>
                  </a:lnTo>
                  <a:lnTo>
                    <a:pt x="17840" y="4950"/>
                  </a:lnTo>
                  <a:lnTo>
                    <a:pt x="17785" y="4515"/>
                  </a:lnTo>
                  <a:lnTo>
                    <a:pt x="17731" y="4080"/>
                  </a:lnTo>
                  <a:lnTo>
                    <a:pt x="17622" y="3645"/>
                  </a:lnTo>
                  <a:lnTo>
                    <a:pt x="17296" y="2937"/>
                  </a:lnTo>
                  <a:lnTo>
                    <a:pt x="16915" y="2230"/>
                  </a:lnTo>
                  <a:lnTo>
                    <a:pt x="16643" y="1904"/>
                  </a:lnTo>
                  <a:lnTo>
                    <a:pt x="16371" y="1632"/>
                  </a:lnTo>
                  <a:lnTo>
                    <a:pt x="16099" y="1360"/>
                  </a:lnTo>
                  <a:lnTo>
                    <a:pt x="15773" y="1088"/>
                  </a:lnTo>
                  <a:lnTo>
                    <a:pt x="15392" y="871"/>
                  </a:lnTo>
                  <a:lnTo>
                    <a:pt x="15012" y="653"/>
                  </a:lnTo>
                  <a:lnTo>
                    <a:pt x="14631" y="490"/>
                  </a:lnTo>
                  <a:lnTo>
                    <a:pt x="14196" y="381"/>
                  </a:lnTo>
                  <a:lnTo>
                    <a:pt x="13325" y="164"/>
                  </a:lnTo>
                  <a:lnTo>
                    <a:pt x="12401" y="55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96;p64">
              <a:extLst>
                <a:ext uri="{FF2B5EF4-FFF2-40B4-BE49-F238E27FC236}">
                  <a16:creationId xmlns:a16="http://schemas.microsoft.com/office/drawing/2014/main" id="{991CCB9E-E7E2-5401-E036-CDCEF8882E09}"/>
                </a:ext>
              </a:extLst>
            </p:cNvPr>
            <p:cNvSpPr/>
            <p:nvPr/>
          </p:nvSpPr>
          <p:spPr>
            <a:xfrm>
              <a:off x="1715481" y="3188203"/>
              <a:ext cx="413406" cy="264796"/>
            </a:xfrm>
            <a:custGeom>
              <a:avLst/>
              <a:gdLst/>
              <a:ahLst/>
              <a:cxnLst/>
              <a:rect l="l" t="t" r="r" b="b"/>
              <a:pathLst>
                <a:path w="21484" h="13761" extrusionOk="0">
                  <a:moveTo>
                    <a:pt x="6146" y="0"/>
                  </a:moveTo>
                  <a:lnTo>
                    <a:pt x="5330" y="55"/>
                  </a:lnTo>
                  <a:lnTo>
                    <a:pt x="4514" y="218"/>
                  </a:lnTo>
                  <a:lnTo>
                    <a:pt x="3753" y="435"/>
                  </a:lnTo>
                  <a:lnTo>
                    <a:pt x="3100" y="707"/>
                  </a:lnTo>
                  <a:lnTo>
                    <a:pt x="2502" y="1034"/>
                  </a:lnTo>
                  <a:lnTo>
                    <a:pt x="1958" y="1414"/>
                  </a:lnTo>
                  <a:lnTo>
                    <a:pt x="1469" y="1904"/>
                  </a:lnTo>
                  <a:lnTo>
                    <a:pt x="1034" y="2393"/>
                  </a:lnTo>
                  <a:lnTo>
                    <a:pt x="653" y="2937"/>
                  </a:lnTo>
                  <a:lnTo>
                    <a:pt x="381" y="3535"/>
                  </a:lnTo>
                  <a:lnTo>
                    <a:pt x="164" y="4134"/>
                  </a:lnTo>
                  <a:lnTo>
                    <a:pt x="0" y="4841"/>
                  </a:lnTo>
                  <a:lnTo>
                    <a:pt x="0" y="5493"/>
                  </a:lnTo>
                  <a:lnTo>
                    <a:pt x="55" y="6146"/>
                  </a:lnTo>
                  <a:lnTo>
                    <a:pt x="218" y="6799"/>
                  </a:lnTo>
                  <a:lnTo>
                    <a:pt x="490" y="7451"/>
                  </a:lnTo>
                  <a:lnTo>
                    <a:pt x="816" y="7995"/>
                  </a:lnTo>
                  <a:lnTo>
                    <a:pt x="1251" y="8485"/>
                  </a:lnTo>
                  <a:lnTo>
                    <a:pt x="1795" y="8920"/>
                  </a:lnTo>
                  <a:lnTo>
                    <a:pt x="1958" y="9028"/>
                  </a:lnTo>
                  <a:lnTo>
                    <a:pt x="2121" y="9028"/>
                  </a:lnTo>
                  <a:lnTo>
                    <a:pt x="2285" y="8920"/>
                  </a:lnTo>
                  <a:lnTo>
                    <a:pt x="2339" y="8811"/>
                  </a:lnTo>
                  <a:lnTo>
                    <a:pt x="2883" y="7886"/>
                  </a:lnTo>
                  <a:lnTo>
                    <a:pt x="3536" y="6962"/>
                  </a:lnTo>
                  <a:lnTo>
                    <a:pt x="4188" y="6146"/>
                  </a:lnTo>
                  <a:lnTo>
                    <a:pt x="4950" y="5384"/>
                  </a:lnTo>
                  <a:lnTo>
                    <a:pt x="5765" y="4677"/>
                  </a:lnTo>
                  <a:lnTo>
                    <a:pt x="6636" y="4079"/>
                  </a:lnTo>
                  <a:lnTo>
                    <a:pt x="7560" y="3481"/>
                  </a:lnTo>
                  <a:lnTo>
                    <a:pt x="8485" y="3046"/>
                  </a:lnTo>
                  <a:lnTo>
                    <a:pt x="8702" y="3970"/>
                  </a:lnTo>
                  <a:lnTo>
                    <a:pt x="8974" y="4949"/>
                  </a:lnTo>
                  <a:lnTo>
                    <a:pt x="9301" y="5820"/>
                  </a:lnTo>
                  <a:lnTo>
                    <a:pt x="9736" y="6744"/>
                  </a:lnTo>
                  <a:lnTo>
                    <a:pt x="10225" y="7614"/>
                  </a:lnTo>
                  <a:lnTo>
                    <a:pt x="10769" y="8430"/>
                  </a:lnTo>
                  <a:lnTo>
                    <a:pt x="11367" y="9192"/>
                  </a:lnTo>
                  <a:lnTo>
                    <a:pt x="12020" y="9953"/>
                  </a:lnTo>
                  <a:lnTo>
                    <a:pt x="12727" y="10606"/>
                  </a:lnTo>
                  <a:lnTo>
                    <a:pt x="13434" y="11258"/>
                  </a:lnTo>
                  <a:lnTo>
                    <a:pt x="14250" y="11802"/>
                  </a:lnTo>
                  <a:lnTo>
                    <a:pt x="15120" y="12346"/>
                  </a:lnTo>
                  <a:lnTo>
                    <a:pt x="15990" y="12781"/>
                  </a:lnTo>
                  <a:lnTo>
                    <a:pt x="16860" y="13162"/>
                  </a:lnTo>
                  <a:lnTo>
                    <a:pt x="17785" y="13488"/>
                  </a:lnTo>
                  <a:lnTo>
                    <a:pt x="18764" y="13706"/>
                  </a:lnTo>
                  <a:lnTo>
                    <a:pt x="19199" y="13760"/>
                  </a:lnTo>
                  <a:lnTo>
                    <a:pt x="19797" y="13760"/>
                  </a:lnTo>
                  <a:lnTo>
                    <a:pt x="20015" y="13651"/>
                  </a:lnTo>
                  <a:lnTo>
                    <a:pt x="20178" y="13543"/>
                  </a:lnTo>
                  <a:lnTo>
                    <a:pt x="20341" y="13434"/>
                  </a:lnTo>
                  <a:lnTo>
                    <a:pt x="20450" y="13107"/>
                  </a:lnTo>
                  <a:lnTo>
                    <a:pt x="20504" y="12781"/>
                  </a:lnTo>
                  <a:lnTo>
                    <a:pt x="21157" y="9300"/>
                  </a:lnTo>
                  <a:lnTo>
                    <a:pt x="21375" y="7669"/>
                  </a:lnTo>
                  <a:lnTo>
                    <a:pt x="21483" y="6853"/>
                  </a:lnTo>
                  <a:lnTo>
                    <a:pt x="21483" y="5983"/>
                  </a:lnTo>
                  <a:lnTo>
                    <a:pt x="21429" y="5167"/>
                  </a:lnTo>
                  <a:lnTo>
                    <a:pt x="21211" y="4351"/>
                  </a:lnTo>
                  <a:lnTo>
                    <a:pt x="21103" y="3970"/>
                  </a:lnTo>
                  <a:lnTo>
                    <a:pt x="20939" y="3590"/>
                  </a:lnTo>
                  <a:lnTo>
                    <a:pt x="20722" y="3209"/>
                  </a:lnTo>
                  <a:lnTo>
                    <a:pt x="20450" y="2883"/>
                  </a:lnTo>
                  <a:lnTo>
                    <a:pt x="20124" y="2502"/>
                  </a:lnTo>
                  <a:lnTo>
                    <a:pt x="19743" y="2176"/>
                  </a:lnTo>
                  <a:lnTo>
                    <a:pt x="19362" y="1849"/>
                  </a:lnTo>
                  <a:lnTo>
                    <a:pt x="18873" y="1632"/>
                  </a:lnTo>
                  <a:lnTo>
                    <a:pt x="18438" y="1414"/>
                  </a:lnTo>
                  <a:lnTo>
                    <a:pt x="17948" y="1251"/>
                  </a:lnTo>
                  <a:lnTo>
                    <a:pt x="17459" y="1088"/>
                  </a:lnTo>
                  <a:lnTo>
                    <a:pt x="16915" y="979"/>
                  </a:lnTo>
                  <a:lnTo>
                    <a:pt x="15936" y="870"/>
                  </a:lnTo>
                  <a:lnTo>
                    <a:pt x="12836" y="870"/>
                  </a:lnTo>
                  <a:lnTo>
                    <a:pt x="12020" y="816"/>
                  </a:lnTo>
                  <a:lnTo>
                    <a:pt x="11204" y="762"/>
                  </a:lnTo>
                  <a:lnTo>
                    <a:pt x="10388" y="707"/>
                  </a:lnTo>
                  <a:lnTo>
                    <a:pt x="9572" y="762"/>
                  </a:lnTo>
                  <a:lnTo>
                    <a:pt x="9246" y="762"/>
                  </a:lnTo>
                  <a:lnTo>
                    <a:pt x="8920" y="707"/>
                  </a:lnTo>
                  <a:lnTo>
                    <a:pt x="8594" y="653"/>
                  </a:lnTo>
                  <a:lnTo>
                    <a:pt x="8267" y="490"/>
                  </a:lnTo>
                  <a:lnTo>
                    <a:pt x="7669" y="218"/>
                  </a:lnTo>
                  <a:lnTo>
                    <a:pt x="7343" y="109"/>
                  </a:lnTo>
                  <a:lnTo>
                    <a:pt x="7016" y="55"/>
                  </a:lnTo>
                  <a:lnTo>
                    <a:pt x="6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97;p64">
              <a:extLst>
                <a:ext uri="{FF2B5EF4-FFF2-40B4-BE49-F238E27FC236}">
                  <a16:creationId xmlns:a16="http://schemas.microsoft.com/office/drawing/2014/main" id="{6D7EC378-C6A5-866C-6518-BFD680537973}"/>
                </a:ext>
              </a:extLst>
            </p:cNvPr>
            <p:cNvSpPr/>
            <p:nvPr/>
          </p:nvSpPr>
          <p:spPr>
            <a:xfrm>
              <a:off x="1710247" y="3184008"/>
              <a:ext cx="423874" cy="274225"/>
            </a:xfrm>
            <a:custGeom>
              <a:avLst/>
              <a:gdLst/>
              <a:ahLst/>
              <a:cxnLst/>
              <a:rect l="l" t="t" r="r" b="b"/>
              <a:pathLst>
                <a:path w="22028" h="14251" extrusionOk="0">
                  <a:moveTo>
                    <a:pt x="6581" y="490"/>
                  </a:moveTo>
                  <a:lnTo>
                    <a:pt x="7016" y="545"/>
                  </a:lnTo>
                  <a:lnTo>
                    <a:pt x="7397" y="599"/>
                  </a:lnTo>
                  <a:lnTo>
                    <a:pt x="7832" y="708"/>
                  </a:lnTo>
                  <a:lnTo>
                    <a:pt x="8213" y="871"/>
                  </a:lnTo>
                  <a:lnTo>
                    <a:pt x="8811" y="1088"/>
                  </a:lnTo>
                  <a:lnTo>
                    <a:pt x="9137" y="1197"/>
                  </a:lnTo>
                  <a:lnTo>
                    <a:pt x="9464" y="1252"/>
                  </a:lnTo>
                  <a:lnTo>
                    <a:pt x="9899" y="1252"/>
                  </a:lnTo>
                  <a:lnTo>
                    <a:pt x="10280" y="1197"/>
                  </a:lnTo>
                  <a:lnTo>
                    <a:pt x="11204" y="1252"/>
                  </a:lnTo>
                  <a:lnTo>
                    <a:pt x="12183" y="1306"/>
                  </a:lnTo>
                  <a:lnTo>
                    <a:pt x="13108" y="1360"/>
                  </a:lnTo>
                  <a:lnTo>
                    <a:pt x="14902" y="1306"/>
                  </a:lnTo>
                  <a:lnTo>
                    <a:pt x="15773" y="1360"/>
                  </a:lnTo>
                  <a:lnTo>
                    <a:pt x="16697" y="1415"/>
                  </a:lnTo>
                  <a:lnTo>
                    <a:pt x="17567" y="1578"/>
                  </a:lnTo>
                  <a:lnTo>
                    <a:pt x="18383" y="1795"/>
                  </a:lnTo>
                  <a:lnTo>
                    <a:pt x="18818" y="1959"/>
                  </a:lnTo>
                  <a:lnTo>
                    <a:pt x="19199" y="2122"/>
                  </a:lnTo>
                  <a:lnTo>
                    <a:pt x="19580" y="2394"/>
                  </a:lnTo>
                  <a:lnTo>
                    <a:pt x="19961" y="2666"/>
                  </a:lnTo>
                  <a:lnTo>
                    <a:pt x="20287" y="2992"/>
                  </a:lnTo>
                  <a:lnTo>
                    <a:pt x="20559" y="3318"/>
                  </a:lnTo>
                  <a:lnTo>
                    <a:pt x="20831" y="3699"/>
                  </a:lnTo>
                  <a:lnTo>
                    <a:pt x="21048" y="4080"/>
                  </a:lnTo>
                  <a:lnTo>
                    <a:pt x="21211" y="4460"/>
                  </a:lnTo>
                  <a:lnTo>
                    <a:pt x="21320" y="4895"/>
                  </a:lnTo>
                  <a:lnTo>
                    <a:pt x="21375" y="5331"/>
                  </a:lnTo>
                  <a:lnTo>
                    <a:pt x="21429" y="5766"/>
                  </a:lnTo>
                  <a:lnTo>
                    <a:pt x="21483" y="6690"/>
                  </a:lnTo>
                  <a:lnTo>
                    <a:pt x="21429" y="7560"/>
                  </a:lnTo>
                  <a:lnTo>
                    <a:pt x="21320" y="8485"/>
                  </a:lnTo>
                  <a:lnTo>
                    <a:pt x="21157" y="9355"/>
                  </a:lnTo>
                  <a:lnTo>
                    <a:pt x="20831" y="11259"/>
                  </a:lnTo>
                  <a:lnTo>
                    <a:pt x="20668" y="12183"/>
                  </a:lnTo>
                  <a:lnTo>
                    <a:pt x="20504" y="13162"/>
                  </a:lnTo>
                  <a:lnTo>
                    <a:pt x="20450" y="13325"/>
                  </a:lnTo>
                  <a:lnTo>
                    <a:pt x="20341" y="13489"/>
                  </a:lnTo>
                  <a:lnTo>
                    <a:pt x="20178" y="13597"/>
                  </a:lnTo>
                  <a:lnTo>
                    <a:pt x="20069" y="13652"/>
                  </a:lnTo>
                  <a:lnTo>
                    <a:pt x="19689" y="13761"/>
                  </a:lnTo>
                  <a:lnTo>
                    <a:pt x="19308" y="13706"/>
                  </a:lnTo>
                  <a:lnTo>
                    <a:pt x="18546" y="13543"/>
                  </a:lnTo>
                  <a:lnTo>
                    <a:pt x="17785" y="13325"/>
                  </a:lnTo>
                  <a:lnTo>
                    <a:pt x="17024" y="13053"/>
                  </a:lnTo>
                  <a:lnTo>
                    <a:pt x="16262" y="12727"/>
                  </a:lnTo>
                  <a:lnTo>
                    <a:pt x="15501" y="12346"/>
                  </a:lnTo>
                  <a:lnTo>
                    <a:pt x="14848" y="11911"/>
                  </a:lnTo>
                  <a:lnTo>
                    <a:pt x="14141" y="11422"/>
                  </a:lnTo>
                  <a:lnTo>
                    <a:pt x="13488" y="10932"/>
                  </a:lnTo>
                  <a:lnTo>
                    <a:pt x="12890" y="10389"/>
                  </a:lnTo>
                  <a:lnTo>
                    <a:pt x="12292" y="9790"/>
                  </a:lnTo>
                  <a:lnTo>
                    <a:pt x="11694" y="9083"/>
                  </a:lnTo>
                  <a:lnTo>
                    <a:pt x="11150" y="8322"/>
                  </a:lnTo>
                  <a:lnTo>
                    <a:pt x="10660" y="7560"/>
                  </a:lnTo>
                  <a:lnTo>
                    <a:pt x="10171" y="6745"/>
                  </a:lnTo>
                  <a:lnTo>
                    <a:pt x="9790" y="5874"/>
                  </a:lnTo>
                  <a:lnTo>
                    <a:pt x="9464" y="5004"/>
                  </a:lnTo>
                  <a:lnTo>
                    <a:pt x="9246" y="4080"/>
                  </a:lnTo>
                  <a:lnTo>
                    <a:pt x="9029" y="3155"/>
                  </a:lnTo>
                  <a:lnTo>
                    <a:pt x="8974" y="3046"/>
                  </a:lnTo>
                  <a:lnTo>
                    <a:pt x="8866" y="2992"/>
                  </a:lnTo>
                  <a:lnTo>
                    <a:pt x="8648" y="2992"/>
                  </a:lnTo>
                  <a:lnTo>
                    <a:pt x="8050" y="3318"/>
                  </a:lnTo>
                  <a:lnTo>
                    <a:pt x="7451" y="3645"/>
                  </a:lnTo>
                  <a:lnTo>
                    <a:pt x="6853" y="3971"/>
                  </a:lnTo>
                  <a:lnTo>
                    <a:pt x="6309" y="4352"/>
                  </a:lnTo>
                  <a:lnTo>
                    <a:pt x="5765" y="4787"/>
                  </a:lnTo>
                  <a:lnTo>
                    <a:pt x="5222" y="5222"/>
                  </a:lnTo>
                  <a:lnTo>
                    <a:pt x="4732" y="5711"/>
                  </a:lnTo>
                  <a:lnTo>
                    <a:pt x="4243" y="6201"/>
                  </a:lnTo>
                  <a:lnTo>
                    <a:pt x="3808" y="6745"/>
                  </a:lnTo>
                  <a:lnTo>
                    <a:pt x="3372" y="7288"/>
                  </a:lnTo>
                  <a:lnTo>
                    <a:pt x="2992" y="7832"/>
                  </a:lnTo>
                  <a:lnTo>
                    <a:pt x="2665" y="8431"/>
                  </a:lnTo>
                  <a:lnTo>
                    <a:pt x="2502" y="8703"/>
                  </a:lnTo>
                  <a:lnTo>
                    <a:pt x="2393" y="8866"/>
                  </a:lnTo>
                  <a:lnTo>
                    <a:pt x="2285" y="8974"/>
                  </a:lnTo>
                  <a:lnTo>
                    <a:pt x="2176" y="8920"/>
                  </a:lnTo>
                  <a:lnTo>
                    <a:pt x="2013" y="8811"/>
                  </a:lnTo>
                  <a:lnTo>
                    <a:pt x="1795" y="8594"/>
                  </a:lnTo>
                  <a:lnTo>
                    <a:pt x="1360" y="8104"/>
                  </a:lnTo>
                  <a:lnTo>
                    <a:pt x="1034" y="7560"/>
                  </a:lnTo>
                  <a:lnTo>
                    <a:pt x="762" y="7017"/>
                  </a:lnTo>
                  <a:lnTo>
                    <a:pt x="599" y="6364"/>
                  </a:lnTo>
                  <a:lnTo>
                    <a:pt x="544" y="5766"/>
                  </a:lnTo>
                  <a:lnTo>
                    <a:pt x="544" y="5113"/>
                  </a:lnTo>
                  <a:lnTo>
                    <a:pt x="707" y="4515"/>
                  </a:lnTo>
                  <a:lnTo>
                    <a:pt x="871" y="3916"/>
                  </a:lnTo>
                  <a:lnTo>
                    <a:pt x="1143" y="3318"/>
                  </a:lnTo>
                  <a:lnTo>
                    <a:pt x="1523" y="2774"/>
                  </a:lnTo>
                  <a:lnTo>
                    <a:pt x="2013" y="2230"/>
                  </a:lnTo>
                  <a:lnTo>
                    <a:pt x="2557" y="1741"/>
                  </a:lnTo>
                  <a:lnTo>
                    <a:pt x="3155" y="1360"/>
                  </a:lnTo>
                  <a:lnTo>
                    <a:pt x="3753" y="1034"/>
                  </a:lnTo>
                  <a:lnTo>
                    <a:pt x="4460" y="816"/>
                  </a:lnTo>
                  <a:lnTo>
                    <a:pt x="5167" y="599"/>
                  </a:lnTo>
                  <a:lnTo>
                    <a:pt x="5874" y="545"/>
                  </a:lnTo>
                  <a:lnTo>
                    <a:pt x="6581" y="490"/>
                  </a:lnTo>
                  <a:close/>
                  <a:moveTo>
                    <a:pt x="5983" y="1"/>
                  </a:moveTo>
                  <a:lnTo>
                    <a:pt x="5222" y="55"/>
                  </a:lnTo>
                  <a:lnTo>
                    <a:pt x="4515" y="218"/>
                  </a:lnTo>
                  <a:lnTo>
                    <a:pt x="3753" y="490"/>
                  </a:lnTo>
                  <a:lnTo>
                    <a:pt x="3046" y="762"/>
                  </a:lnTo>
                  <a:lnTo>
                    <a:pt x="2393" y="1197"/>
                  </a:lnTo>
                  <a:lnTo>
                    <a:pt x="1795" y="1687"/>
                  </a:lnTo>
                  <a:lnTo>
                    <a:pt x="1251" y="2230"/>
                  </a:lnTo>
                  <a:lnTo>
                    <a:pt x="871" y="2774"/>
                  </a:lnTo>
                  <a:lnTo>
                    <a:pt x="544" y="3373"/>
                  </a:lnTo>
                  <a:lnTo>
                    <a:pt x="272" y="4025"/>
                  </a:lnTo>
                  <a:lnTo>
                    <a:pt x="109" y="4678"/>
                  </a:lnTo>
                  <a:lnTo>
                    <a:pt x="0" y="5331"/>
                  </a:lnTo>
                  <a:lnTo>
                    <a:pt x="0" y="5983"/>
                  </a:lnTo>
                  <a:lnTo>
                    <a:pt x="109" y="6636"/>
                  </a:lnTo>
                  <a:lnTo>
                    <a:pt x="327" y="7343"/>
                  </a:lnTo>
                  <a:lnTo>
                    <a:pt x="599" y="7941"/>
                  </a:lnTo>
                  <a:lnTo>
                    <a:pt x="979" y="8485"/>
                  </a:lnTo>
                  <a:lnTo>
                    <a:pt x="1414" y="8974"/>
                  </a:lnTo>
                  <a:lnTo>
                    <a:pt x="1904" y="9410"/>
                  </a:lnTo>
                  <a:lnTo>
                    <a:pt x="2176" y="9518"/>
                  </a:lnTo>
                  <a:lnTo>
                    <a:pt x="2448" y="9518"/>
                  </a:lnTo>
                  <a:lnTo>
                    <a:pt x="2665" y="9355"/>
                  </a:lnTo>
                  <a:lnTo>
                    <a:pt x="2883" y="9138"/>
                  </a:lnTo>
                  <a:lnTo>
                    <a:pt x="3264" y="8485"/>
                  </a:lnTo>
                  <a:lnTo>
                    <a:pt x="3644" y="7832"/>
                  </a:lnTo>
                  <a:lnTo>
                    <a:pt x="4188" y="7125"/>
                  </a:lnTo>
                  <a:lnTo>
                    <a:pt x="4732" y="6473"/>
                  </a:lnTo>
                  <a:lnTo>
                    <a:pt x="5330" y="5874"/>
                  </a:lnTo>
                  <a:lnTo>
                    <a:pt x="5983" y="5276"/>
                  </a:lnTo>
                  <a:lnTo>
                    <a:pt x="6636" y="4787"/>
                  </a:lnTo>
                  <a:lnTo>
                    <a:pt x="7397" y="4297"/>
                  </a:lnTo>
                  <a:lnTo>
                    <a:pt x="8104" y="3862"/>
                  </a:lnTo>
                  <a:lnTo>
                    <a:pt x="8598" y="3632"/>
                  </a:lnTo>
                  <a:lnTo>
                    <a:pt x="8702" y="4188"/>
                  </a:lnTo>
                  <a:lnTo>
                    <a:pt x="8974" y="5059"/>
                  </a:lnTo>
                  <a:lnTo>
                    <a:pt x="9246" y="5929"/>
                  </a:lnTo>
                  <a:lnTo>
                    <a:pt x="9627" y="6745"/>
                  </a:lnTo>
                  <a:lnTo>
                    <a:pt x="10008" y="7506"/>
                  </a:lnTo>
                  <a:lnTo>
                    <a:pt x="10497" y="8267"/>
                  </a:lnTo>
                  <a:lnTo>
                    <a:pt x="10987" y="9029"/>
                  </a:lnTo>
                  <a:lnTo>
                    <a:pt x="11530" y="9736"/>
                  </a:lnTo>
                  <a:lnTo>
                    <a:pt x="12129" y="10389"/>
                  </a:lnTo>
                  <a:lnTo>
                    <a:pt x="12781" y="10987"/>
                  </a:lnTo>
                  <a:lnTo>
                    <a:pt x="13488" y="11585"/>
                  </a:lnTo>
                  <a:lnTo>
                    <a:pt x="14195" y="12129"/>
                  </a:lnTo>
                  <a:lnTo>
                    <a:pt x="14957" y="12564"/>
                  </a:lnTo>
                  <a:lnTo>
                    <a:pt x="15718" y="12999"/>
                  </a:lnTo>
                  <a:lnTo>
                    <a:pt x="16534" y="13434"/>
                  </a:lnTo>
                  <a:lnTo>
                    <a:pt x="17404" y="13761"/>
                  </a:lnTo>
                  <a:lnTo>
                    <a:pt x="18220" y="14032"/>
                  </a:lnTo>
                  <a:lnTo>
                    <a:pt x="19145" y="14250"/>
                  </a:lnTo>
                  <a:lnTo>
                    <a:pt x="19852" y="14250"/>
                  </a:lnTo>
                  <a:lnTo>
                    <a:pt x="20178" y="14196"/>
                  </a:lnTo>
                  <a:lnTo>
                    <a:pt x="20504" y="14087"/>
                  </a:lnTo>
                  <a:lnTo>
                    <a:pt x="20668" y="13924"/>
                  </a:lnTo>
                  <a:lnTo>
                    <a:pt x="20831" y="13761"/>
                  </a:lnTo>
                  <a:lnTo>
                    <a:pt x="20994" y="13380"/>
                  </a:lnTo>
                  <a:lnTo>
                    <a:pt x="21103" y="12945"/>
                  </a:lnTo>
                  <a:lnTo>
                    <a:pt x="21157" y="12564"/>
                  </a:lnTo>
                  <a:lnTo>
                    <a:pt x="21538" y="10443"/>
                  </a:lnTo>
                  <a:lnTo>
                    <a:pt x="21864" y="8539"/>
                  </a:lnTo>
                  <a:lnTo>
                    <a:pt x="21973" y="7560"/>
                  </a:lnTo>
                  <a:lnTo>
                    <a:pt x="22027" y="6581"/>
                  </a:lnTo>
                  <a:lnTo>
                    <a:pt x="21973" y="5602"/>
                  </a:lnTo>
                  <a:lnTo>
                    <a:pt x="21918" y="5113"/>
                  </a:lnTo>
                  <a:lnTo>
                    <a:pt x="21810" y="4678"/>
                  </a:lnTo>
                  <a:lnTo>
                    <a:pt x="21647" y="4243"/>
                  </a:lnTo>
                  <a:lnTo>
                    <a:pt x="21483" y="3753"/>
                  </a:lnTo>
                  <a:lnTo>
                    <a:pt x="21266" y="3373"/>
                  </a:lnTo>
                  <a:lnTo>
                    <a:pt x="20939" y="2938"/>
                  </a:lnTo>
                  <a:lnTo>
                    <a:pt x="20613" y="2502"/>
                  </a:lnTo>
                  <a:lnTo>
                    <a:pt x="20178" y="2176"/>
                  </a:lnTo>
                  <a:lnTo>
                    <a:pt x="19797" y="1850"/>
                  </a:lnTo>
                  <a:lnTo>
                    <a:pt x="19308" y="1578"/>
                  </a:lnTo>
                  <a:lnTo>
                    <a:pt x="18873" y="1415"/>
                  </a:lnTo>
                  <a:lnTo>
                    <a:pt x="18383" y="1197"/>
                  </a:lnTo>
                  <a:lnTo>
                    <a:pt x="17839" y="1088"/>
                  </a:lnTo>
                  <a:lnTo>
                    <a:pt x="17350" y="980"/>
                  </a:lnTo>
                  <a:lnTo>
                    <a:pt x="16262" y="871"/>
                  </a:lnTo>
                  <a:lnTo>
                    <a:pt x="15229" y="816"/>
                  </a:lnTo>
                  <a:lnTo>
                    <a:pt x="13108" y="816"/>
                  </a:lnTo>
                  <a:lnTo>
                    <a:pt x="12183" y="762"/>
                  </a:lnTo>
                  <a:lnTo>
                    <a:pt x="11313" y="708"/>
                  </a:lnTo>
                  <a:lnTo>
                    <a:pt x="10008" y="708"/>
                  </a:lnTo>
                  <a:lnTo>
                    <a:pt x="9573" y="762"/>
                  </a:lnTo>
                  <a:lnTo>
                    <a:pt x="9192" y="708"/>
                  </a:lnTo>
                  <a:lnTo>
                    <a:pt x="8866" y="545"/>
                  </a:lnTo>
                  <a:lnTo>
                    <a:pt x="8213" y="273"/>
                  </a:lnTo>
                  <a:lnTo>
                    <a:pt x="7887" y="164"/>
                  </a:lnTo>
                  <a:lnTo>
                    <a:pt x="7506" y="55"/>
                  </a:lnTo>
                  <a:lnTo>
                    <a:pt x="6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98;p64">
              <a:extLst>
                <a:ext uri="{FF2B5EF4-FFF2-40B4-BE49-F238E27FC236}">
                  <a16:creationId xmlns:a16="http://schemas.microsoft.com/office/drawing/2014/main" id="{BEB43BD7-D6A0-8032-C8B0-B8CCB429BB68}"/>
                </a:ext>
              </a:extLst>
            </p:cNvPr>
            <p:cNvSpPr/>
            <p:nvPr/>
          </p:nvSpPr>
          <p:spPr>
            <a:xfrm>
              <a:off x="2085957" y="3564952"/>
              <a:ext cx="425952" cy="681319"/>
            </a:xfrm>
            <a:custGeom>
              <a:avLst/>
              <a:gdLst/>
              <a:ahLst/>
              <a:cxnLst/>
              <a:rect l="l" t="t" r="r" b="b"/>
              <a:pathLst>
                <a:path w="22136" h="35407" extrusionOk="0">
                  <a:moveTo>
                    <a:pt x="19253" y="0"/>
                  </a:moveTo>
                  <a:lnTo>
                    <a:pt x="19090" y="55"/>
                  </a:lnTo>
                  <a:lnTo>
                    <a:pt x="18927" y="218"/>
                  </a:lnTo>
                  <a:lnTo>
                    <a:pt x="18818" y="436"/>
                  </a:lnTo>
                  <a:lnTo>
                    <a:pt x="18764" y="653"/>
                  </a:lnTo>
                  <a:lnTo>
                    <a:pt x="18546" y="1415"/>
                  </a:lnTo>
                  <a:lnTo>
                    <a:pt x="18438" y="2176"/>
                  </a:lnTo>
                  <a:lnTo>
                    <a:pt x="18438" y="2937"/>
                  </a:lnTo>
                  <a:lnTo>
                    <a:pt x="18492" y="3753"/>
                  </a:lnTo>
                  <a:lnTo>
                    <a:pt x="18438" y="3046"/>
                  </a:lnTo>
                  <a:lnTo>
                    <a:pt x="18329" y="2339"/>
                  </a:lnTo>
                  <a:lnTo>
                    <a:pt x="18220" y="1632"/>
                  </a:lnTo>
                  <a:lnTo>
                    <a:pt x="18003" y="925"/>
                  </a:lnTo>
                  <a:lnTo>
                    <a:pt x="17948" y="708"/>
                  </a:lnTo>
                  <a:lnTo>
                    <a:pt x="17839" y="544"/>
                  </a:lnTo>
                  <a:lnTo>
                    <a:pt x="17676" y="381"/>
                  </a:lnTo>
                  <a:lnTo>
                    <a:pt x="17459" y="327"/>
                  </a:lnTo>
                  <a:lnTo>
                    <a:pt x="17350" y="327"/>
                  </a:lnTo>
                  <a:lnTo>
                    <a:pt x="17187" y="381"/>
                  </a:lnTo>
                  <a:lnTo>
                    <a:pt x="17078" y="490"/>
                  </a:lnTo>
                  <a:lnTo>
                    <a:pt x="17024" y="599"/>
                  </a:lnTo>
                  <a:lnTo>
                    <a:pt x="16915" y="925"/>
                  </a:lnTo>
                  <a:lnTo>
                    <a:pt x="16860" y="1306"/>
                  </a:lnTo>
                  <a:lnTo>
                    <a:pt x="16845" y="2069"/>
                  </a:lnTo>
                  <a:lnTo>
                    <a:pt x="16752" y="1741"/>
                  </a:lnTo>
                  <a:lnTo>
                    <a:pt x="16588" y="1197"/>
                  </a:lnTo>
                  <a:lnTo>
                    <a:pt x="16480" y="925"/>
                  </a:lnTo>
                  <a:lnTo>
                    <a:pt x="16371" y="762"/>
                  </a:lnTo>
                  <a:lnTo>
                    <a:pt x="16208" y="599"/>
                  </a:lnTo>
                  <a:lnTo>
                    <a:pt x="16045" y="544"/>
                  </a:lnTo>
                  <a:lnTo>
                    <a:pt x="15881" y="599"/>
                  </a:lnTo>
                  <a:lnTo>
                    <a:pt x="15773" y="653"/>
                  </a:lnTo>
                  <a:lnTo>
                    <a:pt x="15610" y="762"/>
                  </a:lnTo>
                  <a:lnTo>
                    <a:pt x="15555" y="925"/>
                  </a:lnTo>
                  <a:lnTo>
                    <a:pt x="15446" y="1251"/>
                  </a:lnTo>
                  <a:lnTo>
                    <a:pt x="15446" y="1578"/>
                  </a:lnTo>
                  <a:lnTo>
                    <a:pt x="15283" y="4406"/>
                  </a:lnTo>
                  <a:lnTo>
                    <a:pt x="15066" y="2937"/>
                  </a:lnTo>
                  <a:lnTo>
                    <a:pt x="14739" y="1469"/>
                  </a:lnTo>
                  <a:lnTo>
                    <a:pt x="14685" y="1197"/>
                  </a:lnTo>
                  <a:lnTo>
                    <a:pt x="14522" y="979"/>
                  </a:lnTo>
                  <a:lnTo>
                    <a:pt x="14359" y="816"/>
                  </a:lnTo>
                  <a:lnTo>
                    <a:pt x="14087" y="816"/>
                  </a:lnTo>
                  <a:lnTo>
                    <a:pt x="13924" y="871"/>
                  </a:lnTo>
                  <a:lnTo>
                    <a:pt x="13815" y="1088"/>
                  </a:lnTo>
                  <a:lnTo>
                    <a:pt x="13760" y="1306"/>
                  </a:lnTo>
                  <a:lnTo>
                    <a:pt x="13706" y="1523"/>
                  </a:lnTo>
                  <a:lnTo>
                    <a:pt x="13543" y="2992"/>
                  </a:lnTo>
                  <a:lnTo>
                    <a:pt x="13488" y="4460"/>
                  </a:lnTo>
                  <a:lnTo>
                    <a:pt x="13434" y="7397"/>
                  </a:lnTo>
                  <a:lnTo>
                    <a:pt x="13434" y="10334"/>
                  </a:lnTo>
                  <a:lnTo>
                    <a:pt x="13434" y="13271"/>
                  </a:lnTo>
                  <a:lnTo>
                    <a:pt x="13380" y="14685"/>
                  </a:lnTo>
                  <a:lnTo>
                    <a:pt x="13271" y="16099"/>
                  </a:lnTo>
                  <a:lnTo>
                    <a:pt x="13162" y="17567"/>
                  </a:lnTo>
                  <a:lnTo>
                    <a:pt x="12999" y="18982"/>
                  </a:lnTo>
                  <a:lnTo>
                    <a:pt x="12836" y="20450"/>
                  </a:lnTo>
                  <a:lnTo>
                    <a:pt x="12618" y="21864"/>
                  </a:lnTo>
                  <a:lnTo>
                    <a:pt x="12074" y="24692"/>
                  </a:lnTo>
                  <a:lnTo>
                    <a:pt x="11966" y="25182"/>
                  </a:lnTo>
                  <a:lnTo>
                    <a:pt x="11748" y="25617"/>
                  </a:lnTo>
                  <a:lnTo>
                    <a:pt x="11585" y="25834"/>
                  </a:lnTo>
                  <a:lnTo>
                    <a:pt x="11422" y="25997"/>
                  </a:lnTo>
                  <a:lnTo>
                    <a:pt x="11204" y="26106"/>
                  </a:lnTo>
                  <a:lnTo>
                    <a:pt x="10987" y="26161"/>
                  </a:lnTo>
                  <a:lnTo>
                    <a:pt x="10769" y="26161"/>
                  </a:lnTo>
                  <a:lnTo>
                    <a:pt x="10552" y="26106"/>
                  </a:lnTo>
                  <a:lnTo>
                    <a:pt x="10334" y="26052"/>
                  </a:lnTo>
                  <a:lnTo>
                    <a:pt x="10171" y="25889"/>
                  </a:lnTo>
                  <a:lnTo>
                    <a:pt x="9844" y="25508"/>
                  </a:lnTo>
                  <a:lnTo>
                    <a:pt x="9573" y="25127"/>
                  </a:lnTo>
                  <a:lnTo>
                    <a:pt x="8866" y="23822"/>
                  </a:lnTo>
                  <a:lnTo>
                    <a:pt x="8213" y="22408"/>
                  </a:lnTo>
                  <a:lnTo>
                    <a:pt x="7615" y="20994"/>
                  </a:lnTo>
                  <a:lnTo>
                    <a:pt x="7125" y="19580"/>
                  </a:lnTo>
                  <a:lnTo>
                    <a:pt x="0" y="22625"/>
                  </a:lnTo>
                  <a:lnTo>
                    <a:pt x="0" y="22734"/>
                  </a:lnTo>
                  <a:lnTo>
                    <a:pt x="0" y="22897"/>
                  </a:lnTo>
                  <a:lnTo>
                    <a:pt x="109" y="23115"/>
                  </a:lnTo>
                  <a:lnTo>
                    <a:pt x="490" y="24203"/>
                  </a:lnTo>
                  <a:lnTo>
                    <a:pt x="816" y="25236"/>
                  </a:lnTo>
                  <a:lnTo>
                    <a:pt x="1197" y="26269"/>
                  </a:lnTo>
                  <a:lnTo>
                    <a:pt x="1578" y="27303"/>
                  </a:lnTo>
                  <a:lnTo>
                    <a:pt x="2013" y="28336"/>
                  </a:lnTo>
                  <a:lnTo>
                    <a:pt x="2502" y="29315"/>
                  </a:lnTo>
                  <a:lnTo>
                    <a:pt x="2829" y="29750"/>
                  </a:lnTo>
                  <a:lnTo>
                    <a:pt x="3155" y="30240"/>
                  </a:lnTo>
                  <a:lnTo>
                    <a:pt x="3481" y="30675"/>
                  </a:lnTo>
                  <a:lnTo>
                    <a:pt x="3916" y="31110"/>
                  </a:lnTo>
                  <a:lnTo>
                    <a:pt x="4406" y="31654"/>
                  </a:lnTo>
                  <a:lnTo>
                    <a:pt x="4950" y="32143"/>
                  </a:lnTo>
                  <a:lnTo>
                    <a:pt x="5494" y="32633"/>
                  </a:lnTo>
                  <a:lnTo>
                    <a:pt x="6092" y="33122"/>
                  </a:lnTo>
                  <a:lnTo>
                    <a:pt x="6690" y="33557"/>
                  </a:lnTo>
                  <a:lnTo>
                    <a:pt x="7288" y="33938"/>
                  </a:lnTo>
                  <a:lnTo>
                    <a:pt x="7995" y="34319"/>
                  </a:lnTo>
                  <a:lnTo>
                    <a:pt x="8648" y="34591"/>
                  </a:lnTo>
                  <a:lnTo>
                    <a:pt x="9355" y="34862"/>
                  </a:lnTo>
                  <a:lnTo>
                    <a:pt x="10116" y="35080"/>
                  </a:lnTo>
                  <a:lnTo>
                    <a:pt x="10878" y="35243"/>
                  </a:lnTo>
                  <a:lnTo>
                    <a:pt x="11585" y="35352"/>
                  </a:lnTo>
                  <a:lnTo>
                    <a:pt x="12346" y="35406"/>
                  </a:lnTo>
                  <a:lnTo>
                    <a:pt x="13108" y="35406"/>
                  </a:lnTo>
                  <a:lnTo>
                    <a:pt x="13869" y="35352"/>
                  </a:lnTo>
                  <a:lnTo>
                    <a:pt x="14576" y="35243"/>
                  </a:lnTo>
                  <a:lnTo>
                    <a:pt x="15338" y="35026"/>
                  </a:lnTo>
                  <a:lnTo>
                    <a:pt x="15990" y="34754"/>
                  </a:lnTo>
                  <a:lnTo>
                    <a:pt x="16697" y="34373"/>
                  </a:lnTo>
                  <a:lnTo>
                    <a:pt x="17350" y="33938"/>
                  </a:lnTo>
                  <a:lnTo>
                    <a:pt x="17731" y="33612"/>
                  </a:lnTo>
                  <a:lnTo>
                    <a:pt x="18111" y="33231"/>
                  </a:lnTo>
                  <a:lnTo>
                    <a:pt x="18438" y="32850"/>
                  </a:lnTo>
                  <a:lnTo>
                    <a:pt x="18764" y="32469"/>
                  </a:lnTo>
                  <a:lnTo>
                    <a:pt x="19362" y="31599"/>
                  </a:lnTo>
                  <a:lnTo>
                    <a:pt x="19797" y="30620"/>
                  </a:lnTo>
                  <a:lnTo>
                    <a:pt x="20232" y="29641"/>
                  </a:lnTo>
                  <a:lnTo>
                    <a:pt x="20559" y="28662"/>
                  </a:lnTo>
                  <a:lnTo>
                    <a:pt x="20831" y="27575"/>
                  </a:lnTo>
                  <a:lnTo>
                    <a:pt x="21048" y="26541"/>
                  </a:lnTo>
                  <a:lnTo>
                    <a:pt x="21320" y="24964"/>
                  </a:lnTo>
                  <a:lnTo>
                    <a:pt x="21592" y="23332"/>
                  </a:lnTo>
                  <a:lnTo>
                    <a:pt x="21810" y="21755"/>
                  </a:lnTo>
                  <a:lnTo>
                    <a:pt x="21918" y="20124"/>
                  </a:lnTo>
                  <a:lnTo>
                    <a:pt x="22027" y="18492"/>
                  </a:lnTo>
                  <a:lnTo>
                    <a:pt x="22082" y="16860"/>
                  </a:lnTo>
                  <a:lnTo>
                    <a:pt x="22136" y="15283"/>
                  </a:lnTo>
                  <a:lnTo>
                    <a:pt x="22082" y="13652"/>
                  </a:lnTo>
                  <a:lnTo>
                    <a:pt x="21973" y="12020"/>
                  </a:lnTo>
                  <a:lnTo>
                    <a:pt x="21864" y="10388"/>
                  </a:lnTo>
                  <a:lnTo>
                    <a:pt x="21646" y="8757"/>
                  </a:lnTo>
                  <a:lnTo>
                    <a:pt x="21429" y="7180"/>
                  </a:lnTo>
                  <a:lnTo>
                    <a:pt x="21157" y="5548"/>
                  </a:lnTo>
                  <a:lnTo>
                    <a:pt x="20831" y="3971"/>
                  </a:lnTo>
                  <a:lnTo>
                    <a:pt x="20504" y="2393"/>
                  </a:lnTo>
                  <a:lnTo>
                    <a:pt x="20069" y="816"/>
                  </a:lnTo>
                  <a:lnTo>
                    <a:pt x="19960" y="490"/>
                  </a:lnTo>
                  <a:lnTo>
                    <a:pt x="19797" y="218"/>
                  </a:lnTo>
                  <a:lnTo>
                    <a:pt x="19689" y="109"/>
                  </a:lnTo>
                  <a:lnTo>
                    <a:pt x="19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99;p64">
              <a:extLst>
                <a:ext uri="{FF2B5EF4-FFF2-40B4-BE49-F238E27FC236}">
                  <a16:creationId xmlns:a16="http://schemas.microsoft.com/office/drawing/2014/main" id="{54D0B3EF-7036-002F-FA55-3747EF78F84B}"/>
                </a:ext>
              </a:extLst>
            </p:cNvPr>
            <p:cNvSpPr/>
            <p:nvPr/>
          </p:nvSpPr>
          <p:spPr>
            <a:xfrm>
              <a:off x="2085957" y="3564952"/>
              <a:ext cx="425952" cy="681319"/>
            </a:xfrm>
            <a:custGeom>
              <a:avLst/>
              <a:gdLst/>
              <a:ahLst/>
              <a:cxnLst/>
              <a:rect l="l" t="t" r="r" b="b"/>
              <a:pathLst>
                <a:path w="22136" h="35407" fill="none" extrusionOk="0">
                  <a:moveTo>
                    <a:pt x="0" y="22625"/>
                  </a:moveTo>
                  <a:lnTo>
                    <a:pt x="0" y="22625"/>
                  </a:lnTo>
                  <a:lnTo>
                    <a:pt x="0" y="22734"/>
                  </a:lnTo>
                  <a:lnTo>
                    <a:pt x="0" y="22897"/>
                  </a:lnTo>
                  <a:lnTo>
                    <a:pt x="109" y="23115"/>
                  </a:lnTo>
                  <a:lnTo>
                    <a:pt x="109" y="23115"/>
                  </a:lnTo>
                  <a:lnTo>
                    <a:pt x="490" y="24203"/>
                  </a:lnTo>
                  <a:lnTo>
                    <a:pt x="816" y="25236"/>
                  </a:lnTo>
                  <a:lnTo>
                    <a:pt x="1197" y="26269"/>
                  </a:lnTo>
                  <a:lnTo>
                    <a:pt x="1578" y="27303"/>
                  </a:lnTo>
                  <a:lnTo>
                    <a:pt x="2013" y="28336"/>
                  </a:lnTo>
                  <a:lnTo>
                    <a:pt x="2502" y="29315"/>
                  </a:lnTo>
                  <a:lnTo>
                    <a:pt x="2829" y="29750"/>
                  </a:lnTo>
                  <a:lnTo>
                    <a:pt x="3155" y="30240"/>
                  </a:lnTo>
                  <a:lnTo>
                    <a:pt x="3481" y="30675"/>
                  </a:lnTo>
                  <a:lnTo>
                    <a:pt x="3916" y="31110"/>
                  </a:lnTo>
                  <a:lnTo>
                    <a:pt x="3916" y="31110"/>
                  </a:lnTo>
                  <a:lnTo>
                    <a:pt x="4406" y="31654"/>
                  </a:lnTo>
                  <a:lnTo>
                    <a:pt x="4950" y="32143"/>
                  </a:lnTo>
                  <a:lnTo>
                    <a:pt x="5494" y="32633"/>
                  </a:lnTo>
                  <a:lnTo>
                    <a:pt x="6092" y="33122"/>
                  </a:lnTo>
                  <a:lnTo>
                    <a:pt x="6092" y="33122"/>
                  </a:lnTo>
                  <a:lnTo>
                    <a:pt x="6690" y="33557"/>
                  </a:lnTo>
                  <a:lnTo>
                    <a:pt x="7288" y="33938"/>
                  </a:lnTo>
                  <a:lnTo>
                    <a:pt x="7995" y="34319"/>
                  </a:lnTo>
                  <a:lnTo>
                    <a:pt x="8648" y="34591"/>
                  </a:lnTo>
                  <a:lnTo>
                    <a:pt x="9355" y="34862"/>
                  </a:lnTo>
                  <a:lnTo>
                    <a:pt x="10116" y="35080"/>
                  </a:lnTo>
                  <a:lnTo>
                    <a:pt x="10878" y="35243"/>
                  </a:lnTo>
                  <a:lnTo>
                    <a:pt x="11585" y="35352"/>
                  </a:lnTo>
                  <a:lnTo>
                    <a:pt x="12346" y="35406"/>
                  </a:lnTo>
                  <a:lnTo>
                    <a:pt x="13108" y="35406"/>
                  </a:lnTo>
                  <a:lnTo>
                    <a:pt x="13869" y="35352"/>
                  </a:lnTo>
                  <a:lnTo>
                    <a:pt x="14576" y="35243"/>
                  </a:lnTo>
                  <a:lnTo>
                    <a:pt x="15338" y="35026"/>
                  </a:lnTo>
                  <a:lnTo>
                    <a:pt x="15990" y="34754"/>
                  </a:lnTo>
                  <a:lnTo>
                    <a:pt x="16697" y="34373"/>
                  </a:lnTo>
                  <a:lnTo>
                    <a:pt x="17350" y="33938"/>
                  </a:lnTo>
                  <a:lnTo>
                    <a:pt x="17350" y="33938"/>
                  </a:lnTo>
                  <a:lnTo>
                    <a:pt x="17731" y="33612"/>
                  </a:lnTo>
                  <a:lnTo>
                    <a:pt x="18111" y="33231"/>
                  </a:lnTo>
                  <a:lnTo>
                    <a:pt x="18438" y="32850"/>
                  </a:lnTo>
                  <a:lnTo>
                    <a:pt x="18764" y="32469"/>
                  </a:lnTo>
                  <a:lnTo>
                    <a:pt x="19362" y="31599"/>
                  </a:lnTo>
                  <a:lnTo>
                    <a:pt x="19797" y="30620"/>
                  </a:lnTo>
                  <a:lnTo>
                    <a:pt x="20232" y="29641"/>
                  </a:lnTo>
                  <a:lnTo>
                    <a:pt x="20559" y="28662"/>
                  </a:lnTo>
                  <a:lnTo>
                    <a:pt x="20831" y="27575"/>
                  </a:lnTo>
                  <a:lnTo>
                    <a:pt x="21048" y="26541"/>
                  </a:lnTo>
                  <a:lnTo>
                    <a:pt x="21048" y="26541"/>
                  </a:lnTo>
                  <a:lnTo>
                    <a:pt x="21320" y="24964"/>
                  </a:lnTo>
                  <a:lnTo>
                    <a:pt x="21592" y="23332"/>
                  </a:lnTo>
                  <a:lnTo>
                    <a:pt x="21810" y="21755"/>
                  </a:lnTo>
                  <a:lnTo>
                    <a:pt x="21918" y="20124"/>
                  </a:lnTo>
                  <a:lnTo>
                    <a:pt x="22027" y="18492"/>
                  </a:lnTo>
                  <a:lnTo>
                    <a:pt x="22082" y="16860"/>
                  </a:lnTo>
                  <a:lnTo>
                    <a:pt x="22136" y="15283"/>
                  </a:lnTo>
                  <a:lnTo>
                    <a:pt x="22082" y="13652"/>
                  </a:lnTo>
                  <a:lnTo>
                    <a:pt x="21973" y="12020"/>
                  </a:lnTo>
                  <a:lnTo>
                    <a:pt x="21864" y="10388"/>
                  </a:lnTo>
                  <a:lnTo>
                    <a:pt x="21646" y="8757"/>
                  </a:lnTo>
                  <a:lnTo>
                    <a:pt x="21429" y="7180"/>
                  </a:lnTo>
                  <a:lnTo>
                    <a:pt x="21157" y="5548"/>
                  </a:lnTo>
                  <a:lnTo>
                    <a:pt x="20831" y="3971"/>
                  </a:lnTo>
                  <a:lnTo>
                    <a:pt x="20504" y="2393"/>
                  </a:lnTo>
                  <a:lnTo>
                    <a:pt x="20069" y="816"/>
                  </a:lnTo>
                  <a:lnTo>
                    <a:pt x="20069" y="816"/>
                  </a:lnTo>
                  <a:lnTo>
                    <a:pt x="19960" y="490"/>
                  </a:lnTo>
                  <a:lnTo>
                    <a:pt x="19797" y="218"/>
                  </a:lnTo>
                  <a:lnTo>
                    <a:pt x="19689" y="109"/>
                  </a:lnTo>
                  <a:lnTo>
                    <a:pt x="19525" y="0"/>
                  </a:lnTo>
                  <a:lnTo>
                    <a:pt x="19417" y="0"/>
                  </a:lnTo>
                  <a:lnTo>
                    <a:pt x="19253" y="0"/>
                  </a:lnTo>
                  <a:lnTo>
                    <a:pt x="19253" y="0"/>
                  </a:lnTo>
                  <a:lnTo>
                    <a:pt x="19090" y="55"/>
                  </a:lnTo>
                  <a:lnTo>
                    <a:pt x="18927" y="218"/>
                  </a:lnTo>
                  <a:lnTo>
                    <a:pt x="18818" y="436"/>
                  </a:lnTo>
                  <a:lnTo>
                    <a:pt x="18764" y="653"/>
                  </a:lnTo>
                  <a:lnTo>
                    <a:pt x="18764" y="653"/>
                  </a:lnTo>
                  <a:lnTo>
                    <a:pt x="18546" y="1415"/>
                  </a:lnTo>
                  <a:lnTo>
                    <a:pt x="18438" y="2176"/>
                  </a:lnTo>
                  <a:lnTo>
                    <a:pt x="18438" y="2937"/>
                  </a:lnTo>
                  <a:lnTo>
                    <a:pt x="18492" y="3753"/>
                  </a:lnTo>
                  <a:lnTo>
                    <a:pt x="18492" y="3753"/>
                  </a:lnTo>
                  <a:lnTo>
                    <a:pt x="18438" y="3046"/>
                  </a:lnTo>
                  <a:lnTo>
                    <a:pt x="18329" y="2339"/>
                  </a:lnTo>
                  <a:lnTo>
                    <a:pt x="18220" y="1632"/>
                  </a:lnTo>
                  <a:lnTo>
                    <a:pt x="18003" y="925"/>
                  </a:lnTo>
                  <a:lnTo>
                    <a:pt x="18003" y="925"/>
                  </a:lnTo>
                  <a:lnTo>
                    <a:pt x="17948" y="708"/>
                  </a:lnTo>
                  <a:lnTo>
                    <a:pt x="17839" y="544"/>
                  </a:lnTo>
                  <a:lnTo>
                    <a:pt x="17676" y="381"/>
                  </a:lnTo>
                  <a:lnTo>
                    <a:pt x="17459" y="327"/>
                  </a:lnTo>
                  <a:lnTo>
                    <a:pt x="17459" y="327"/>
                  </a:lnTo>
                  <a:lnTo>
                    <a:pt x="17350" y="327"/>
                  </a:lnTo>
                  <a:lnTo>
                    <a:pt x="17187" y="381"/>
                  </a:lnTo>
                  <a:lnTo>
                    <a:pt x="17078" y="490"/>
                  </a:lnTo>
                  <a:lnTo>
                    <a:pt x="17024" y="599"/>
                  </a:lnTo>
                  <a:lnTo>
                    <a:pt x="16915" y="925"/>
                  </a:lnTo>
                  <a:lnTo>
                    <a:pt x="16860" y="1306"/>
                  </a:lnTo>
                  <a:lnTo>
                    <a:pt x="16860" y="1306"/>
                  </a:lnTo>
                  <a:lnTo>
                    <a:pt x="16806" y="4079"/>
                  </a:lnTo>
                  <a:lnTo>
                    <a:pt x="16806" y="4079"/>
                  </a:lnTo>
                  <a:lnTo>
                    <a:pt x="16860" y="3590"/>
                  </a:lnTo>
                  <a:lnTo>
                    <a:pt x="16915" y="3155"/>
                  </a:lnTo>
                  <a:lnTo>
                    <a:pt x="16915" y="2665"/>
                  </a:lnTo>
                  <a:lnTo>
                    <a:pt x="16860" y="2122"/>
                  </a:lnTo>
                  <a:lnTo>
                    <a:pt x="16860" y="2122"/>
                  </a:lnTo>
                  <a:lnTo>
                    <a:pt x="16752" y="1741"/>
                  </a:lnTo>
                  <a:lnTo>
                    <a:pt x="16588" y="1197"/>
                  </a:lnTo>
                  <a:lnTo>
                    <a:pt x="16480" y="925"/>
                  </a:lnTo>
                  <a:lnTo>
                    <a:pt x="16371" y="762"/>
                  </a:lnTo>
                  <a:lnTo>
                    <a:pt x="16208" y="599"/>
                  </a:lnTo>
                  <a:lnTo>
                    <a:pt x="16045" y="544"/>
                  </a:lnTo>
                  <a:lnTo>
                    <a:pt x="16045" y="544"/>
                  </a:lnTo>
                  <a:lnTo>
                    <a:pt x="15881" y="599"/>
                  </a:lnTo>
                  <a:lnTo>
                    <a:pt x="15773" y="653"/>
                  </a:lnTo>
                  <a:lnTo>
                    <a:pt x="15610" y="762"/>
                  </a:lnTo>
                  <a:lnTo>
                    <a:pt x="15555" y="925"/>
                  </a:lnTo>
                  <a:lnTo>
                    <a:pt x="15555" y="925"/>
                  </a:lnTo>
                  <a:lnTo>
                    <a:pt x="15446" y="1251"/>
                  </a:lnTo>
                  <a:lnTo>
                    <a:pt x="15446" y="1578"/>
                  </a:lnTo>
                  <a:lnTo>
                    <a:pt x="15446" y="1578"/>
                  </a:lnTo>
                  <a:lnTo>
                    <a:pt x="15283" y="4406"/>
                  </a:lnTo>
                  <a:lnTo>
                    <a:pt x="15283" y="4406"/>
                  </a:lnTo>
                  <a:lnTo>
                    <a:pt x="15066" y="2937"/>
                  </a:lnTo>
                  <a:lnTo>
                    <a:pt x="14739" y="1469"/>
                  </a:lnTo>
                  <a:lnTo>
                    <a:pt x="14739" y="1469"/>
                  </a:lnTo>
                  <a:lnTo>
                    <a:pt x="14685" y="1197"/>
                  </a:lnTo>
                  <a:lnTo>
                    <a:pt x="14522" y="979"/>
                  </a:lnTo>
                  <a:lnTo>
                    <a:pt x="14359" y="816"/>
                  </a:lnTo>
                  <a:lnTo>
                    <a:pt x="14250" y="816"/>
                  </a:lnTo>
                  <a:lnTo>
                    <a:pt x="14087" y="816"/>
                  </a:lnTo>
                  <a:lnTo>
                    <a:pt x="14087" y="816"/>
                  </a:lnTo>
                  <a:lnTo>
                    <a:pt x="13924" y="871"/>
                  </a:lnTo>
                  <a:lnTo>
                    <a:pt x="13815" y="1088"/>
                  </a:lnTo>
                  <a:lnTo>
                    <a:pt x="13760" y="1306"/>
                  </a:lnTo>
                  <a:lnTo>
                    <a:pt x="13706" y="1523"/>
                  </a:lnTo>
                  <a:lnTo>
                    <a:pt x="13706" y="1523"/>
                  </a:lnTo>
                  <a:lnTo>
                    <a:pt x="13543" y="2992"/>
                  </a:lnTo>
                  <a:lnTo>
                    <a:pt x="13488" y="4460"/>
                  </a:lnTo>
                  <a:lnTo>
                    <a:pt x="13434" y="7397"/>
                  </a:lnTo>
                  <a:lnTo>
                    <a:pt x="13434" y="10334"/>
                  </a:lnTo>
                  <a:lnTo>
                    <a:pt x="13434" y="13271"/>
                  </a:lnTo>
                  <a:lnTo>
                    <a:pt x="13434" y="13271"/>
                  </a:lnTo>
                  <a:lnTo>
                    <a:pt x="13380" y="14685"/>
                  </a:lnTo>
                  <a:lnTo>
                    <a:pt x="13271" y="16099"/>
                  </a:lnTo>
                  <a:lnTo>
                    <a:pt x="13162" y="17567"/>
                  </a:lnTo>
                  <a:lnTo>
                    <a:pt x="12999" y="18982"/>
                  </a:lnTo>
                  <a:lnTo>
                    <a:pt x="12836" y="20450"/>
                  </a:lnTo>
                  <a:lnTo>
                    <a:pt x="12618" y="21864"/>
                  </a:lnTo>
                  <a:lnTo>
                    <a:pt x="12074" y="24692"/>
                  </a:lnTo>
                  <a:lnTo>
                    <a:pt x="12074" y="24692"/>
                  </a:lnTo>
                  <a:lnTo>
                    <a:pt x="11966" y="25182"/>
                  </a:lnTo>
                  <a:lnTo>
                    <a:pt x="11748" y="25617"/>
                  </a:lnTo>
                  <a:lnTo>
                    <a:pt x="11585" y="25834"/>
                  </a:lnTo>
                  <a:lnTo>
                    <a:pt x="11422" y="25997"/>
                  </a:lnTo>
                  <a:lnTo>
                    <a:pt x="11204" y="26106"/>
                  </a:lnTo>
                  <a:lnTo>
                    <a:pt x="10987" y="26161"/>
                  </a:lnTo>
                  <a:lnTo>
                    <a:pt x="10987" y="26161"/>
                  </a:lnTo>
                  <a:lnTo>
                    <a:pt x="10769" y="26161"/>
                  </a:lnTo>
                  <a:lnTo>
                    <a:pt x="10552" y="26106"/>
                  </a:lnTo>
                  <a:lnTo>
                    <a:pt x="10334" y="26052"/>
                  </a:lnTo>
                  <a:lnTo>
                    <a:pt x="10171" y="25889"/>
                  </a:lnTo>
                  <a:lnTo>
                    <a:pt x="9844" y="25508"/>
                  </a:lnTo>
                  <a:lnTo>
                    <a:pt x="9573" y="25127"/>
                  </a:lnTo>
                  <a:lnTo>
                    <a:pt x="9573" y="25127"/>
                  </a:lnTo>
                  <a:lnTo>
                    <a:pt x="8866" y="23822"/>
                  </a:lnTo>
                  <a:lnTo>
                    <a:pt x="8213" y="22408"/>
                  </a:lnTo>
                  <a:lnTo>
                    <a:pt x="7615" y="20994"/>
                  </a:lnTo>
                  <a:lnTo>
                    <a:pt x="7125" y="1958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00;p64">
              <a:extLst>
                <a:ext uri="{FF2B5EF4-FFF2-40B4-BE49-F238E27FC236}">
                  <a16:creationId xmlns:a16="http://schemas.microsoft.com/office/drawing/2014/main" id="{A953CE36-0790-AA9D-9267-26AFC16D920F}"/>
                </a:ext>
              </a:extLst>
            </p:cNvPr>
            <p:cNvSpPr/>
            <p:nvPr/>
          </p:nvSpPr>
          <p:spPr>
            <a:xfrm>
              <a:off x="2080723" y="3559718"/>
              <a:ext cx="435381" cy="692826"/>
            </a:xfrm>
            <a:custGeom>
              <a:avLst/>
              <a:gdLst/>
              <a:ahLst/>
              <a:cxnLst/>
              <a:rect l="l" t="t" r="r" b="b"/>
              <a:pathLst>
                <a:path w="22626" h="36005" extrusionOk="0">
                  <a:moveTo>
                    <a:pt x="19417" y="1"/>
                  </a:moveTo>
                  <a:lnTo>
                    <a:pt x="19254" y="55"/>
                  </a:lnTo>
                  <a:lnTo>
                    <a:pt x="19145" y="164"/>
                  </a:lnTo>
                  <a:lnTo>
                    <a:pt x="18927" y="436"/>
                  </a:lnTo>
                  <a:lnTo>
                    <a:pt x="18764" y="762"/>
                  </a:lnTo>
                  <a:lnTo>
                    <a:pt x="18655" y="1143"/>
                  </a:lnTo>
                  <a:lnTo>
                    <a:pt x="18604" y="1320"/>
                  </a:lnTo>
                  <a:lnTo>
                    <a:pt x="18546" y="1088"/>
                  </a:lnTo>
                  <a:lnTo>
                    <a:pt x="18329" y="653"/>
                  </a:lnTo>
                  <a:lnTo>
                    <a:pt x="18166" y="490"/>
                  </a:lnTo>
                  <a:lnTo>
                    <a:pt x="18003" y="381"/>
                  </a:lnTo>
                  <a:lnTo>
                    <a:pt x="17785" y="327"/>
                  </a:lnTo>
                  <a:lnTo>
                    <a:pt x="17513" y="327"/>
                  </a:lnTo>
                  <a:lnTo>
                    <a:pt x="17350" y="436"/>
                  </a:lnTo>
                  <a:lnTo>
                    <a:pt x="17187" y="544"/>
                  </a:lnTo>
                  <a:lnTo>
                    <a:pt x="17078" y="708"/>
                  </a:lnTo>
                  <a:lnTo>
                    <a:pt x="17024" y="871"/>
                  </a:lnTo>
                  <a:lnTo>
                    <a:pt x="16977" y="1034"/>
                  </a:lnTo>
                  <a:lnTo>
                    <a:pt x="16915" y="925"/>
                  </a:lnTo>
                  <a:lnTo>
                    <a:pt x="16806" y="762"/>
                  </a:lnTo>
                  <a:lnTo>
                    <a:pt x="16643" y="653"/>
                  </a:lnTo>
                  <a:lnTo>
                    <a:pt x="16480" y="544"/>
                  </a:lnTo>
                  <a:lnTo>
                    <a:pt x="16317" y="544"/>
                  </a:lnTo>
                  <a:lnTo>
                    <a:pt x="16099" y="599"/>
                  </a:lnTo>
                  <a:lnTo>
                    <a:pt x="15936" y="653"/>
                  </a:lnTo>
                  <a:lnTo>
                    <a:pt x="15718" y="871"/>
                  </a:lnTo>
                  <a:lnTo>
                    <a:pt x="15555" y="1088"/>
                  </a:lnTo>
                  <a:lnTo>
                    <a:pt x="15501" y="1360"/>
                  </a:lnTo>
                  <a:lnTo>
                    <a:pt x="15446" y="1632"/>
                  </a:lnTo>
                  <a:lnTo>
                    <a:pt x="15408" y="2168"/>
                  </a:lnTo>
                  <a:lnTo>
                    <a:pt x="15338" y="1904"/>
                  </a:lnTo>
                  <a:lnTo>
                    <a:pt x="15229" y="1469"/>
                  </a:lnTo>
                  <a:lnTo>
                    <a:pt x="15011" y="1143"/>
                  </a:lnTo>
                  <a:lnTo>
                    <a:pt x="14848" y="925"/>
                  </a:lnTo>
                  <a:lnTo>
                    <a:pt x="14576" y="816"/>
                  </a:lnTo>
                  <a:lnTo>
                    <a:pt x="14304" y="816"/>
                  </a:lnTo>
                  <a:lnTo>
                    <a:pt x="14196" y="871"/>
                  </a:lnTo>
                  <a:lnTo>
                    <a:pt x="14032" y="925"/>
                  </a:lnTo>
                  <a:lnTo>
                    <a:pt x="13924" y="1088"/>
                  </a:lnTo>
                  <a:lnTo>
                    <a:pt x="13869" y="1197"/>
                  </a:lnTo>
                  <a:lnTo>
                    <a:pt x="13760" y="1523"/>
                  </a:lnTo>
                  <a:lnTo>
                    <a:pt x="13706" y="1904"/>
                  </a:lnTo>
                  <a:lnTo>
                    <a:pt x="13652" y="2230"/>
                  </a:lnTo>
                  <a:lnTo>
                    <a:pt x="13488" y="4297"/>
                  </a:lnTo>
                  <a:lnTo>
                    <a:pt x="13434" y="6364"/>
                  </a:lnTo>
                  <a:lnTo>
                    <a:pt x="13434" y="10497"/>
                  </a:lnTo>
                  <a:lnTo>
                    <a:pt x="13434" y="12510"/>
                  </a:lnTo>
                  <a:lnTo>
                    <a:pt x="13380" y="14522"/>
                  </a:lnTo>
                  <a:lnTo>
                    <a:pt x="13271" y="16480"/>
                  </a:lnTo>
                  <a:lnTo>
                    <a:pt x="13108" y="18492"/>
                  </a:lnTo>
                  <a:lnTo>
                    <a:pt x="12836" y="20559"/>
                  </a:lnTo>
                  <a:lnTo>
                    <a:pt x="12510" y="22571"/>
                  </a:lnTo>
                  <a:lnTo>
                    <a:pt x="12183" y="24475"/>
                  </a:lnTo>
                  <a:lnTo>
                    <a:pt x="12020" y="25236"/>
                  </a:lnTo>
                  <a:lnTo>
                    <a:pt x="11857" y="25617"/>
                  </a:lnTo>
                  <a:lnTo>
                    <a:pt x="11694" y="25943"/>
                  </a:lnTo>
                  <a:lnTo>
                    <a:pt x="11476" y="26106"/>
                  </a:lnTo>
                  <a:lnTo>
                    <a:pt x="11313" y="26161"/>
                  </a:lnTo>
                  <a:lnTo>
                    <a:pt x="11150" y="26215"/>
                  </a:lnTo>
                  <a:lnTo>
                    <a:pt x="10932" y="26161"/>
                  </a:lnTo>
                  <a:lnTo>
                    <a:pt x="10769" y="26052"/>
                  </a:lnTo>
                  <a:lnTo>
                    <a:pt x="10606" y="25889"/>
                  </a:lnTo>
                  <a:lnTo>
                    <a:pt x="10225" y="25508"/>
                  </a:lnTo>
                  <a:lnTo>
                    <a:pt x="9953" y="25073"/>
                  </a:lnTo>
                  <a:lnTo>
                    <a:pt x="9681" y="24583"/>
                  </a:lnTo>
                  <a:lnTo>
                    <a:pt x="9301" y="23822"/>
                  </a:lnTo>
                  <a:lnTo>
                    <a:pt x="8811" y="22843"/>
                  </a:lnTo>
                  <a:lnTo>
                    <a:pt x="8376" y="21810"/>
                  </a:lnTo>
                  <a:lnTo>
                    <a:pt x="7995" y="20831"/>
                  </a:lnTo>
                  <a:lnTo>
                    <a:pt x="7669" y="19797"/>
                  </a:lnTo>
                  <a:lnTo>
                    <a:pt x="7615" y="19689"/>
                  </a:lnTo>
                  <a:lnTo>
                    <a:pt x="7506" y="19634"/>
                  </a:lnTo>
                  <a:lnTo>
                    <a:pt x="7452" y="19580"/>
                  </a:lnTo>
                  <a:lnTo>
                    <a:pt x="7343" y="19580"/>
                  </a:lnTo>
                  <a:lnTo>
                    <a:pt x="7234" y="19634"/>
                  </a:lnTo>
                  <a:lnTo>
                    <a:pt x="7180" y="19743"/>
                  </a:lnTo>
                  <a:lnTo>
                    <a:pt x="7125" y="19797"/>
                  </a:lnTo>
                  <a:lnTo>
                    <a:pt x="7125" y="19906"/>
                  </a:lnTo>
                  <a:lnTo>
                    <a:pt x="7778" y="21701"/>
                  </a:lnTo>
                  <a:lnTo>
                    <a:pt x="8485" y="23387"/>
                  </a:lnTo>
                  <a:lnTo>
                    <a:pt x="8920" y="24203"/>
                  </a:lnTo>
                  <a:lnTo>
                    <a:pt x="9355" y="25073"/>
                  </a:lnTo>
                  <a:lnTo>
                    <a:pt x="9736" y="25726"/>
                  </a:lnTo>
                  <a:lnTo>
                    <a:pt x="10008" y="26052"/>
                  </a:lnTo>
                  <a:lnTo>
                    <a:pt x="10280" y="26324"/>
                  </a:lnTo>
                  <a:lnTo>
                    <a:pt x="10552" y="26541"/>
                  </a:lnTo>
                  <a:lnTo>
                    <a:pt x="10824" y="26650"/>
                  </a:lnTo>
                  <a:lnTo>
                    <a:pt x="11150" y="26705"/>
                  </a:lnTo>
                  <a:lnTo>
                    <a:pt x="11422" y="26650"/>
                  </a:lnTo>
                  <a:lnTo>
                    <a:pt x="11694" y="26541"/>
                  </a:lnTo>
                  <a:lnTo>
                    <a:pt x="11966" y="26378"/>
                  </a:lnTo>
                  <a:lnTo>
                    <a:pt x="12183" y="26161"/>
                  </a:lnTo>
                  <a:lnTo>
                    <a:pt x="12346" y="25834"/>
                  </a:lnTo>
                  <a:lnTo>
                    <a:pt x="12455" y="25454"/>
                  </a:lnTo>
                  <a:lnTo>
                    <a:pt x="12564" y="25127"/>
                  </a:lnTo>
                  <a:lnTo>
                    <a:pt x="12727" y="24311"/>
                  </a:lnTo>
                  <a:lnTo>
                    <a:pt x="13108" y="22408"/>
                  </a:lnTo>
                  <a:lnTo>
                    <a:pt x="13380" y="20450"/>
                  </a:lnTo>
                  <a:lnTo>
                    <a:pt x="13652" y="18492"/>
                  </a:lnTo>
                  <a:lnTo>
                    <a:pt x="13815" y="16534"/>
                  </a:lnTo>
                  <a:lnTo>
                    <a:pt x="13924" y="14576"/>
                  </a:lnTo>
                  <a:lnTo>
                    <a:pt x="13978" y="12510"/>
                  </a:lnTo>
                  <a:lnTo>
                    <a:pt x="13978" y="10497"/>
                  </a:lnTo>
                  <a:lnTo>
                    <a:pt x="13978" y="8431"/>
                  </a:lnTo>
                  <a:lnTo>
                    <a:pt x="13978" y="6418"/>
                  </a:lnTo>
                  <a:lnTo>
                    <a:pt x="14032" y="4080"/>
                  </a:lnTo>
                  <a:lnTo>
                    <a:pt x="14087" y="2937"/>
                  </a:lnTo>
                  <a:lnTo>
                    <a:pt x="14250" y="1795"/>
                  </a:lnTo>
                  <a:lnTo>
                    <a:pt x="14304" y="1578"/>
                  </a:lnTo>
                  <a:lnTo>
                    <a:pt x="14359" y="1415"/>
                  </a:lnTo>
                  <a:lnTo>
                    <a:pt x="14413" y="1360"/>
                  </a:lnTo>
                  <a:lnTo>
                    <a:pt x="14522" y="1360"/>
                  </a:lnTo>
                  <a:lnTo>
                    <a:pt x="14631" y="1469"/>
                  </a:lnTo>
                  <a:lnTo>
                    <a:pt x="14739" y="1632"/>
                  </a:lnTo>
                  <a:lnTo>
                    <a:pt x="14794" y="1904"/>
                  </a:lnTo>
                  <a:lnTo>
                    <a:pt x="14903" y="2339"/>
                  </a:lnTo>
                  <a:lnTo>
                    <a:pt x="15120" y="3481"/>
                  </a:lnTo>
                  <a:lnTo>
                    <a:pt x="15283" y="4678"/>
                  </a:lnTo>
                  <a:lnTo>
                    <a:pt x="15338" y="4787"/>
                  </a:lnTo>
                  <a:lnTo>
                    <a:pt x="15392" y="4895"/>
                  </a:lnTo>
                  <a:lnTo>
                    <a:pt x="15501" y="4950"/>
                  </a:lnTo>
                  <a:lnTo>
                    <a:pt x="15664" y="4950"/>
                  </a:lnTo>
                  <a:lnTo>
                    <a:pt x="15718" y="4895"/>
                  </a:lnTo>
                  <a:lnTo>
                    <a:pt x="15827" y="4787"/>
                  </a:lnTo>
                  <a:lnTo>
                    <a:pt x="15827" y="4678"/>
                  </a:lnTo>
                  <a:lnTo>
                    <a:pt x="15936" y="2448"/>
                  </a:lnTo>
                  <a:lnTo>
                    <a:pt x="15936" y="1850"/>
                  </a:lnTo>
                  <a:lnTo>
                    <a:pt x="15990" y="1578"/>
                  </a:lnTo>
                  <a:lnTo>
                    <a:pt x="16045" y="1306"/>
                  </a:lnTo>
                  <a:lnTo>
                    <a:pt x="16153" y="1143"/>
                  </a:lnTo>
                  <a:lnTo>
                    <a:pt x="16262" y="1088"/>
                  </a:lnTo>
                  <a:lnTo>
                    <a:pt x="16371" y="1143"/>
                  </a:lnTo>
                  <a:lnTo>
                    <a:pt x="16480" y="1306"/>
                  </a:lnTo>
                  <a:lnTo>
                    <a:pt x="16643" y="1578"/>
                  </a:lnTo>
                  <a:lnTo>
                    <a:pt x="16697" y="1850"/>
                  </a:lnTo>
                  <a:lnTo>
                    <a:pt x="16846" y="2346"/>
                  </a:lnTo>
                  <a:lnTo>
                    <a:pt x="16806" y="4351"/>
                  </a:lnTo>
                  <a:lnTo>
                    <a:pt x="16860" y="4460"/>
                  </a:lnTo>
                  <a:lnTo>
                    <a:pt x="16915" y="4569"/>
                  </a:lnTo>
                  <a:lnTo>
                    <a:pt x="16969" y="4623"/>
                  </a:lnTo>
                  <a:lnTo>
                    <a:pt x="17187" y="4623"/>
                  </a:lnTo>
                  <a:lnTo>
                    <a:pt x="17241" y="4569"/>
                  </a:lnTo>
                  <a:lnTo>
                    <a:pt x="17350" y="4460"/>
                  </a:lnTo>
                  <a:lnTo>
                    <a:pt x="17350" y="4351"/>
                  </a:lnTo>
                  <a:lnTo>
                    <a:pt x="17404" y="3699"/>
                  </a:lnTo>
                  <a:lnTo>
                    <a:pt x="17459" y="2992"/>
                  </a:lnTo>
                  <a:lnTo>
                    <a:pt x="17459" y="2502"/>
                  </a:lnTo>
                  <a:lnTo>
                    <a:pt x="17404" y="2285"/>
                  </a:lnTo>
                  <a:lnTo>
                    <a:pt x="17404" y="1469"/>
                  </a:lnTo>
                  <a:lnTo>
                    <a:pt x="17459" y="1197"/>
                  </a:lnTo>
                  <a:lnTo>
                    <a:pt x="17513" y="1034"/>
                  </a:lnTo>
                  <a:lnTo>
                    <a:pt x="17568" y="925"/>
                  </a:lnTo>
                  <a:lnTo>
                    <a:pt x="17622" y="871"/>
                  </a:lnTo>
                  <a:lnTo>
                    <a:pt x="17731" y="871"/>
                  </a:lnTo>
                  <a:lnTo>
                    <a:pt x="17839" y="925"/>
                  </a:lnTo>
                  <a:lnTo>
                    <a:pt x="17948" y="1088"/>
                  </a:lnTo>
                  <a:lnTo>
                    <a:pt x="18057" y="1306"/>
                  </a:lnTo>
                  <a:lnTo>
                    <a:pt x="18166" y="1795"/>
                  </a:lnTo>
                  <a:lnTo>
                    <a:pt x="18275" y="2122"/>
                  </a:lnTo>
                  <a:lnTo>
                    <a:pt x="18383" y="3046"/>
                  </a:lnTo>
                  <a:lnTo>
                    <a:pt x="18492" y="4025"/>
                  </a:lnTo>
                  <a:lnTo>
                    <a:pt x="18492" y="4134"/>
                  </a:lnTo>
                  <a:lnTo>
                    <a:pt x="18546" y="4188"/>
                  </a:lnTo>
                  <a:lnTo>
                    <a:pt x="18655" y="4243"/>
                  </a:lnTo>
                  <a:lnTo>
                    <a:pt x="18873" y="4243"/>
                  </a:lnTo>
                  <a:lnTo>
                    <a:pt x="18927" y="4188"/>
                  </a:lnTo>
                  <a:lnTo>
                    <a:pt x="18982" y="4134"/>
                  </a:lnTo>
                  <a:lnTo>
                    <a:pt x="18982" y="4025"/>
                  </a:lnTo>
                  <a:lnTo>
                    <a:pt x="18982" y="3155"/>
                  </a:lnTo>
                  <a:lnTo>
                    <a:pt x="18982" y="2339"/>
                  </a:lnTo>
                  <a:lnTo>
                    <a:pt x="19090" y="1469"/>
                  </a:lnTo>
                  <a:lnTo>
                    <a:pt x="19199" y="1088"/>
                  </a:lnTo>
                  <a:lnTo>
                    <a:pt x="19362" y="708"/>
                  </a:lnTo>
                  <a:lnTo>
                    <a:pt x="19525" y="544"/>
                  </a:lnTo>
                  <a:lnTo>
                    <a:pt x="19634" y="544"/>
                  </a:lnTo>
                  <a:lnTo>
                    <a:pt x="19743" y="599"/>
                  </a:lnTo>
                  <a:lnTo>
                    <a:pt x="19852" y="708"/>
                  </a:lnTo>
                  <a:lnTo>
                    <a:pt x="20015" y="1034"/>
                  </a:lnTo>
                  <a:lnTo>
                    <a:pt x="20124" y="1360"/>
                  </a:lnTo>
                  <a:lnTo>
                    <a:pt x="20559" y="2992"/>
                  </a:lnTo>
                  <a:lnTo>
                    <a:pt x="20940" y="4623"/>
                  </a:lnTo>
                  <a:lnTo>
                    <a:pt x="21266" y="6309"/>
                  </a:lnTo>
                  <a:lnTo>
                    <a:pt x="21538" y="7941"/>
                  </a:lnTo>
                  <a:lnTo>
                    <a:pt x="21755" y="9627"/>
                  </a:lnTo>
                  <a:lnTo>
                    <a:pt x="21918" y="11313"/>
                  </a:lnTo>
                  <a:lnTo>
                    <a:pt x="22027" y="12999"/>
                  </a:lnTo>
                  <a:lnTo>
                    <a:pt x="22082" y="14685"/>
                  </a:lnTo>
                  <a:lnTo>
                    <a:pt x="22136" y="16371"/>
                  </a:lnTo>
                  <a:lnTo>
                    <a:pt x="22082" y="18057"/>
                  </a:lnTo>
                  <a:lnTo>
                    <a:pt x="21973" y="19743"/>
                  </a:lnTo>
                  <a:lnTo>
                    <a:pt x="21864" y="21429"/>
                  </a:lnTo>
                  <a:lnTo>
                    <a:pt x="21647" y="23115"/>
                  </a:lnTo>
                  <a:lnTo>
                    <a:pt x="21429" y="24692"/>
                  </a:lnTo>
                  <a:lnTo>
                    <a:pt x="21157" y="26215"/>
                  </a:lnTo>
                  <a:lnTo>
                    <a:pt x="20831" y="27738"/>
                  </a:lnTo>
                  <a:lnTo>
                    <a:pt x="20450" y="29261"/>
                  </a:lnTo>
                  <a:lnTo>
                    <a:pt x="20232" y="29913"/>
                  </a:lnTo>
                  <a:lnTo>
                    <a:pt x="19961" y="30566"/>
                  </a:lnTo>
                  <a:lnTo>
                    <a:pt x="19689" y="31164"/>
                  </a:lnTo>
                  <a:lnTo>
                    <a:pt x="19362" y="31762"/>
                  </a:lnTo>
                  <a:lnTo>
                    <a:pt x="18982" y="32361"/>
                  </a:lnTo>
                  <a:lnTo>
                    <a:pt x="18601" y="32905"/>
                  </a:lnTo>
                  <a:lnTo>
                    <a:pt x="18111" y="33394"/>
                  </a:lnTo>
                  <a:lnTo>
                    <a:pt x="17622" y="33884"/>
                  </a:lnTo>
                  <a:lnTo>
                    <a:pt x="17078" y="34264"/>
                  </a:lnTo>
                  <a:lnTo>
                    <a:pt x="16480" y="34645"/>
                  </a:lnTo>
                  <a:lnTo>
                    <a:pt x="15827" y="34917"/>
                  </a:lnTo>
                  <a:lnTo>
                    <a:pt x="15229" y="35134"/>
                  </a:lnTo>
                  <a:lnTo>
                    <a:pt x="14576" y="35298"/>
                  </a:lnTo>
                  <a:lnTo>
                    <a:pt x="13924" y="35406"/>
                  </a:lnTo>
                  <a:lnTo>
                    <a:pt x="12564" y="35406"/>
                  </a:lnTo>
                  <a:lnTo>
                    <a:pt x="11911" y="35352"/>
                  </a:lnTo>
                  <a:lnTo>
                    <a:pt x="11204" y="35298"/>
                  </a:lnTo>
                  <a:lnTo>
                    <a:pt x="10552" y="35134"/>
                  </a:lnTo>
                  <a:lnTo>
                    <a:pt x="9899" y="34971"/>
                  </a:lnTo>
                  <a:lnTo>
                    <a:pt x="9246" y="34699"/>
                  </a:lnTo>
                  <a:lnTo>
                    <a:pt x="8648" y="34427"/>
                  </a:lnTo>
                  <a:lnTo>
                    <a:pt x="7995" y="34156"/>
                  </a:lnTo>
                  <a:lnTo>
                    <a:pt x="7452" y="33829"/>
                  </a:lnTo>
                  <a:lnTo>
                    <a:pt x="6799" y="33394"/>
                  </a:lnTo>
                  <a:lnTo>
                    <a:pt x="6201" y="32959"/>
                  </a:lnTo>
                  <a:lnTo>
                    <a:pt x="5657" y="32470"/>
                  </a:lnTo>
                  <a:lnTo>
                    <a:pt x="5113" y="31980"/>
                  </a:lnTo>
                  <a:lnTo>
                    <a:pt x="4569" y="31382"/>
                  </a:lnTo>
                  <a:lnTo>
                    <a:pt x="4025" y="30838"/>
                  </a:lnTo>
                  <a:lnTo>
                    <a:pt x="3536" y="30240"/>
                  </a:lnTo>
                  <a:lnTo>
                    <a:pt x="3101" y="29587"/>
                  </a:lnTo>
                  <a:lnTo>
                    <a:pt x="2774" y="28989"/>
                  </a:lnTo>
                  <a:lnTo>
                    <a:pt x="2448" y="28336"/>
                  </a:lnTo>
                  <a:lnTo>
                    <a:pt x="1904" y="27031"/>
                  </a:lnTo>
                  <a:lnTo>
                    <a:pt x="979" y="24311"/>
                  </a:lnTo>
                  <a:lnTo>
                    <a:pt x="708" y="23659"/>
                  </a:lnTo>
                  <a:lnTo>
                    <a:pt x="599" y="23278"/>
                  </a:lnTo>
                  <a:lnTo>
                    <a:pt x="544" y="23061"/>
                  </a:lnTo>
                  <a:lnTo>
                    <a:pt x="544" y="22897"/>
                  </a:lnTo>
                  <a:lnTo>
                    <a:pt x="544" y="22789"/>
                  </a:lnTo>
                  <a:lnTo>
                    <a:pt x="490" y="22680"/>
                  </a:lnTo>
                  <a:lnTo>
                    <a:pt x="381" y="22625"/>
                  </a:lnTo>
                  <a:lnTo>
                    <a:pt x="327" y="22625"/>
                  </a:lnTo>
                  <a:lnTo>
                    <a:pt x="218" y="22680"/>
                  </a:lnTo>
                  <a:lnTo>
                    <a:pt x="109" y="22680"/>
                  </a:lnTo>
                  <a:lnTo>
                    <a:pt x="55" y="22789"/>
                  </a:lnTo>
                  <a:lnTo>
                    <a:pt x="0" y="22897"/>
                  </a:lnTo>
                  <a:lnTo>
                    <a:pt x="0" y="23278"/>
                  </a:lnTo>
                  <a:lnTo>
                    <a:pt x="109" y="23604"/>
                  </a:lnTo>
                  <a:lnTo>
                    <a:pt x="436" y="24311"/>
                  </a:lnTo>
                  <a:lnTo>
                    <a:pt x="925" y="25834"/>
                  </a:lnTo>
                  <a:lnTo>
                    <a:pt x="1469" y="27303"/>
                  </a:lnTo>
                  <a:lnTo>
                    <a:pt x="1741" y="28010"/>
                  </a:lnTo>
                  <a:lnTo>
                    <a:pt x="2013" y="28717"/>
                  </a:lnTo>
                  <a:lnTo>
                    <a:pt x="2394" y="29424"/>
                  </a:lnTo>
                  <a:lnTo>
                    <a:pt x="2829" y="30131"/>
                  </a:lnTo>
                  <a:lnTo>
                    <a:pt x="3318" y="30784"/>
                  </a:lnTo>
                  <a:lnTo>
                    <a:pt x="3808" y="31382"/>
                  </a:lnTo>
                  <a:lnTo>
                    <a:pt x="4351" y="32034"/>
                  </a:lnTo>
                  <a:lnTo>
                    <a:pt x="4950" y="32578"/>
                  </a:lnTo>
                  <a:lnTo>
                    <a:pt x="5548" y="33122"/>
                  </a:lnTo>
                  <a:lnTo>
                    <a:pt x="6201" y="33612"/>
                  </a:lnTo>
                  <a:lnTo>
                    <a:pt x="6799" y="34047"/>
                  </a:lnTo>
                  <a:lnTo>
                    <a:pt x="7397" y="34427"/>
                  </a:lnTo>
                  <a:lnTo>
                    <a:pt x="7995" y="34754"/>
                  </a:lnTo>
                  <a:lnTo>
                    <a:pt x="8648" y="35080"/>
                  </a:lnTo>
                  <a:lnTo>
                    <a:pt x="9355" y="35352"/>
                  </a:lnTo>
                  <a:lnTo>
                    <a:pt x="10008" y="35570"/>
                  </a:lnTo>
                  <a:lnTo>
                    <a:pt x="10715" y="35733"/>
                  </a:lnTo>
                  <a:lnTo>
                    <a:pt x="11422" y="35842"/>
                  </a:lnTo>
                  <a:lnTo>
                    <a:pt x="12129" y="35950"/>
                  </a:lnTo>
                  <a:lnTo>
                    <a:pt x="12836" y="36005"/>
                  </a:lnTo>
                  <a:lnTo>
                    <a:pt x="13597" y="35950"/>
                  </a:lnTo>
                  <a:lnTo>
                    <a:pt x="14304" y="35896"/>
                  </a:lnTo>
                  <a:lnTo>
                    <a:pt x="14957" y="35733"/>
                  </a:lnTo>
                  <a:lnTo>
                    <a:pt x="15664" y="35515"/>
                  </a:lnTo>
                  <a:lnTo>
                    <a:pt x="16317" y="35298"/>
                  </a:lnTo>
                  <a:lnTo>
                    <a:pt x="16969" y="34971"/>
                  </a:lnTo>
                  <a:lnTo>
                    <a:pt x="17622" y="34536"/>
                  </a:lnTo>
                  <a:lnTo>
                    <a:pt x="18220" y="34047"/>
                  </a:lnTo>
                  <a:lnTo>
                    <a:pt x="18764" y="33503"/>
                  </a:lnTo>
                  <a:lnTo>
                    <a:pt x="19254" y="32905"/>
                  </a:lnTo>
                  <a:lnTo>
                    <a:pt x="19689" y="32306"/>
                  </a:lnTo>
                  <a:lnTo>
                    <a:pt x="20069" y="31599"/>
                  </a:lnTo>
                  <a:lnTo>
                    <a:pt x="20396" y="30947"/>
                  </a:lnTo>
                  <a:lnTo>
                    <a:pt x="20668" y="30240"/>
                  </a:lnTo>
                  <a:lnTo>
                    <a:pt x="20940" y="29478"/>
                  </a:lnTo>
                  <a:lnTo>
                    <a:pt x="21157" y="28717"/>
                  </a:lnTo>
                  <a:lnTo>
                    <a:pt x="21538" y="27194"/>
                  </a:lnTo>
                  <a:lnTo>
                    <a:pt x="21810" y="25671"/>
                  </a:lnTo>
                  <a:lnTo>
                    <a:pt x="22027" y="24203"/>
                  </a:lnTo>
                  <a:lnTo>
                    <a:pt x="22299" y="22354"/>
                  </a:lnTo>
                  <a:lnTo>
                    <a:pt x="22462" y="20559"/>
                  </a:lnTo>
                  <a:lnTo>
                    <a:pt x="22571" y="18764"/>
                  </a:lnTo>
                  <a:lnTo>
                    <a:pt x="22626" y="16915"/>
                  </a:lnTo>
                  <a:lnTo>
                    <a:pt x="22626" y="15120"/>
                  </a:lnTo>
                  <a:lnTo>
                    <a:pt x="22571" y="13271"/>
                  </a:lnTo>
                  <a:lnTo>
                    <a:pt x="22462" y="11476"/>
                  </a:lnTo>
                  <a:lnTo>
                    <a:pt x="22299" y="9627"/>
                  </a:lnTo>
                  <a:lnTo>
                    <a:pt x="22027" y="7832"/>
                  </a:lnTo>
                  <a:lnTo>
                    <a:pt x="21755" y="6037"/>
                  </a:lnTo>
                  <a:lnTo>
                    <a:pt x="21375" y="4243"/>
                  </a:lnTo>
                  <a:lnTo>
                    <a:pt x="20994" y="2502"/>
                  </a:lnTo>
                  <a:lnTo>
                    <a:pt x="20776" y="1632"/>
                  </a:lnTo>
                  <a:lnTo>
                    <a:pt x="20504" y="816"/>
                  </a:lnTo>
                  <a:lnTo>
                    <a:pt x="20396" y="544"/>
                  </a:lnTo>
                  <a:lnTo>
                    <a:pt x="20232" y="327"/>
                  </a:lnTo>
                  <a:lnTo>
                    <a:pt x="20015" y="109"/>
                  </a:lnTo>
                  <a:lnTo>
                    <a:pt x="19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01;p64">
              <a:extLst>
                <a:ext uri="{FF2B5EF4-FFF2-40B4-BE49-F238E27FC236}">
                  <a16:creationId xmlns:a16="http://schemas.microsoft.com/office/drawing/2014/main" id="{8114329A-76F2-F413-C23F-41CC9B2BB2FB}"/>
                </a:ext>
              </a:extLst>
            </p:cNvPr>
            <p:cNvSpPr/>
            <p:nvPr/>
          </p:nvSpPr>
          <p:spPr>
            <a:xfrm>
              <a:off x="1798146" y="3410069"/>
              <a:ext cx="52359" cy="75373"/>
            </a:xfrm>
            <a:custGeom>
              <a:avLst/>
              <a:gdLst/>
              <a:ahLst/>
              <a:cxnLst/>
              <a:rect l="l" t="t" r="r" b="b"/>
              <a:pathLst>
                <a:path w="2721" h="3917" extrusionOk="0">
                  <a:moveTo>
                    <a:pt x="1633" y="0"/>
                  </a:moveTo>
                  <a:lnTo>
                    <a:pt x="1524" y="55"/>
                  </a:lnTo>
                  <a:lnTo>
                    <a:pt x="1089" y="653"/>
                  </a:lnTo>
                  <a:lnTo>
                    <a:pt x="708" y="1305"/>
                  </a:lnTo>
                  <a:lnTo>
                    <a:pt x="327" y="2013"/>
                  </a:lnTo>
                  <a:lnTo>
                    <a:pt x="55" y="2720"/>
                  </a:lnTo>
                  <a:lnTo>
                    <a:pt x="1" y="2991"/>
                  </a:lnTo>
                  <a:lnTo>
                    <a:pt x="1" y="3318"/>
                  </a:lnTo>
                  <a:lnTo>
                    <a:pt x="110" y="3590"/>
                  </a:lnTo>
                  <a:lnTo>
                    <a:pt x="164" y="3699"/>
                  </a:lnTo>
                  <a:lnTo>
                    <a:pt x="273" y="3807"/>
                  </a:lnTo>
                  <a:lnTo>
                    <a:pt x="436" y="3862"/>
                  </a:lnTo>
                  <a:lnTo>
                    <a:pt x="599" y="3916"/>
                  </a:lnTo>
                  <a:lnTo>
                    <a:pt x="817" y="3916"/>
                  </a:lnTo>
                  <a:lnTo>
                    <a:pt x="980" y="3862"/>
                  </a:lnTo>
                  <a:lnTo>
                    <a:pt x="1306" y="3644"/>
                  </a:lnTo>
                  <a:lnTo>
                    <a:pt x="1578" y="3427"/>
                  </a:lnTo>
                  <a:lnTo>
                    <a:pt x="1904" y="3155"/>
                  </a:lnTo>
                  <a:lnTo>
                    <a:pt x="2176" y="2883"/>
                  </a:lnTo>
                  <a:lnTo>
                    <a:pt x="2448" y="2556"/>
                  </a:lnTo>
                  <a:lnTo>
                    <a:pt x="2666" y="2230"/>
                  </a:lnTo>
                  <a:lnTo>
                    <a:pt x="2720" y="2121"/>
                  </a:lnTo>
                  <a:lnTo>
                    <a:pt x="2720" y="2013"/>
                  </a:lnTo>
                  <a:lnTo>
                    <a:pt x="2666" y="1904"/>
                  </a:lnTo>
                  <a:lnTo>
                    <a:pt x="2612" y="1849"/>
                  </a:lnTo>
                  <a:lnTo>
                    <a:pt x="2503" y="1795"/>
                  </a:lnTo>
                  <a:lnTo>
                    <a:pt x="2394" y="1795"/>
                  </a:lnTo>
                  <a:lnTo>
                    <a:pt x="2285" y="1849"/>
                  </a:lnTo>
                  <a:lnTo>
                    <a:pt x="2231" y="1958"/>
                  </a:lnTo>
                  <a:lnTo>
                    <a:pt x="1796" y="2556"/>
                  </a:lnTo>
                  <a:lnTo>
                    <a:pt x="1524" y="2774"/>
                  </a:lnTo>
                  <a:lnTo>
                    <a:pt x="1252" y="3046"/>
                  </a:lnTo>
                  <a:lnTo>
                    <a:pt x="980" y="3263"/>
                  </a:lnTo>
                  <a:lnTo>
                    <a:pt x="817" y="3318"/>
                  </a:lnTo>
                  <a:lnTo>
                    <a:pt x="654" y="3372"/>
                  </a:lnTo>
                  <a:lnTo>
                    <a:pt x="599" y="3372"/>
                  </a:lnTo>
                  <a:lnTo>
                    <a:pt x="545" y="3263"/>
                  </a:lnTo>
                  <a:lnTo>
                    <a:pt x="545" y="3100"/>
                  </a:lnTo>
                  <a:lnTo>
                    <a:pt x="654" y="2774"/>
                  </a:lnTo>
                  <a:lnTo>
                    <a:pt x="762" y="2448"/>
                  </a:lnTo>
                  <a:lnTo>
                    <a:pt x="1089" y="1741"/>
                  </a:lnTo>
                  <a:lnTo>
                    <a:pt x="1469" y="1088"/>
                  </a:lnTo>
                  <a:lnTo>
                    <a:pt x="1904" y="435"/>
                  </a:lnTo>
                  <a:lnTo>
                    <a:pt x="1959" y="327"/>
                  </a:lnTo>
                  <a:lnTo>
                    <a:pt x="2013" y="272"/>
                  </a:lnTo>
                  <a:lnTo>
                    <a:pt x="1959" y="163"/>
                  </a:lnTo>
                  <a:lnTo>
                    <a:pt x="1904" y="5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02;p64">
              <a:extLst>
                <a:ext uri="{FF2B5EF4-FFF2-40B4-BE49-F238E27FC236}">
                  <a16:creationId xmlns:a16="http://schemas.microsoft.com/office/drawing/2014/main" id="{CF62718A-95E4-E12B-1E75-ADC55932C69D}"/>
                </a:ext>
              </a:extLst>
            </p:cNvPr>
            <p:cNvSpPr/>
            <p:nvPr/>
          </p:nvSpPr>
          <p:spPr>
            <a:xfrm>
              <a:off x="1763625" y="3348319"/>
              <a:ext cx="46067" cy="25131"/>
            </a:xfrm>
            <a:custGeom>
              <a:avLst/>
              <a:gdLst/>
              <a:ahLst/>
              <a:cxnLst/>
              <a:rect l="l" t="t" r="r" b="b"/>
              <a:pathLst>
                <a:path w="2394" h="1306" extrusionOk="0">
                  <a:moveTo>
                    <a:pt x="2121" y="0"/>
                  </a:moveTo>
                  <a:lnTo>
                    <a:pt x="2012" y="55"/>
                  </a:lnTo>
                  <a:lnTo>
                    <a:pt x="1632" y="327"/>
                  </a:lnTo>
                  <a:lnTo>
                    <a:pt x="1197" y="544"/>
                  </a:lnTo>
                  <a:lnTo>
                    <a:pt x="707" y="707"/>
                  </a:lnTo>
                  <a:lnTo>
                    <a:pt x="218" y="762"/>
                  </a:lnTo>
                  <a:lnTo>
                    <a:pt x="55" y="871"/>
                  </a:lnTo>
                  <a:lnTo>
                    <a:pt x="0" y="925"/>
                  </a:lnTo>
                  <a:lnTo>
                    <a:pt x="0" y="1034"/>
                  </a:lnTo>
                  <a:lnTo>
                    <a:pt x="0" y="1143"/>
                  </a:lnTo>
                  <a:lnTo>
                    <a:pt x="55" y="1251"/>
                  </a:lnTo>
                  <a:lnTo>
                    <a:pt x="163" y="1306"/>
                  </a:lnTo>
                  <a:lnTo>
                    <a:pt x="218" y="1306"/>
                  </a:lnTo>
                  <a:lnTo>
                    <a:pt x="816" y="1197"/>
                  </a:lnTo>
                  <a:lnTo>
                    <a:pt x="1305" y="1034"/>
                  </a:lnTo>
                  <a:lnTo>
                    <a:pt x="1795" y="816"/>
                  </a:lnTo>
                  <a:lnTo>
                    <a:pt x="2284" y="490"/>
                  </a:lnTo>
                  <a:lnTo>
                    <a:pt x="2339" y="435"/>
                  </a:lnTo>
                  <a:lnTo>
                    <a:pt x="2393" y="327"/>
                  </a:lnTo>
                  <a:lnTo>
                    <a:pt x="2393" y="218"/>
                  </a:lnTo>
                  <a:lnTo>
                    <a:pt x="2393" y="109"/>
                  </a:lnTo>
                  <a:lnTo>
                    <a:pt x="2339" y="55"/>
                  </a:lnTo>
                  <a:lnTo>
                    <a:pt x="2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03;p64">
              <a:extLst>
                <a:ext uri="{FF2B5EF4-FFF2-40B4-BE49-F238E27FC236}">
                  <a16:creationId xmlns:a16="http://schemas.microsoft.com/office/drawing/2014/main" id="{A6DEF590-905C-6CFA-F6F8-CC5B3A53574E}"/>
                </a:ext>
              </a:extLst>
            </p:cNvPr>
            <p:cNvSpPr/>
            <p:nvPr/>
          </p:nvSpPr>
          <p:spPr>
            <a:xfrm>
              <a:off x="1775132" y="3389133"/>
              <a:ext cx="13624" cy="16760"/>
            </a:xfrm>
            <a:custGeom>
              <a:avLst/>
              <a:gdLst/>
              <a:ahLst/>
              <a:cxnLst/>
              <a:rect l="l" t="t" r="r" b="b"/>
              <a:pathLst>
                <a:path w="708" h="871" extrusionOk="0">
                  <a:moveTo>
                    <a:pt x="272" y="0"/>
                  </a:moveTo>
                  <a:lnTo>
                    <a:pt x="164" y="55"/>
                  </a:lnTo>
                  <a:lnTo>
                    <a:pt x="109" y="164"/>
                  </a:lnTo>
                  <a:lnTo>
                    <a:pt x="109" y="218"/>
                  </a:lnTo>
                  <a:lnTo>
                    <a:pt x="109" y="399"/>
                  </a:lnTo>
                  <a:lnTo>
                    <a:pt x="55" y="490"/>
                  </a:lnTo>
                  <a:lnTo>
                    <a:pt x="0" y="544"/>
                  </a:lnTo>
                  <a:lnTo>
                    <a:pt x="55" y="653"/>
                  </a:lnTo>
                  <a:lnTo>
                    <a:pt x="55" y="762"/>
                  </a:lnTo>
                  <a:lnTo>
                    <a:pt x="164" y="816"/>
                  </a:lnTo>
                  <a:lnTo>
                    <a:pt x="272" y="871"/>
                  </a:lnTo>
                  <a:lnTo>
                    <a:pt x="436" y="871"/>
                  </a:lnTo>
                  <a:lnTo>
                    <a:pt x="544" y="816"/>
                  </a:lnTo>
                  <a:lnTo>
                    <a:pt x="599" y="762"/>
                  </a:lnTo>
                  <a:lnTo>
                    <a:pt x="653" y="653"/>
                  </a:lnTo>
                  <a:lnTo>
                    <a:pt x="675" y="544"/>
                  </a:lnTo>
                  <a:lnTo>
                    <a:pt x="675" y="544"/>
                  </a:lnTo>
                  <a:lnTo>
                    <a:pt x="707" y="490"/>
                  </a:lnTo>
                  <a:lnTo>
                    <a:pt x="687" y="481"/>
                  </a:lnTo>
                  <a:lnTo>
                    <a:pt x="687" y="481"/>
                  </a:lnTo>
                  <a:lnTo>
                    <a:pt x="707" y="381"/>
                  </a:lnTo>
                  <a:lnTo>
                    <a:pt x="707" y="327"/>
                  </a:lnTo>
                  <a:lnTo>
                    <a:pt x="707" y="218"/>
                  </a:lnTo>
                  <a:lnTo>
                    <a:pt x="653" y="164"/>
                  </a:lnTo>
                  <a:lnTo>
                    <a:pt x="581" y="127"/>
                  </a:lnTo>
                  <a:lnTo>
                    <a:pt x="581" y="127"/>
                  </a:lnTo>
                  <a:lnTo>
                    <a:pt x="544" y="5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04;p64">
              <a:extLst>
                <a:ext uri="{FF2B5EF4-FFF2-40B4-BE49-F238E27FC236}">
                  <a16:creationId xmlns:a16="http://schemas.microsoft.com/office/drawing/2014/main" id="{C5F8DF8E-CA93-EBA5-0E16-4CEE6ECFBFF1}"/>
                </a:ext>
              </a:extLst>
            </p:cNvPr>
            <p:cNvSpPr/>
            <p:nvPr/>
          </p:nvSpPr>
          <p:spPr>
            <a:xfrm>
              <a:off x="1888163" y="3362963"/>
              <a:ext cx="38735" cy="37696"/>
            </a:xfrm>
            <a:custGeom>
              <a:avLst/>
              <a:gdLst/>
              <a:ahLst/>
              <a:cxnLst/>
              <a:rect l="l" t="t" r="r" b="b"/>
              <a:pathLst>
                <a:path w="2013" h="1959" extrusionOk="0">
                  <a:moveTo>
                    <a:pt x="272" y="1"/>
                  </a:moveTo>
                  <a:lnTo>
                    <a:pt x="218" y="55"/>
                  </a:lnTo>
                  <a:lnTo>
                    <a:pt x="109" y="55"/>
                  </a:lnTo>
                  <a:lnTo>
                    <a:pt x="55" y="164"/>
                  </a:lnTo>
                  <a:lnTo>
                    <a:pt x="0" y="273"/>
                  </a:lnTo>
                  <a:lnTo>
                    <a:pt x="0" y="382"/>
                  </a:lnTo>
                  <a:lnTo>
                    <a:pt x="109" y="653"/>
                  </a:lnTo>
                  <a:lnTo>
                    <a:pt x="272" y="871"/>
                  </a:lnTo>
                  <a:lnTo>
                    <a:pt x="435" y="1143"/>
                  </a:lnTo>
                  <a:lnTo>
                    <a:pt x="653" y="1360"/>
                  </a:lnTo>
                  <a:lnTo>
                    <a:pt x="870" y="1524"/>
                  </a:lnTo>
                  <a:lnTo>
                    <a:pt x="1142" y="1687"/>
                  </a:lnTo>
                  <a:lnTo>
                    <a:pt x="1360" y="1796"/>
                  </a:lnTo>
                  <a:lnTo>
                    <a:pt x="1686" y="1904"/>
                  </a:lnTo>
                  <a:lnTo>
                    <a:pt x="1741" y="1959"/>
                  </a:lnTo>
                  <a:lnTo>
                    <a:pt x="1849" y="1904"/>
                  </a:lnTo>
                  <a:lnTo>
                    <a:pt x="1958" y="1850"/>
                  </a:lnTo>
                  <a:lnTo>
                    <a:pt x="2013" y="1741"/>
                  </a:lnTo>
                  <a:lnTo>
                    <a:pt x="2013" y="1632"/>
                  </a:lnTo>
                  <a:lnTo>
                    <a:pt x="1958" y="1524"/>
                  </a:lnTo>
                  <a:lnTo>
                    <a:pt x="1904" y="1469"/>
                  </a:lnTo>
                  <a:lnTo>
                    <a:pt x="1795" y="1415"/>
                  </a:lnTo>
                  <a:lnTo>
                    <a:pt x="1686" y="1360"/>
                  </a:lnTo>
                  <a:lnTo>
                    <a:pt x="1632" y="1360"/>
                  </a:lnTo>
                  <a:lnTo>
                    <a:pt x="1414" y="1252"/>
                  </a:lnTo>
                  <a:lnTo>
                    <a:pt x="1197" y="1089"/>
                  </a:lnTo>
                  <a:lnTo>
                    <a:pt x="1142" y="1034"/>
                  </a:lnTo>
                  <a:lnTo>
                    <a:pt x="1034" y="980"/>
                  </a:lnTo>
                  <a:lnTo>
                    <a:pt x="870" y="762"/>
                  </a:lnTo>
                  <a:lnTo>
                    <a:pt x="816" y="762"/>
                  </a:lnTo>
                  <a:lnTo>
                    <a:pt x="816" y="708"/>
                  </a:lnTo>
                  <a:lnTo>
                    <a:pt x="707" y="599"/>
                  </a:lnTo>
                  <a:lnTo>
                    <a:pt x="598" y="436"/>
                  </a:lnTo>
                  <a:lnTo>
                    <a:pt x="544" y="273"/>
                  </a:lnTo>
                  <a:lnTo>
                    <a:pt x="544" y="218"/>
                  </a:lnTo>
                  <a:lnTo>
                    <a:pt x="490" y="110"/>
                  </a:lnTo>
                  <a:lnTo>
                    <a:pt x="381" y="55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05;p64">
              <a:extLst>
                <a:ext uri="{FF2B5EF4-FFF2-40B4-BE49-F238E27FC236}">
                  <a16:creationId xmlns:a16="http://schemas.microsoft.com/office/drawing/2014/main" id="{AFFDDE48-F8C9-ACF9-8F38-351C0D3ACA5E}"/>
                </a:ext>
              </a:extLst>
            </p:cNvPr>
            <p:cNvSpPr/>
            <p:nvPr/>
          </p:nvSpPr>
          <p:spPr>
            <a:xfrm>
              <a:off x="1889202" y="3410069"/>
              <a:ext cx="11526" cy="18858"/>
            </a:xfrm>
            <a:custGeom>
              <a:avLst/>
              <a:gdLst/>
              <a:ahLst/>
              <a:cxnLst/>
              <a:rect l="l" t="t" r="r" b="b"/>
              <a:pathLst>
                <a:path w="599" h="980" extrusionOk="0">
                  <a:moveTo>
                    <a:pt x="218" y="0"/>
                  </a:moveTo>
                  <a:lnTo>
                    <a:pt x="218" y="0"/>
                  </a:lnTo>
                  <a:lnTo>
                    <a:pt x="218" y="0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55" y="272"/>
                  </a:lnTo>
                  <a:lnTo>
                    <a:pt x="1" y="707"/>
                  </a:lnTo>
                  <a:lnTo>
                    <a:pt x="55" y="816"/>
                  </a:lnTo>
                  <a:lnTo>
                    <a:pt x="109" y="870"/>
                  </a:lnTo>
                  <a:lnTo>
                    <a:pt x="164" y="925"/>
                  </a:lnTo>
                  <a:lnTo>
                    <a:pt x="273" y="979"/>
                  </a:lnTo>
                  <a:lnTo>
                    <a:pt x="327" y="979"/>
                  </a:lnTo>
                  <a:lnTo>
                    <a:pt x="436" y="925"/>
                  </a:lnTo>
                  <a:lnTo>
                    <a:pt x="490" y="870"/>
                  </a:lnTo>
                  <a:lnTo>
                    <a:pt x="544" y="816"/>
                  </a:lnTo>
                  <a:lnTo>
                    <a:pt x="544" y="762"/>
                  </a:lnTo>
                  <a:lnTo>
                    <a:pt x="599" y="327"/>
                  </a:lnTo>
                  <a:lnTo>
                    <a:pt x="599" y="218"/>
                  </a:lnTo>
                  <a:lnTo>
                    <a:pt x="599" y="109"/>
                  </a:lnTo>
                  <a:lnTo>
                    <a:pt x="544" y="55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06;p64">
              <a:extLst>
                <a:ext uri="{FF2B5EF4-FFF2-40B4-BE49-F238E27FC236}">
                  <a16:creationId xmlns:a16="http://schemas.microsoft.com/office/drawing/2014/main" id="{228AC733-15D5-7837-96B6-927F4D8F0A88}"/>
                </a:ext>
              </a:extLst>
            </p:cNvPr>
            <p:cNvSpPr/>
            <p:nvPr/>
          </p:nvSpPr>
          <p:spPr>
            <a:xfrm>
              <a:off x="1806536" y="3521002"/>
              <a:ext cx="61749" cy="31404"/>
            </a:xfrm>
            <a:custGeom>
              <a:avLst/>
              <a:gdLst/>
              <a:ahLst/>
              <a:cxnLst/>
              <a:rect l="l" t="t" r="r" b="b"/>
              <a:pathLst>
                <a:path w="3209" h="1632" extrusionOk="0">
                  <a:moveTo>
                    <a:pt x="1414" y="0"/>
                  </a:moveTo>
                  <a:lnTo>
                    <a:pt x="925" y="55"/>
                  </a:lnTo>
                  <a:lnTo>
                    <a:pt x="490" y="272"/>
                  </a:lnTo>
                  <a:lnTo>
                    <a:pt x="109" y="598"/>
                  </a:lnTo>
                  <a:lnTo>
                    <a:pt x="0" y="653"/>
                  </a:lnTo>
                  <a:lnTo>
                    <a:pt x="0" y="762"/>
                  </a:lnTo>
                  <a:lnTo>
                    <a:pt x="54" y="870"/>
                  </a:lnTo>
                  <a:lnTo>
                    <a:pt x="109" y="925"/>
                  </a:lnTo>
                  <a:lnTo>
                    <a:pt x="163" y="979"/>
                  </a:lnTo>
                  <a:lnTo>
                    <a:pt x="272" y="1034"/>
                  </a:lnTo>
                  <a:lnTo>
                    <a:pt x="381" y="1034"/>
                  </a:lnTo>
                  <a:lnTo>
                    <a:pt x="490" y="925"/>
                  </a:lnTo>
                  <a:lnTo>
                    <a:pt x="761" y="762"/>
                  </a:lnTo>
                  <a:lnTo>
                    <a:pt x="1033" y="598"/>
                  </a:lnTo>
                  <a:lnTo>
                    <a:pt x="1414" y="544"/>
                  </a:lnTo>
                  <a:lnTo>
                    <a:pt x="1740" y="598"/>
                  </a:lnTo>
                  <a:lnTo>
                    <a:pt x="2067" y="707"/>
                  </a:lnTo>
                  <a:lnTo>
                    <a:pt x="2339" y="870"/>
                  </a:lnTo>
                  <a:lnTo>
                    <a:pt x="2556" y="1142"/>
                  </a:lnTo>
                  <a:lnTo>
                    <a:pt x="2665" y="1414"/>
                  </a:lnTo>
                  <a:lnTo>
                    <a:pt x="2719" y="1523"/>
                  </a:lnTo>
                  <a:lnTo>
                    <a:pt x="2828" y="1577"/>
                  </a:lnTo>
                  <a:lnTo>
                    <a:pt x="2937" y="1632"/>
                  </a:lnTo>
                  <a:lnTo>
                    <a:pt x="2991" y="1632"/>
                  </a:lnTo>
                  <a:lnTo>
                    <a:pt x="3100" y="1577"/>
                  </a:lnTo>
                  <a:lnTo>
                    <a:pt x="3154" y="1469"/>
                  </a:lnTo>
                  <a:lnTo>
                    <a:pt x="3209" y="1414"/>
                  </a:lnTo>
                  <a:lnTo>
                    <a:pt x="3209" y="1306"/>
                  </a:lnTo>
                  <a:lnTo>
                    <a:pt x="2991" y="870"/>
                  </a:lnTo>
                  <a:lnTo>
                    <a:pt x="2719" y="490"/>
                  </a:lnTo>
                  <a:lnTo>
                    <a:pt x="2339" y="218"/>
                  </a:lnTo>
                  <a:lnTo>
                    <a:pt x="1904" y="55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07;p64">
              <a:extLst>
                <a:ext uri="{FF2B5EF4-FFF2-40B4-BE49-F238E27FC236}">
                  <a16:creationId xmlns:a16="http://schemas.microsoft.com/office/drawing/2014/main" id="{63A70891-7D08-667B-8A1B-9AB7C1423870}"/>
                </a:ext>
              </a:extLst>
            </p:cNvPr>
            <p:cNvSpPr/>
            <p:nvPr/>
          </p:nvSpPr>
          <p:spPr>
            <a:xfrm>
              <a:off x="2050377" y="3872639"/>
              <a:ext cx="41872" cy="139200"/>
            </a:xfrm>
            <a:custGeom>
              <a:avLst/>
              <a:gdLst/>
              <a:ahLst/>
              <a:cxnLst/>
              <a:rect l="l" t="t" r="r" b="b"/>
              <a:pathLst>
                <a:path w="2176" h="7234" extrusionOk="0">
                  <a:moveTo>
                    <a:pt x="218" y="0"/>
                  </a:moveTo>
                  <a:lnTo>
                    <a:pt x="109" y="55"/>
                  </a:lnTo>
                  <a:lnTo>
                    <a:pt x="55" y="109"/>
                  </a:lnTo>
                  <a:lnTo>
                    <a:pt x="0" y="218"/>
                  </a:lnTo>
                  <a:lnTo>
                    <a:pt x="0" y="327"/>
                  </a:lnTo>
                  <a:lnTo>
                    <a:pt x="1686" y="7016"/>
                  </a:lnTo>
                  <a:lnTo>
                    <a:pt x="1741" y="7125"/>
                  </a:lnTo>
                  <a:lnTo>
                    <a:pt x="1795" y="7179"/>
                  </a:lnTo>
                  <a:lnTo>
                    <a:pt x="1904" y="7234"/>
                  </a:lnTo>
                  <a:lnTo>
                    <a:pt x="2013" y="7234"/>
                  </a:lnTo>
                  <a:lnTo>
                    <a:pt x="2067" y="7179"/>
                  </a:lnTo>
                  <a:lnTo>
                    <a:pt x="2176" y="7125"/>
                  </a:lnTo>
                  <a:lnTo>
                    <a:pt x="2176" y="7016"/>
                  </a:lnTo>
                  <a:lnTo>
                    <a:pt x="2176" y="6907"/>
                  </a:lnTo>
                  <a:lnTo>
                    <a:pt x="544" y="218"/>
                  </a:lnTo>
                  <a:lnTo>
                    <a:pt x="490" y="109"/>
                  </a:lnTo>
                  <a:lnTo>
                    <a:pt x="381" y="5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08;p64">
              <a:extLst>
                <a:ext uri="{FF2B5EF4-FFF2-40B4-BE49-F238E27FC236}">
                  <a16:creationId xmlns:a16="http://schemas.microsoft.com/office/drawing/2014/main" id="{D737F00C-B44C-3C34-2B89-81884A4BD7C7}"/>
                </a:ext>
              </a:extLst>
            </p:cNvPr>
            <p:cNvSpPr/>
            <p:nvPr/>
          </p:nvSpPr>
          <p:spPr>
            <a:xfrm>
              <a:off x="1864091" y="3709367"/>
              <a:ext cx="188403" cy="67002"/>
            </a:xfrm>
            <a:custGeom>
              <a:avLst/>
              <a:gdLst/>
              <a:ahLst/>
              <a:cxnLst/>
              <a:rect l="l" t="t" r="r" b="b"/>
              <a:pathLst>
                <a:path w="9791" h="3482" extrusionOk="0">
                  <a:moveTo>
                    <a:pt x="9464" y="1"/>
                  </a:moveTo>
                  <a:lnTo>
                    <a:pt x="9409" y="55"/>
                  </a:lnTo>
                  <a:lnTo>
                    <a:pt x="9301" y="110"/>
                  </a:lnTo>
                  <a:lnTo>
                    <a:pt x="9246" y="218"/>
                  </a:lnTo>
                  <a:lnTo>
                    <a:pt x="9137" y="545"/>
                  </a:lnTo>
                  <a:lnTo>
                    <a:pt x="8920" y="925"/>
                  </a:lnTo>
                  <a:lnTo>
                    <a:pt x="8757" y="1252"/>
                  </a:lnTo>
                  <a:lnTo>
                    <a:pt x="8539" y="1524"/>
                  </a:lnTo>
                  <a:lnTo>
                    <a:pt x="8267" y="1796"/>
                  </a:lnTo>
                  <a:lnTo>
                    <a:pt x="7941" y="2068"/>
                  </a:lnTo>
                  <a:lnTo>
                    <a:pt x="7669" y="2285"/>
                  </a:lnTo>
                  <a:lnTo>
                    <a:pt x="7343" y="2503"/>
                  </a:lnTo>
                  <a:lnTo>
                    <a:pt x="6744" y="2720"/>
                  </a:lnTo>
                  <a:lnTo>
                    <a:pt x="6092" y="2883"/>
                  </a:lnTo>
                  <a:lnTo>
                    <a:pt x="4786" y="2883"/>
                  </a:lnTo>
                  <a:lnTo>
                    <a:pt x="4188" y="2775"/>
                  </a:lnTo>
                  <a:lnTo>
                    <a:pt x="3535" y="2557"/>
                  </a:lnTo>
                  <a:lnTo>
                    <a:pt x="2937" y="2340"/>
                  </a:lnTo>
                  <a:lnTo>
                    <a:pt x="2339" y="2013"/>
                  </a:lnTo>
                  <a:lnTo>
                    <a:pt x="1795" y="1632"/>
                  </a:lnTo>
                  <a:lnTo>
                    <a:pt x="1306" y="1252"/>
                  </a:lnTo>
                  <a:lnTo>
                    <a:pt x="871" y="708"/>
                  </a:lnTo>
                  <a:lnTo>
                    <a:pt x="490" y="164"/>
                  </a:lnTo>
                  <a:lnTo>
                    <a:pt x="435" y="110"/>
                  </a:lnTo>
                  <a:lnTo>
                    <a:pt x="327" y="55"/>
                  </a:lnTo>
                  <a:lnTo>
                    <a:pt x="218" y="55"/>
                  </a:lnTo>
                  <a:lnTo>
                    <a:pt x="163" y="110"/>
                  </a:lnTo>
                  <a:lnTo>
                    <a:pt x="55" y="164"/>
                  </a:lnTo>
                  <a:lnTo>
                    <a:pt x="0" y="218"/>
                  </a:lnTo>
                  <a:lnTo>
                    <a:pt x="0" y="327"/>
                  </a:lnTo>
                  <a:lnTo>
                    <a:pt x="55" y="436"/>
                  </a:lnTo>
                  <a:lnTo>
                    <a:pt x="327" y="925"/>
                  </a:lnTo>
                  <a:lnTo>
                    <a:pt x="653" y="1361"/>
                  </a:lnTo>
                  <a:lnTo>
                    <a:pt x="1088" y="1796"/>
                  </a:lnTo>
                  <a:lnTo>
                    <a:pt x="1523" y="2122"/>
                  </a:lnTo>
                  <a:lnTo>
                    <a:pt x="2013" y="2448"/>
                  </a:lnTo>
                  <a:lnTo>
                    <a:pt x="2502" y="2775"/>
                  </a:lnTo>
                  <a:lnTo>
                    <a:pt x="3046" y="2992"/>
                  </a:lnTo>
                  <a:lnTo>
                    <a:pt x="3644" y="3210"/>
                  </a:lnTo>
                  <a:lnTo>
                    <a:pt x="4188" y="3318"/>
                  </a:lnTo>
                  <a:lnTo>
                    <a:pt x="4786" y="3427"/>
                  </a:lnTo>
                  <a:lnTo>
                    <a:pt x="5385" y="3482"/>
                  </a:lnTo>
                  <a:lnTo>
                    <a:pt x="5929" y="3427"/>
                  </a:lnTo>
                  <a:lnTo>
                    <a:pt x="6527" y="3318"/>
                  </a:lnTo>
                  <a:lnTo>
                    <a:pt x="7071" y="3210"/>
                  </a:lnTo>
                  <a:lnTo>
                    <a:pt x="7560" y="2938"/>
                  </a:lnTo>
                  <a:lnTo>
                    <a:pt x="8050" y="2666"/>
                  </a:lnTo>
                  <a:lnTo>
                    <a:pt x="8648" y="2176"/>
                  </a:lnTo>
                  <a:lnTo>
                    <a:pt x="9083" y="1632"/>
                  </a:lnTo>
                  <a:lnTo>
                    <a:pt x="9464" y="1034"/>
                  </a:lnTo>
                  <a:lnTo>
                    <a:pt x="9790" y="327"/>
                  </a:lnTo>
                  <a:lnTo>
                    <a:pt x="9790" y="218"/>
                  </a:lnTo>
                  <a:lnTo>
                    <a:pt x="9736" y="164"/>
                  </a:lnTo>
                  <a:lnTo>
                    <a:pt x="9681" y="55"/>
                  </a:lnTo>
                  <a:lnTo>
                    <a:pt x="9572" y="55"/>
                  </a:lnTo>
                  <a:lnTo>
                    <a:pt x="9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09;p64">
              <a:extLst>
                <a:ext uri="{FF2B5EF4-FFF2-40B4-BE49-F238E27FC236}">
                  <a16:creationId xmlns:a16="http://schemas.microsoft.com/office/drawing/2014/main" id="{8592D136-36FC-8C2E-0776-A8B53285BCA5}"/>
                </a:ext>
              </a:extLst>
            </p:cNvPr>
            <p:cNvSpPr/>
            <p:nvPr/>
          </p:nvSpPr>
          <p:spPr>
            <a:xfrm>
              <a:off x="1939444" y="3260401"/>
              <a:ext cx="80607" cy="107816"/>
            </a:xfrm>
            <a:custGeom>
              <a:avLst/>
              <a:gdLst/>
              <a:ahLst/>
              <a:cxnLst/>
              <a:rect l="l" t="t" r="r" b="b"/>
              <a:pathLst>
                <a:path w="4189" h="5603" extrusionOk="0">
                  <a:moveTo>
                    <a:pt x="109" y="1"/>
                  </a:moveTo>
                  <a:lnTo>
                    <a:pt x="55" y="55"/>
                  </a:lnTo>
                  <a:lnTo>
                    <a:pt x="0" y="110"/>
                  </a:lnTo>
                  <a:lnTo>
                    <a:pt x="0" y="218"/>
                  </a:lnTo>
                  <a:lnTo>
                    <a:pt x="163" y="1089"/>
                  </a:lnTo>
                  <a:lnTo>
                    <a:pt x="381" y="1904"/>
                  </a:lnTo>
                  <a:lnTo>
                    <a:pt x="762" y="2666"/>
                  </a:lnTo>
                  <a:lnTo>
                    <a:pt x="1197" y="3373"/>
                  </a:lnTo>
                  <a:lnTo>
                    <a:pt x="1741" y="4080"/>
                  </a:lnTo>
                  <a:lnTo>
                    <a:pt x="2339" y="4678"/>
                  </a:lnTo>
                  <a:lnTo>
                    <a:pt x="3046" y="5168"/>
                  </a:lnTo>
                  <a:lnTo>
                    <a:pt x="3753" y="5603"/>
                  </a:lnTo>
                  <a:lnTo>
                    <a:pt x="3970" y="5603"/>
                  </a:lnTo>
                  <a:lnTo>
                    <a:pt x="4079" y="5548"/>
                  </a:lnTo>
                  <a:lnTo>
                    <a:pt x="4134" y="5440"/>
                  </a:lnTo>
                  <a:lnTo>
                    <a:pt x="4188" y="5385"/>
                  </a:lnTo>
                  <a:lnTo>
                    <a:pt x="4188" y="5276"/>
                  </a:lnTo>
                  <a:lnTo>
                    <a:pt x="4134" y="5168"/>
                  </a:lnTo>
                  <a:lnTo>
                    <a:pt x="4025" y="5113"/>
                  </a:lnTo>
                  <a:lnTo>
                    <a:pt x="3372" y="4733"/>
                  </a:lnTo>
                  <a:lnTo>
                    <a:pt x="2720" y="4297"/>
                  </a:lnTo>
                  <a:lnTo>
                    <a:pt x="2176" y="3754"/>
                  </a:lnTo>
                  <a:lnTo>
                    <a:pt x="1632" y="3155"/>
                  </a:lnTo>
                  <a:lnTo>
                    <a:pt x="1251" y="2448"/>
                  </a:lnTo>
                  <a:lnTo>
                    <a:pt x="925" y="1741"/>
                  </a:lnTo>
                  <a:lnTo>
                    <a:pt x="653" y="1034"/>
                  </a:lnTo>
                  <a:lnTo>
                    <a:pt x="544" y="218"/>
                  </a:lnTo>
                  <a:lnTo>
                    <a:pt x="490" y="110"/>
                  </a:lnTo>
                  <a:lnTo>
                    <a:pt x="435" y="55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0;p64">
              <a:extLst>
                <a:ext uri="{FF2B5EF4-FFF2-40B4-BE49-F238E27FC236}">
                  <a16:creationId xmlns:a16="http://schemas.microsoft.com/office/drawing/2014/main" id="{8D819C5C-4C8A-4AD5-4EBA-D03E46C0C3CD}"/>
                </a:ext>
              </a:extLst>
            </p:cNvPr>
            <p:cNvSpPr/>
            <p:nvPr/>
          </p:nvSpPr>
          <p:spPr>
            <a:xfrm>
              <a:off x="1995959" y="3258322"/>
              <a:ext cx="76412" cy="92114"/>
            </a:xfrm>
            <a:custGeom>
              <a:avLst/>
              <a:gdLst/>
              <a:ahLst/>
              <a:cxnLst/>
              <a:rect l="l" t="t" r="r" b="b"/>
              <a:pathLst>
                <a:path w="3971" h="4787" extrusionOk="0">
                  <a:moveTo>
                    <a:pt x="163" y="0"/>
                  </a:moveTo>
                  <a:lnTo>
                    <a:pt x="109" y="54"/>
                  </a:lnTo>
                  <a:lnTo>
                    <a:pt x="54" y="109"/>
                  </a:lnTo>
                  <a:lnTo>
                    <a:pt x="0" y="272"/>
                  </a:lnTo>
                  <a:lnTo>
                    <a:pt x="54" y="653"/>
                  </a:lnTo>
                  <a:lnTo>
                    <a:pt x="109" y="1033"/>
                  </a:lnTo>
                  <a:lnTo>
                    <a:pt x="326" y="1740"/>
                  </a:lnTo>
                  <a:lnTo>
                    <a:pt x="653" y="2448"/>
                  </a:lnTo>
                  <a:lnTo>
                    <a:pt x="1088" y="3100"/>
                  </a:lnTo>
                  <a:lnTo>
                    <a:pt x="1632" y="3698"/>
                  </a:lnTo>
                  <a:lnTo>
                    <a:pt x="2230" y="4134"/>
                  </a:lnTo>
                  <a:lnTo>
                    <a:pt x="2883" y="4514"/>
                  </a:lnTo>
                  <a:lnTo>
                    <a:pt x="3263" y="4677"/>
                  </a:lnTo>
                  <a:lnTo>
                    <a:pt x="3644" y="4786"/>
                  </a:lnTo>
                  <a:lnTo>
                    <a:pt x="3807" y="4786"/>
                  </a:lnTo>
                  <a:lnTo>
                    <a:pt x="3916" y="4677"/>
                  </a:lnTo>
                  <a:lnTo>
                    <a:pt x="3970" y="4623"/>
                  </a:lnTo>
                  <a:lnTo>
                    <a:pt x="3970" y="4514"/>
                  </a:lnTo>
                  <a:lnTo>
                    <a:pt x="3916" y="4405"/>
                  </a:lnTo>
                  <a:lnTo>
                    <a:pt x="3862" y="4351"/>
                  </a:lnTo>
                  <a:lnTo>
                    <a:pt x="3753" y="4297"/>
                  </a:lnTo>
                  <a:lnTo>
                    <a:pt x="3100" y="4025"/>
                  </a:lnTo>
                  <a:lnTo>
                    <a:pt x="2502" y="3698"/>
                  </a:lnTo>
                  <a:lnTo>
                    <a:pt x="1958" y="3263"/>
                  </a:lnTo>
                  <a:lnTo>
                    <a:pt x="1523" y="2774"/>
                  </a:lnTo>
                  <a:lnTo>
                    <a:pt x="1142" y="2230"/>
                  </a:lnTo>
                  <a:lnTo>
                    <a:pt x="816" y="1577"/>
                  </a:lnTo>
                  <a:lnTo>
                    <a:pt x="653" y="925"/>
                  </a:lnTo>
                  <a:lnTo>
                    <a:pt x="544" y="272"/>
                  </a:lnTo>
                  <a:lnTo>
                    <a:pt x="544" y="109"/>
                  </a:lnTo>
                  <a:lnTo>
                    <a:pt x="435" y="5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11;p64">
              <a:extLst>
                <a:ext uri="{FF2B5EF4-FFF2-40B4-BE49-F238E27FC236}">
                  <a16:creationId xmlns:a16="http://schemas.microsoft.com/office/drawing/2014/main" id="{052E0B61-174B-C731-E836-99BD95C63197}"/>
                </a:ext>
              </a:extLst>
            </p:cNvPr>
            <p:cNvSpPr/>
            <p:nvPr/>
          </p:nvSpPr>
          <p:spPr>
            <a:xfrm>
              <a:off x="2057689" y="3275063"/>
              <a:ext cx="46067" cy="59671"/>
            </a:xfrm>
            <a:custGeom>
              <a:avLst/>
              <a:gdLst/>
              <a:ahLst/>
              <a:cxnLst/>
              <a:rect l="l" t="t" r="r" b="b"/>
              <a:pathLst>
                <a:path w="2394" h="3101" extrusionOk="0">
                  <a:moveTo>
                    <a:pt x="219" y="0"/>
                  </a:moveTo>
                  <a:lnTo>
                    <a:pt x="110" y="55"/>
                  </a:lnTo>
                  <a:lnTo>
                    <a:pt x="55" y="163"/>
                  </a:lnTo>
                  <a:lnTo>
                    <a:pt x="1" y="272"/>
                  </a:lnTo>
                  <a:lnTo>
                    <a:pt x="55" y="707"/>
                  </a:lnTo>
                  <a:lnTo>
                    <a:pt x="110" y="1197"/>
                  </a:lnTo>
                  <a:lnTo>
                    <a:pt x="327" y="1632"/>
                  </a:lnTo>
                  <a:lnTo>
                    <a:pt x="545" y="2013"/>
                  </a:lnTo>
                  <a:lnTo>
                    <a:pt x="871" y="2393"/>
                  </a:lnTo>
                  <a:lnTo>
                    <a:pt x="1197" y="2665"/>
                  </a:lnTo>
                  <a:lnTo>
                    <a:pt x="1633" y="2883"/>
                  </a:lnTo>
                  <a:lnTo>
                    <a:pt x="2068" y="3046"/>
                  </a:lnTo>
                  <a:lnTo>
                    <a:pt x="2176" y="3100"/>
                  </a:lnTo>
                  <a:lnTo>
                    <a:pt x="2285" y="3046"/>
                  </a:lnTo>
                  <a:lnTo>
                    <a:pt x="2340" y="2992"/>
                  </a:lnTo>
                  <a:lnTo>
                    <a:pt x="2394" y="2883"/>
                  </a:lnTo>
                  <a:lnTo>
                    <a:pt x="2394" y="2774"/>
                  </a:lnTo>
                  <a:lnTo>
                    <a:pt x="2394" y="2665"/>
                  </a:lnTo>
                  <a:lnTo>
                    <a:pt x="2340" y="2611"/>
                  </a:lnTo>
                  <a:lnTo>
                    <a:pt x="2231" y="2556"/>
                  </a:lnTo>
                  <a:lnTo>
                    <a:pt x="1850" y="2393"/>
                  </a:lnTo>
                  <a:lnTo>
                    <a:pt x="1524" y="2230"/>
                  </a:lnTo>
                  <a:lnTo>
                    <a:pt x="1252" y="1958"/>
                  </a:lnTo>
                  <a:lnTo>
                    <a:pt x="980" y="1686"/>
                  </a:lnTo>
                  <a:lnTo>
                    <a:pt x="762" y="1360"/>
                  </a:lnTo>
                  <a:lnTo>
                    <a:pt x="654" y="1034"/>
                  </a:lnTo>
                  <a:lnTo>
                    <a:pt x="545" y="653"/>
                  </a:lnTo>
                  <a:lnTo>
                    <a:pt x="545" y="272"/>
                  </a:lnTo>
                  <a:lnTo>
                    <a:pt x="545" y="163"/>
                  </a:lnTo>
                  <a:lnTo>
                    <a:pt x="490" y="5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12;p64">
              <a:extLst>
                <a:ext uri="{FF2B5EF4-FFF2-40B4-BE49-F238E27FC236}">
                  <a16:creationId xmlns:a16="http://schemas.microsoft.com/office/drawing/2014/main" id="{C6044EF2-0C15-95F8-FF60-BCCC5825DE75}"/>
                </a:ext>
              </a:extLst>
            </p:cNvPr>
            <p:cNvSpPr/>
            <p:nvPr/>
          </p:nvSpPr>
          <p:spPr>
            <a:xfrm>
              <a:off x="1750021" y="3242620"/>
              <a:ext cx="56534" cy="59671"/>
            </a:xfrm>
            <a:custGeom>
              <a:avLst/>
              <a:gdLst/>
              <a:ahLst/>
              <a:cxnLst/>
              <a:rect l="l" t="t" r="r" b="b"/>
              <a:pathLst>
                <a:path w="2938" h="3101" extrusionOk="0">
                  <a:moveTo>
                    <a:pt x="2611" y="0"/>
                  </a:moveTo>
                  <a:lnTo>
                    <a:pt x="2556" y="55"/>
                  </a:lnTo>
                  <a:lnTo>
                    <a:pt x="2121" y="272"/>
                  </a:lnTo>
                  <a:lnTo>
                    <a:pt x="1741" y="544"/>
                  </a:lnTo>
                  <a:lnTo>
                    <a:pt x="1360" y="816"/>
                  </a:lnTo>
                  <a:lnTo>
                    <a:pt x="1033" y="1142"/>
                  </a:lnTo>
                  <a:lnTo>
                    <a:pt x="707" y="1523"/>
                  </a:lnTo>
                  <a:lnTo>
                    <a:pt x="435" y="1904"/>
                  </a:lnTo>
                  <a:lnTo>
                    <a:pt x="218" y="2339"/>
                  </a:lnTo>
                  <a:lnTo>
                    <a:pt x="0" y="2774"/>
                  </a:lnTo>
                  <a:lnTo>
                    <a:pt x="0" y="2883"/>
                  </a:lnTo>
                  <a:lnTo>
                    <a:pt x="55" y="2937"/>
                  </a:lnTo>
                  <a:lnTo>
                    <a:pt x="109" y="3046"/>
                  </a:lnTo>
                  <a:lnTo>
                    <a:pt x="218" y="3100"/>
                  </a:lnTo>
                  <a:lnTo>
                    <a:pt x="326" y="3100"/>
                  </a:lnTo>
                  <a:lnTo>
                    <a:pt x="381" y="3046"/>
                  </a:lnTo>
                  <a:lnTo>
                    <a:pt x="544" y="2883"/>
                  </a:lnTo>
                  <a:lnTo>
                    <a:pt x="707" y="2502"/>
                  </a:lnTo>
                  <a:lnTo>
                    <a:pt x="925" y="2176"/>
                  </a:lnTo>
                  <a:lnTo>
                    <a:pt x="1197" y="1795"/>
                  </a:lnTo>
                  <a:lnTo>
                    <a:pt x="1469" y="1469"/>
                  </a:lnTo>
                  <a:lnTo>
                    <a:pt x="1741" y="1197"/>
                  </a:lnTo>
                  <a:lnTo>
                    <a:pt x="2067" y="925"/>
                  </a:lnTo>
                  <a:lnTo>
                    <a:pt x="2448" y="707"/>
                  </a:lnTo>
                  <a:lnTo>
                    <a:pt x="2828" y="490"/>
                  </a:lnTo>
                  <a:lnTo>
                    <a:pt x="2883" y="435"/>
                  </a:lnTo>
                  <a:lnTo>
                    <a:pt x="2937" y="327"/>
                  </a:lnTo>
                  <a:lnTo>
                    <a:pt x="2937" y="218"/>
                  </a:lnTo>
                  <a:lnTo>
                    <a:pt x="2883" y="163"/>
                  </a:lnTo>
                  <a:lnTo>
                    <a:pt x="2828" y="55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13;p64">
              <a:extLst>
                <a:ext uri="{FF2B5EF4-FFF2-40B4-BE49-F238E27FC236}">
                  <a16:creationId xmlns:a16="http://schemas.microsoft.com/office/drawing/2014/main" id="{9B78C6D3-9A4F-A53C-1122-5B86F7C18CB6}"/>
                </a:ext>
              </a:extLst>
            </p:cNvPr>
            <p:cNvSpPr/>
            <p:nvPr/>
          </p:nvSpPr>
          <p:spPr>
            <a:xfrm>
              <a:off x="1746865" y="3241562"/>
              <a:ext cx="16779" cy="23053"/>
            </a:xfrm>
            <a:custGeom>
              <a:avLst/>
              <a:gdLst/>
              <a:ahLst/>
              <a:cxnLst/>
              <a:rect l="l" t="t" r="r" b="b"/>
              <a:pathLst>
                <a:path w="872" h="1198" extrusionOk="0">
                  <a:moveTo>
                    <a:pt x="545" y="1"/>
                  </a:moveTo>
                  <a:lnTo>
                    <a:pt x="436" y="55"/>
                  </a:lnTo>
                  <a:lnTo>
                    <a:pt x="382" y="110"/>
                  </a:lnTo>
                  <a:lnTo>
                    <a:pt x="1" y="817"/>
                  </a:lnTo>
                  <a:lnTo>
                    <a:pt x="1" y="925"/>
                  </a:lnTo>
                  <a:lnTo>
                    <a:pt x="1" y="1034"/>
                  </a:lnTo>
                  <a:lnTo>
                    <a:pt x="55" y="1089"/>
                  </a:lnTo>
                  <a:lnTo>
                    <a:pt x="110" y="1197"/>
                  </a:lnTo>
                  <a:lnTo>
                    <a:pt x="327" y="1197"/>
                  </a:lnTo>
                  <a:lnTo>
                    <a:pt x="382" y="1143"/>
                  </a:lnTo>
                  <a:lnTo>
                    <a:pt x="490" y="1089"/>
                  </a:lnTo>
                  <a:lnTo>
                    <a:pt x="871" y="382"/>
                  </a:lnTo>
                  <a:lnTo>
                    <a:pt x="871" y="273"/>
                  </a:lnTo>
                  <a:lnTo>
                    <a:pt x="871" y="164"/>
                  </a:lnTo>
                  <a:lnTo>
                    <a:pt x="817" y="110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14;p64">
              <a:extLst>
                <a:ext uri="{FF2B5EF4-FFF2-40B4-BE49-F238E27FC236}">
                  <a16:creationId xmlns:a16="http://schemas.microsoft.com/office/drawing/2014/main" id="{AFA9E93B-9B83-5E54-7F22-D464ABC05D79}"/>
                </a:ext>
              </a:extLst>
            </p:cNvPr>
            <p:cNvSpPr/>
            <p:nvPr/>
          </p:nvSpPr>
          <p:spPr>
            <a:xfrm>
              <a:off x="2298394" y="4095544"/>
              <a:ext cx="13643" cy="39793"/>
            </a:xfrm>
            <a:custGeom>
              <a:avLst/>
              <a:gdLst/>
              <a:ahLst/>
              <a:cxnLst/>
              <a:rect l="l" t="t" r="r" b="b"/>
              <a:pathLst>
                <a:path w="709" h="2068" extrusionOk="0">
                  <a:moveTo>
                    <a:pt x="164" y="1"/>
                  </a:moveTo>
                  <a:lnTo>
                    <a:pt x="55" y="55"/>
                  </a:lnTo>
                  <a:lnTo>
                    <a:pt x="1" y="164"/>
                  </a:lnTo>
                  <a:lnTo>
                    <a:pt x="1" y="273"/>
                  </a:lnTo>
                  <a:lnTo>
                    <a:pt x="164" y="1795"/>
                  </a:lnTo>
                  <a:lnTo>
                    <a:pt x="273" y="2013"/>
                  </a:lnTo>
                  <a:lnTo>
                    <a:pt x="327" y="2067"/>
                  </a:lnTo>
                  <a:lnTo>
                    <a:pt x="545" y="2067"/>
                  </a:lnTo>
                  <a:lnTo>
                    <a:pt x="654" y="2013"/>
                  </a:lnTo>
                  <a:lnTo>
                    <a:pt x="708" y="1904"/>
                  </a:lnTo>
                  <a:lnTo>
                    <a:pt x="708" y="1795"/>
                  </a:lnTo>
                  <a:lnTo>
                    <a:pt x="490" y="273"/>
                  </a:lnTo>
                  <a:lnTo>
                    <a:pt x="436" y="5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15;p64">
              <a:extLst>
                <a:ext uri="{FF2B5EF4-FFF2-40B4-BE49-F238E27FC236}">
                  <a16:creationId xmlns:a16="http://schemas.microsoft.com/office/drawing/2014/main" id="{C1BFB224-066B-4CF3-C8FE-86E1E021EF45}"/>
                </a:ext>
              </a:extLst>
            </p:cNvPr>
            <p:cNvSpPr/>
            <p:nvPr/>
          </p:nvSpPr>
          <p:spPr>
            <a:xfrm>
              <a:off x="2319330" y="4095544"/>
              <a:ext cx="29326" cy="30365"/>
            </a:xfrm>
            <a:custGeom>
              <a:avLst/>
              <a:gdLst/>
              <a:ahLst/>
              <a:cxnLst/>
              <a:rect l="l" t="t" r="r" b="b"/>
              <a:pathLst>
                <a:path w="1524" h="1578" extrusionOk="0">
                  <a:moveTo>
                    <a:pt x="164" y="1"/>
                  </a:moveTo>
                  <a:lnTo>
                    <a:pt x="110" y="55"/>
                  </a:lnTo>
                  <a:lnTo>
                    <a:pt x="55" y="164"/>
                  </a:lnTo>
                  <a:lnTo>
                    <a:pt x="1" y="218"/>
                  </a:lnTo>
                  <a:lnTo>
                    <a:pt x="55" y="327"/>
                  </a:lnTo>
                  <a:lnTo>
                    <a:pt x="110" y="436"/>
                  </a:lnTo>
                  <a:lnTo>
                    <a:pt x="1088" y="1469"/>
                  </a:lnTo>
                  <a:lnTo>
                    <a:pt x="1143" y="1523"/>
                  </a:lnTo>
                  <a:lnTo>
                    <a:pt x="1252" y="1578"/>
                  </a:lnTo>
                  <a:lnTo>
                    <a:pt x="1360" y="1523"/>
                  </a:lnTo>
                  <a:lnTo>
                    <a:pt x="1469" y="1469"/>
                  </a:lnTo>
                  <a:lnTo>
                    <a:pt x="1524" y="1415"/>
                  </a:lnTo>
                  <a:lnTo>
                    <a:pt x="1524" y="1306"/>
                  </a:lnTo>
                  <a:lnTo>
                    <a:pt x="1524" y="1197"/>
                  </a:lnTo>
                  <a:lnTo>
                    <a:pt x="1469" y="1088"/>
                  </a:lnTo>
                  <a:lnTo>
                    <a:pt x="490" y="55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16;p64">
              <a:extLst>
                <a:ext uri="{FF2B5EF4-FFF2-40B4-BE49-F238E27FC236}">
                  <a16:creationId xmlns:a16="http://schemas.microsoft.com/office/drawing/2014/main" id="{C3BE92E1-3695-CAD6-6F47-70122BFF5FF4}"/>
                </a:ext>
              </a:extLst>
            </p:cNvPr>
            <p:cNvSpPr/>
            <p:nvPr/>
          </p:nvSpPr>
          <p:spPr>
            <a:xfrm>
              <a:off x="1570007" y="4033795"/>
              <a:ext cx="28267" cy="30384"/>
            </a:xfrm>
            <a:custGeom>
              <a:avLst/>
              <a:gdLst/>
              <a:ahLst/>
              <a:cxnLst/>
              <a:rect l="l" t="t" r="r" b="b"/>
              <a:pathLst>
                <a:path w="1469" h="1579" extrusionOk="0">
                  <a:moveTo>
                    <a:pt x="1143" y="1"/>
                  </a:moveTo>
                  <a:lnTo>
                    <a:pt x="1034" y="55"/>
                  </a:lnTo>
                  <a:lnTo>
                    <a:pt x="980" y="110"/>
                  </a:lnTo>
                  <a:lnTo>
                    <a:pt x="816" y="436"/>
                  </a:lnTo>
                  <a:lnTo>
                    <a:pt x="762" y="490"/>
                  </a:lnTo>
                  <a:lnTo>
                    <a:pt x="708" y="599"/>
                  </a:lnTo>
                  <a:lnTo>
                    <a:pt x="653" y="708"/>
                  </a:lnTo>
                  <a:lnTo>
                    <a:pt x="381" y="925"/>
                  </a:lnTo>
                  <a:lnTo>
                    <a:pt x="327" y="925"/>
                  </a:lnTo>
                  <a:lnTo>
                    <a:pt x="272" y="980"/>
                  </a:lnTo>
                  <a:lnTo>
                    <a:pt x="109" y="1089"/>
                  </a:lnTo>
                  <a:lnTo>
                    <a:pt x="55" y="1143"/>
                  </a:lnTo>
                  <a:lnTo>
                    <a:pt x="1" y="1252"/>
                  </a:lnTo>
                  <a:lnTo>
                    <a:pt x="1" y="1360"/>
                  </a:lnTo>
                  <a:lnTo>
                    <a:pt x="1" y="1469"/>
                  </a:lnTo>
                  <a:lnTo>
                    <a:pt x="109" y="1524"/>
                  </a:lnTo>
                  <a:lnTo>
                    <a:pt x="164" y="1578"/>
                  </a:lnTo>
                  <a:lnTo>
                    <a:pt x="381" y="1578"/>
                  </a:lnTo>
                  <a:lnTo>
                    <a:pt x="708" y="1360"/>
                  </a:lnTo>
                  <a:lnTo>
                    <a:pt x="1034" y="1089"/>
                  </a:lnTo>
                  <a:lnTo>
                    <a:pt x="1251" y="762"/>
                  </a:lnTo>
                  <a:lnTo>
                    <a:pt x="1469" y="382"/>
                  </a:lnTo>
                  <a:lnTo>
                    <a:pt x="1469" y="273"/>
                  </a:lnTo>
                  <a:lnTo>
                    <a:pt x="1469" y="164"/>
                  </a:lnTo>
                  <a:lnTo>
                    <a:pt x="1415" y="110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7;p64">
              <a:extLst>
                <a:ext uri="{FF2B5EF4-FFF2-40B4-BE49-F238E27FC236}">
                  <a16:creationId xmlns:a16="http://schemas.microsoft.com/office/drawing/2014/main" id="{B29C6AC8-14F2-59DC-E4D9-E35D8622999D}"/>
                </a:ext>
              </a:extLst>
            </p:cNvPr>
            <p:cNvSpPr/>
            <p:nvPr/>
          </p:nvSpPr>
          <p:spPr>
            <a:xfrm>
              <a:off x="1598275" y="4065199"/>
              <a:ext cx="13624" cy="31423"/>
            </a:xfrm>
            <a:custGeom>
              <a:avLst/>
              <a:gdLst/>
              <a:ahLst/>
              <a:cxnLst/>
              <a:rect l="l" t="t" r="r" b="b"/>
              <a:pathLst>
                <a:path w="708" h="1633" extrusionOk="0">
                  <a:moveTo>
                    <a:pt x="381" y="0"/>
                  </a:moveTo>
                  <a:lnTo>
                    <a:pt x="326" y="55"/>
                  </a:lnTo>
                  <a:lnTo>
                    <a:pt x="218" y="109"/>
                  </a:lnTo>
                  <a:lnTo>
                    <a:pt x="163" y="218"/>
                  </a:lnTo>
                  <a:lnTo>
                    <a:pt x="0" y="1306"/>
                  </a:lnTo>
                  <a:lnTo>
                    <a:pt x="0" y="1360"/>
                  </a:lnTo>
                  <a:lnTo>
                    <a:pt x="0" y="1469"/>
                  </a:lnTo>
                  <a:lnTo>
                    <a:pt x="54" y="1578"/>
                  </a:lnTo>
                  <a:lnTo>
                    <a:pt x="163" y="1632"/>
                  </a:lnTo>
                  <a:lnTo>
                    <a:pt x="272" y="1632"/>
                  </a:lnTo>
                  <a:lnTo>
                    <a:pt x="381" y="1578"/>
                  </a:lnTo>
                  <a:lnTo>
                    <a:pt x="435" y="1523"/>
                  </a:lnTo>
                  <a:lnTo>
                    <a:pt x="489" y="1414"/>
                  </a:lnTo>
                  <a:lnTo>
                    <a:pt x="707" y="327"/>
                  </a:lnTo>
                  <a:lnTo>
                    <a:pt x="707" y="272"/>
                  </a:lnTo>
                  <a:lnTo>
                    <a:pt x="653" y="164"/>
                  </a:lnTo>
                  <a:lnTo>
                    <a:pt x="598" y="5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8;p64">
              <a:extLst>
                <a:ext uri="{FF2B5EF4-FFF2-40B4-BE49-F238E27FC236}">
                  <a16:creationId xmlns:a16="http://schemas.microsoft.com/office/drawing/2014/main" id="{8BEA6740-A22F-AF04-D491-EECB7E5C2269}"/>
                </a:ext>
              </a:extLst>
            </p:cNvPr>
            <p:cNvSpPr/>
            <p:nvPr/>
          </p:nvSpPr>
          <p:spPr>
            <a:xfrm>
              <a:off x="1875598" y="2935972"/>
              <a:ext cx="126654" cy="148629"/>
            </a:xfrm>
            <a:custGeom>
              <a:avLst/>
              <a:gdLst/>
              <a:ahLst/>
              <a:cxnLst/>
              <a:rect l="l" t="t" r="r" b="b"/>
              <a:pathLst>
                <a:path w="6582" h="7724" extrusionOk="0">
                  <a:moveTo>
                    <a:pt x="3536" y="1"/>
                  </a:moveTo>
                  <a:lnTo>
                    <a:pt x="2774" y="110"/>
                  </a:lnTo>
                  <a:lnTo>
                    <a:pt x="1959" y="327"/>
                  </a:lnTo>
                  <a:lnTo>
                    <a:pt x="1251" y="599"/>
                  </a:lnTo>
                  <a:lnTo>
                    <a:pt x="925" y="762"/>
                  </a:lnTo>
                  <a:lnTo>
                    <a:pt x="653" y="980"/>
                  </a:lnTo>
                  <a:lnTo>
                    <a:pt x="381" y="1197"/>
                  </a:lnTo>
                  <a:lnTo>
                    <a:pt x="218" y="1415"/>
                  </a:lnTo>
                  <a:lnTo>
                    <a:pt x="55" y="1687"/>
                  </a:lnTo>
                  <a:lnTo>
                    <a:pt x="1" y="1959"/>
                  </a:lnTo>
                  <a:lnTo>
                    <a:pt x="1" y="2176"/>
                  </a:lnTo>
                  <a:lnTo>
                    <a:pt x="55" y="2340"/>
                  </a:lnTo>
                  <a:lnTo>
                    <a:pt x="164" y="2503"/>
                  </a:lnTo>
                  <a:lnTo>
                    <a:pt x="273" y="2666"/>
                  </a:lnTo>
                  <a:lnTo>
                    <a:pt x="381" y="2775"/>
                  </a:lnTo>
                  <a:lnTo>
                    <a:pt x="544" y="2883"/>
                  </a:lnTo>
                  <a:lnTo>
                    <a:pt x="708" y="2938"/>
                  </a:lnTo>
                  <a:lnTo>
                    <a:pt x="925" y="2992"/>
                  </a:lnTo>
                  <a:lnTo>
                    <a:pt x="1088" y="2775"/>
                  </a:lnTo>
                  <a:lnTo>
                    <a:pt x="1306" y="2557"/>
                  </a:lnTo>
                  <a:lnTo>
                    <a:pt x="1578" y="2340"/>
                  </a:lnTo>
                  <a:lnTo>
                    <a:pt x="1904" y="2176"/>
                  </a:lnTo>
                  <a:lnTo>
                    <a:pt x="2557" y="1904"/>
                  </a:lnTo>
                  <a:lnTo>
                    <a:pt x="3101" y="1741"/>
                  </a:lnTo>
                  <a:lnTo>
                    <a:pt x="3590" y="1633"/>
                  </a:lnTo>
                  <a:lnTo>
                    <a:pt x="4080" y="1687"/>
                  </a:lnTo>
                  <a:lnTo>
                    <a:pt x="4297" y="1741"/>
                  </a:lnTo>
                  <a:lnTo>
                    <a:pt x="4460" y="1850"/>
                  </a:lnTo>
                  <a:lnTo>
                    <a:pt x="4678" y="2013"/>
                  </a:lnTo>
                  <a:lnTo>
                    <a:pt x="4841" y="2176"/>
                  </a:lnTo>
                  <a:lnTo>
                    <a:pt x="4895" y="2394"/>
                  </a:lnTo>
                  <a:lnTo>
                    <a:pt x="5004" y="2557"/>
                  </a:lnTo>
                  <a:lnTo>
                    <a:pt x="5004" y="2775"/>
                  </a:lnTo>
                  <a:lnTo>
                    <a:pt x="5004" y="2992"/>
                  </a:lnTo>
                  <a:lnTo>
                    <a:pt x="4841" y="3427"/>
                  </a:lnTo>
                  <a:lnTo>
                    <a:pt x="4623" y="3808"/>
                  </a:lnTo>
                  <a:lnTo>
                    <a:pt x="4297" y="4080"/>
                  </a:lnTo>
                  <a:lnTo>
                    <a:pt x="3916" y="4352"/>
                  </a:lnTo>
                  <a:lnTo>
                    <a:pt x="3536" y="4569"/>
                  </a:lnTo>
                  <a:lnTo>
                    <a:pt x="3155" y="4733"/>
                  </a:lnTo>
                  <a:lnTo>
                    <a:pt x="2339" y="5059"/>
                  </a:lnTo>
                  <a:lnTo>
                    <a:pt x="1959" y="5276"/>
                  </a:lnTo>
                  <a:lnTo>
                    <a:pt x="1632" y="5548"/>
                  </a:lnTo>
                  <a:lnTo>
                    <a:pt x="1360" y="5875"/>
                  </a:lnTo>
                  <a:lnTo>
                    <a:pt x="1143" y="6310"/>
                  </a:lnTo>
                  <a:lnTo>
                    <a:pt x="1088" y="6527"/>
                  </a:lnTo>
                  <a:lnTo>
                    <a:pt x="1088" y="6691"/>
                  </a:lnTo>
                  <a:lnTo>
                    <a:pt x="1088" y="6908"/>
                  </a:lnTo>
                  <a:lnTo>
                    <a:pt x="1143" y="7126"/>
                  </a:lnTo>
                  <a:lnTo>
                    <a:pt x="1251" y="7343"/>
                  </a:lnTo>
                  <a:lnTo>
                    <a:pt x="1415" y="7506"/>
                  </a:lnTo>
                  <a:lnTo>
                    <a:pt x="1578" y="7615"/>
                  </a:lnTo>
                  <a:lnTo>
                    <a:pt x="1795" y="7669"/>
                  </a:lnTo>
                  <a:lnTo>
                    <a:pt x="2013" y="7724"/>
                  </a:lnTo>
                  <a:lnTo>
                    <a:pt x="2176" y="7724"/>
                  </a:lnTo>
                  <a:lnTo>
                    <a:pt x="2394" y="7669"/>
                  </a:lnTo>
                  <a:lnTo>
                    <a:pt x="2557" y="7506"/>
                  </a:lnTo>
                  <a:lnTo>
                    <a:pt x="2720" y="7234"/>
                  </a:lnTo>
                  <a:lnTo>
                    <a:pt x="2829" y="6962"/>
                  </a:lnTo>
                  <a:lnTo>
                    <a:pt x="2883" y="6636"/>
                  </a:lnTo>
                  <a:lnTo>
                    <a:pt x="3046" y="6310"/>
                  </a:lnTo>
                  <a:lnTo>
                    <a:pt x="3209" y="6147"/>
                  </a:lnTo>
                  <a:lnTo>
                    <a:pt x="3373" y="5983"/>
                  </a:lnTo>
                  <a:lnTo>
                    <a:pt x="3590" y="5875"/>
                  </a:lnTo>
                  <a:lnTo>
                    <a:pt x="3862" y="5766"/>
                  </a:lnTo>
                  <a:lnTo>
                    <a:pt x="4352" y="5657"/>
                  </a:lnTo>
                  <a:lnTo>
                    <a:pt x="4895" y="5494"/>
                  </a:lnTo>
                  <a:lnTo>
                    <a:pt x="5331" y="5276"/>
                  </a:lnTo>
                  <a:lnTo>
                    <a:pt x="5657" y="5059"/>
                  </a:lnTo>
                  <a:lnTo>
                    <a:pt x="5929" y="4733"/>
                  </a:lnTo>
                  <a:lnTo>
                    <a:pt x="6201" y="4352"/>
                  </a:lnTo>
                  <a:lnTo>
                    <a:pt x="6364" y="3971"/>
                  </a:lnTo>
                  <a:lnTo>
                    <a:pt x="6473" y="3590"/>
                  </a:lnTo>
                  <a:lnTo>
                    <a:pt x="6581" y="3155"/>
                  </a:lnTo>
                  <a:lnTo>
                    <a:pt x="6581" y="2666"/>
                  </a:lnTo>
                  <a:lnTo>
                    <a:pt x="6527" y="2231"/>
                  </a:lnTo>
                  <a:lnTo>
                    <a:pt x="6418" y="1796"/>
                  </a:lnTo>
                  <a:lnTo>
                    <a:pt x="6309" y="1415"/>
                  </a:lnTo>
                  <a:lnTo>
                    <a:pt x="6092" y="1034"/>
                  </a:lnTo>
                  <a:lnTo>
                    <a:pt x="5820" y="708"/>
                  </a:lnTo>
                  <a:lnTo>
                    <a:pt x="5494" y="436"/>
                  </a:lnTo>
                  <a:lnTo>
                    <a:pt x="5113" y="218"/>
                  </a:lnTo>
                  <a:lnTo>
                    <a:pt x="4732" y="55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9;p64">
              <a:extLst>
                <a:ext uri="{FF2B5EF4-FFF2-40B4-BE49-F238E27FC236}">
                  <a16:creationId xmlns:a16="http://schemas.microsoft.com/office/drawing/2014/main" id="{998687A1-10D2-C40A-E27E-DAA5A8456CDE}"/>
                </a:ext>
              </a:extLst>
            </p:cNvPr>
            <p:cNvSpPr/>
            <p:nvPr/>
          </p:nvSpPr>
          <p:spPr>
            <a:xfrm>
              <a:off x="1870364" y="2930757"/>
              <a:ext cx="137122" cy="159078"/>
            </a:xfrm>
            <a:custGeom>
              <a:avLst/>
              <a:gdLst/>
              <a:ahLst/>
              <a:cxnLst/>
              <a:rect l="l" t="t" r="r" b="b"/>
              <a:pathLst>
                <a:path w="7126" h="8267" extrusionOk="0">
                  <a:moveTo>
                    <a:pt x="4569" y="544"/>
                  </a:moveTo>
                  <a:lnTo>
                    <a:pt x="5059" y="653"/>
                  </a:lnTo>
                  <a:lnTo>
                    <a:pt x="5276" y="707"/>
                  </a:lnTo>
                  <a:lnTo>
                    <a:pt x="5548" y="870"/>
                  </a:lnTo>
                  <a:lnTo>
                    <a:pt x="5711" y="1033"/>
                  </a:lnTo>
                  <a:lnTo>
                    <a:pt x="5929" y="1197"/>
                  </a:lnTo>
                  <a:lnTo>
                    <a:pt x="6092" y="1468"/>
                  </a:lnTo>
                  <a:lnTo>
                    <a:pt x="6255" y="1686"/>
                  </a:lnTo>
                  <a:lnTo>
                    <a:pt x="6364" y="1958"/>
                  </a:lnTo>
                  <a:lnTo>
                    <a:pt x="6473" y="2230"/>
                  </a:lnTo>
                  <a:lnTo>
                    <a:pt x="6581" y="2828"/>
                  </a:lnTo>
                  <a:lnTo>
                    <a:pt x="6581" y="3426"/>
                  </a:lnTo>
                  <a:lnTo>
                    <a:pt x="6527" y="3753"/>
                  </a:lnTo>
                  <a:lnTo>
                    <a:pt x="6418" y="4079"/>
                  </a:lnTo>
                  <a:lnTo>
                    <a:pt x="6310" y="4405"/>
                  </a:lnTo>
                  <a:lnTo>
                    <a:pt x="6146" y="4677"/>
                  </a:lnTo>
                  <a:lnTo>
                    <a:pt x="5929" y="4949"/>
                  </a:lnTo>
                  <a:lnTo>
                    <a:pt x="5657" y="5167"/>
                  </a:lnTo>
                  <a:lnTo>
                    <a:pt x="5385" y="5384"/>
                  </a:lnTo>
                  <a:lnTo>
                    <a:pt x="5113" y="5493"/>
                  </a:lnTo>
                  <a:lnTo>
                    <a:pt x="4352" y="5711"/>
                  </a:lnTo>
                  <a:lnTo>
                    <a:pt x="3971" y="5819"/>
                  </a:lnTo>
                  <a:lnTo>
                    <a:pt x="3590" y="5983"/>
                  </a:lnTo>
                  <a:lnTo>
                    <a:pt x="3264" y="6200"/>
                  </a:lnTo>
                  <a:lnTo>
                    <a:pt x="3046" y="6526"/>
                  </a:lnTo>
                  <a:lnTo>
                    <a:pt x="2938" y="6853"/>
                  </a:lnTo>
                  <a:lnTo>
                    <a:pt x="2829" y="7233"/>
                  </a:lnTo>
                  <a:lnTo>
                    <a:pt x="2720" y="7451"/>
                  </a:lnTo>
                  <a:lnTo>
                    <a:pt x="2666" y="7560"/>
                  </a:lnTo>
                  <a:lnTo>
                    <a:pt x="2502" y="7723"/>
                  </a:lnTo>
                  <a:lnTo>
                    <a:pt x="2122" y="7723"/>
                  </a:lnTo>
                  <a:lnTo>
                    <a:pt x="1959" y="7614"/>
                  </a:lnTo>
                  <a:lnTo>
                    <a:pt x="1795" y="7505"/>
                  </a:lnTo>
                  <a:lnTo>
                    <a:pt x="1687" y="7397"/>
                  </a:lnTo>
                  <a:lnTo>
                    <a:pt x="1632" y="7125"/>
                  </a:lnTo>
                  <a:lnTo>
                    <a:pt x="1578" y="6907"/>
                  </a:lnTo>
                  <a:lnTo>
                    <a:pt x="1632" y="6690"/>
                  </a:lnTo>
                  <a:lnTo>
                    <a:pt x="1741" y="6472"/>
                  </a:lnTo>
                  <a:lnTo>
                    <a:pt x="1904" y="6254"/>
                  </a:lnTo>
                  <a:lnTo>
                    <a:pt x="2067" y="6037"/>
                  </a:lnTo>
                  <a:lnTo>
                    <a:pt x="2394" y="5765"/>
                  </a:lnTo>
                  <a:lnTo>
                    <a:pt x="2829" y="5547"/>
                  </a:lnTo>
                  <a:lnTo>
                    <a:pt x="3264" y="5330"/>
                  </a:lnTo>
                  <a:lnTo>
                    <a:pt x="4080" y="4949"/>
                  </a:lnTo>
                  <a:lnTo>
                    <a:pt x="4515" y="4732"/>
                  </a:lnTo>
                  <a:lnTo>
                    <a:pt x="4841" y="4460"/>
                  </a:lnTo>
                  <a:lnTo>
                    <a:pt x="5167" y="4133"/>
                  </a:lnTo>
                  <a:lnTo>
                    <a:pt x="5385" y="3698"/>
                  </a:lnTo>
                  <a:lnTo>
                    <a:pt x="5494" y="3318"/>
                  </a:lnTo>
                  <a:lnTo>
                    <a:pt x="5548" y="2937"/>
                  </a:lnTo>
                  <a:lnTo>
                    <a:pt x="5439" y="2556"/>
                  </a:lnTo>
                  <a:lnTo>
                    <a:pt x="5331" y="2339"/>
                  </a:lnTo>
                  <a:lnTo>
                    <a:pt x="5222" y="2175"/>
                  </a:lnTo>
                  <a:lnTo>
                    <a:pt x="4950" y="1958"/>
                  </a:lnTo>
                  <a:lnTo>
                    <a:pt x="4624" y="1795"/>
                  </a:lnTo>
                  <a:lnTo>
                    <a:pt x="4243" y="1686"/>
                  </a:lnTo>
                  <a:lnTo>
                    <a:pt x="3481" y="1686"/>
                  </a:lnTo>
                  <a:lnTo>
                    <a:pt x="3046" y="1795"/>
                  </a:lnTo>
                  <a:lnTo>
                    <a:pt x="2666" y="1904"/>
                  </a:lnTo>
                  <a:lnTo>
                    <a:pt x="2285" y="2067"/>
                  </a:lnTo>
                  <a:lnTo>
                    <a:pt x="1904" y="2284"/>
                  </a:lnTo>
                  <a:lnTo>
                    <a:pt x="1523" y="2502"/>
                  </a:lnTo>
                  <a:lnTo>
                    <a:pt x="1197" y="2774"/>
                  </a:lnTo>
                  <a:lnTo>
                    <a:pt x="1073" y="2960"/>
                  </a:lnTo>
                  <a:lnTo>
                    <a:pt x="1073" y="2960"/>
                  </a:lnTo>
                  <a:lnTo>
                    <a:pt x="980" y="2937"/>
                  </a:lnTo>
                  <a:lnTo>
                    <a:pt x="816" y="2828"/>
                  </a:lnTo>
                  <a:lnTo>
                    <a:pt x="708" y="2719"/>
                  </a:lnTo>
                  <a:lnTo>
                    <a:pt x="599" y="2556"/>
                  </a:lnTo>
                  <a:lnTo>
                    <a:pt x="599" y="2393"/>
                  </a:lnTo>
                  <a:lnTo>
                    <a:pt x="545" y="2230"/>
                  </a:lnTo>
                  <a:lnTo>
                    <a:pt x="599" y="2067"/>
                  </a:lnTo>
                  <a:lnTo>
                    <a:pt x="653" y="1849"/>
                  </a:lnTo>
                  <a:lnTo>
                    <a:pt x="816" y="1632"/>
                  </a:lnTo>
                  <a:lnTo>
                    <a:pt x="1034" y="1468"/>
                  </a:lnTo>
                  <a:lnTo>
                    <a:pt x="1523" y="1197"/>
                  </a:lnTo>
                  <a:lnTo>
                    <a:pt x="2122" y="925"/>
                  </a:lnTo>
                  <a:lnTo>
                    <a:pt x="2720" y="707"/>
                  </a:lnTo>
                  <a:lnTo>
                    <a:pt x="3373" y="598"/>
                  </a:lnTo>
                  <a:lnTo>
                    <a:pt x="4025" y="544"/>
                  </a:lnTo>
                  <a:close/>
                  <a:moveTo>
                    <a:pt x="3971" y="0"/>
                  </a:moveTo>
                  <a:lnTo>
                    <a:pt x="3155" y="109"/>
                  </a:lnTo>
                  <a:lnTo>
                    <a:pt x="2394" y="272"/>
                  </a:lnTo>
                  <a:lnTo>
                    <a:pt x="1632" y="489"/>
                  </a:lnTo>
                  <a:lnTo>
                    <a:pt x="1306" y="707"/>
                  </a:lnTo>
                  <a:lnTo>
                    <a:pt x="925" y="870"/>
                  </a:lnTo>
                  <a:lnTo>
                    <a:pt x="653" y="1088"/>
                  </a:lnTo>
                  <a:lnTo>
                    <a:pt x="381" y="1360"/>
                  </a:lnTo>
                  <a:lnTo>
                    <a:pt x="164" y="1686"/>
                  </a:lnTo>
                  <a:lnTo>
                    <a:pt x="55" y="2012"/>
                  </a:lnTo>
                  <a:lnTo>
                    <a:pt x="1" y="2284"/>
                  </a:lnTo>
                  <a:lnTo>
                    <a:pt x="55" y="2556"/>
                  </a:lnTo>
                  <a:lnTo>
                    <a:pt x="164" y="2828"/>
                  </a:lnTo>
                  <a:lnTo>
                    <a:pt x="273" y="3046"/>
                  </a:lnTo>
                  <a:lnTo>
                    <a:pt x="436" y="3209"/>
                  </a:lnTo>
                  <a:lnTo>
                    <a:pt x="653" y="3372"/>
                  </a:lnTo>
                  <a:lnTo>
                    <a:pt x="925" y="3481"/>
                  </a:lnTo>
                  <a:lnTo>
                    <a:pt x="1197" y="3535"/>
                  </a:lnTo>
                  <a:lnTo>
                    <a:pt x="1306" y="3481"/>
                  </a:lnTo>
                  <a:lnTo>
                    <a:pt x="1415" y="3372"/>
                  </a:lnTo>
                  <a:lnTo>
                    <a:pt x="1632" y="3100"/>
                  </a:lnTo>
                  <a:lnTo>
                    <a:pt x="1959" y="2883"/>
                  </a:lnTo>
                  <a:lnTo>
                    <a:pt x="2285" y="2665"/>
                  </a:lnTo>
                  <a:lnTo>
                    <a:pt x="2611" y="2502"/>
                  </a:lnTo>
                  <a:lnTo>
                    <a:pt x="2992" y="2393"/>
                  </a:lnTo>
                  <a:lnTo>
                    <a:pt x="3318" y="2284"/>
                  </a:lnTo>
                  <a:lnTo>
                    <a:pt x="3699" y="2230"/>
                  </a:lnTo>
                  <a:lnTo>
                    <a:pt x="4080" y="2175"/>
                  </a:lnTo>
                  <a:lnTo>
                    <a:pt x="4297" y="2230"/>
                  </a:lnTo>
                  <a:lnTo>
                    <a:pt x="4515" y="2339"/>
                  </a:lnTo>
                  <a:lnTo>
                    <a:pt x="4678" y="2447"/>
                  </a:lnTo>
                  <a:lnTo>
                    <a:pt x="4841" y="2556"/>
                  </a:lnTo>
                  <a:lnTo>
                    <a:pt x="4895" y="2719"/>
                  </a:lnTo>
                  <a:lnTo>
                    <a:pt x="5004" y="2937"/>
                  </a:lnTo>
                  <a:lnTo>
                    <a:pt x="5004" y="3154"/>
                  </a:lnTo>
                  <a:lnTo>
                    <a:pt x="4950" y="3372"/>
                  </a:lnTo>
                  <a:lnTo>
                    <a:pt x="4841" y="3644"/>
                  </a:lnTo>
                  <a:lnTo>
                    <a:pt x="4732" y="3807"/>
                  </a:lnTo>
                  <a:lnTo>
                    <a:pt x="4569" y="3970"/>
                  </a:lnTo>
                  <a:lnTo>
                    <a:pt x="4406" y="4133"/>
                  </a:lnTo>
                  <a:lnTo>
                    <a:pt x="4025" y="4405"/>
                  </a:lnTo>
                  <a:lnTo>
                    <a:pt x="3590" y="4623"/>
                  </a:lnTo>
                  <a:lnTo>
                    <a:pt x="2774" y="5004"/>
                  </a:lnTo>
                  <a:lnTo>
                    <a:pt x="2394" y="5167"/>
                  </a:lnTo>
                  <a:lnTo>
                    <a:pt x="2013" y="5384"/>
                  </a:lnTo>
                  <a:lnTo>
                    <a:pt x="1687" y="5656"/>
                  </a:lnTo>
                  <a:lnTo>
                    <a:pt x="1415" y="5983"/>
                  </a:lnTo>
                  <a:lnTo>
                    <a:pt x="1197" y="6363"/>
                  </a:lnTo>
                  <a:lnTo>
                    <a:pt x="1088" y="6798"/>
                  </a:lnTo>
                  <a:lnTo>
                    <a:pt x="1088" y="7179"/>
                  </a:lnTo>
                  <a:lnTo>
                    <a:pt x="1197" y="7505"/>
                  </a:lnTo>
                  <a:lnTo>
                    <a:pt x="1360" y="7832"/>
                  </a:lnTo>
                  <a:lnTo>
                    <a:pt x="1632" y="8049"/>
                  </a:lnTo>
                  <a:lnTo>
                    <a:pt x="1904" y="8212"/>
                  </a:lnTo>
                  <a:lnTo>
                    <a:pt x="2231" y="8267"/>
                  </a:lnTo>
                  <a:lnTo>
                    <a:pt x="2557" y="8267"/>
                  </a:lnTo>
                  <a:lnTo>
                    <a:pt x="2829" y="8104"/>
                  </a:lnTo>
                  <a:lnTo>
                    <a:pt x="2992" y="7995"/>
                  </a:lnTo>
                  <a:lnTo>
                    <a:pt x="3155" y="7832"/>
                  </a:lnTo>
                  <a:lnTo>
                    <a:pt x="3318" y="7451"/>
                  </a:lnTo>
                  <a:lnTo>
                    <a:pt x="3427" y="7016"/>
                  </a:lnTo>
                  <a:lnTo>
                    <a:pt x="3481" y="6853"/>
                  </a:lnTo>
                  <a:lnTo>
                    <a:pt x="3590" y="6635"/>
                  </a:lnTo>
                  <a:lnTo>
                    <a:pt x="3753" y="6526"/>
                  </a:lnTo>
                  <a:lnTo>
                    <a:pt x="3917" y="6418"/>
                  </a:lnTo>
                  <a:lnTo>
                    <a:pt x="4352" y="6254"/>
                  </a:lnTo>
                  <a:lnTo>
                    <a:pt x="5222" y="6037"/>
                  </a:lnTo>
                  <a:lnTo>
                    <a:pt x="5603" y="5874"/>
                  </a:lnTo>
                  <a:lnTo>
                    <a:pt x="5929" y="5656"/>
                  </a:lnTo>
                  <a:lnTo>
                    <a:pt x="6201" y="5439"/>
                  </a:lnTo>
                  <a:lnTo>
                    <a:pt x="6418" y="5167"/>
                  </a:lnTo>
                  <a:lnTo>
                    <a:pt x="6636" y="4840"/>
                  </a:lnTo>
                  <a:lnTo>
                    <a:pt x="6799" y="4514"/>
                  </a:lnTo>
                  <a:lnTo>
                    <a:pt x="6962" y="4188"/>
                  </a:lnTo>
                  <a:lnTo>
                    <a:pt x="7071" y="3807"/>
                  </a:lnTo>
                  <a:lnTo>
                    <a:pt x="7125" y="3426"/>
                  </a:lnTo>
                  <a:lnTo>
                    <a:pt x="7125" y="3046"/>
                  </a:lnTo>
                  <a:lnTo>
                    <a:pt x="7125" y="2665"/>
                  </a:lnTo>
                  <a:lnTo>
                    <a:pt x="7017" y="2284"/>
                  </a:lnTo>
                  <a:lnTo>
                    <a:pt x="6962" y="1958"/>
                  </a:lnTo>
                  <a:lnTo>
                    <a:pt x="6799" y="1577"/>
                  </a:lnTo>
                  <a:lnTo>
                    <a:pt x="6636" y="1251"/>
                  </a:lnTo>
                  <a:lnTo>
                    <a:pt x="6418" y="979"/>
                  </a:lnTo>
                  <a:lnTo>
                    <a:pt x="6146" y="707"/>
                  </a:lnTo>
                  <a:lnTo>
                    <a:pt x="5929" y="489"/>
                  </a:lnTo>
                  <a:lnTo>
                    <a:pt x="5603" y="272"/>
                  </a:lnTo>
                  <a:lnTo>
                    <a:pt x="5331" y="163"/>
                  </a:lnTo>
                  <a:lnTo>
                    <a:pt x="5004" y="54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0;p64">
              <a:extLst>
                <a:ext uri="{FF2B5EF4-FFF2-40B4-BE49-F238E27FC236}">
                  <a16:creationId xmlns:a16="http://schemas.microsoft.com/office/drawing/2014/main" id="{4CC06C6B-B84C-64F9-A6CF-5E9F8B4779E1}"/>
                </a:ext>
              </a:extLst>
            </p:cNvPr>
            <p:cNvSpPr/>
            <p:nvPr/>
          </p:nvSpPr>
          <p:spPr>
            <a:xfrm>
              <a:off x="1891299" y="3104479"/>
              <a:ext cx="42930" cy="36638"/>
            </a:xfrm>
            <a:custGeom>
              <a:avLst/>
              <a:gdLst/>
              <a:ahLst/>
              <a:cxnLst/>
              <a:rect l="l" t="t" r="r" b="b"/>
              <a:pathLst>
                <a:path w="2231" h="1904" extrusionOk="0">
                  <a:moveTo>
                    <a:pt x="762" y="0"/>
                  </a:moveTo>
                  <a:lnTo>
                    <a:pt x="490" y="55"/>
                  </a:lnTo>
                  <a:lnTo>
                    <a:pt x="272" y="163"/>
                  </a:lnTo>
                  <a:lnTo>
                    <a:pt x="109" y="327"/>
                  </a:lnTo>
                  <a:lnTo>
                    <a:pt x="55" y="598"/>
                  </a:lnTo>
                  <a:lnTo>
                    <a:pt x="0" y="870"/>
                  </a:lnTo>
                  <a:lnTo>
                    <a:pt x="109" y="1251"/>
                  </a:lnTo>
                  <a:lnTo>
                    <a:pt x="218" y="1469"/>
                  </a:lnTo>
                  <a:lnTo>
                    <a:pt x="381" y="1686"/>
                  </a:lnTo>
                  <a:lnTo>
                    <a:pt x="599" y="1795"/>
                  </a:lnTo>
                  <a:lnTo>
                    <a:pt x="871" y="1904"/>
                  </a:lnTo>
                  <a:lnTo>
                    <a:pt x="1360" y="1904"/>
                  </a:lnTo>
                  <a:lnTo>
                    <a:pt x="1632" y="1795"/>
                  </a:lnTo>
                  <a:lnTo>
                    <a:pt x="1850" y="1686"/>
                  </a:lnTo>
                  <a:lnTo>
                    <a:pt x="2067" y="1360"/>
                  </a:lnTo>
                  <a:lnTo>
                    <a:pt x="2176" y="1088"/>
                  </a:lnTo>
                  <a:lnTo>
                    <a:pt x="2230" y="816"/>
                  </a:lnTo>
                  <a:lnTo>
                    <a:pt x="2121" y="598"/>
                  </a:lnTo>
                  <a:lnTo>
                    <a:pt x="2013" y="381"/>
                  </a:lnTo>
                  <a:lnTo>
                    <a:pt x="1795" y="218"/>
                  </a:lnTo>
                  <a:lnTo>
                    <a:pt x="1578" y="109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1;p64">
              <a:extLst>
                <a:ext uri="{FF2B5EF4-FFF2-40B4-BE49-F238E27FC236}">
                  <a16:creationId xmlns:a16="http://schemas.microsoft.com/office/drawing/2014/main" id="{40B83640-0F79-64AF-F89B-A19AF7A1626E}"/>
                </a:ext>
              </a:extLst>
            </p:cNvPr>
            <p:cNvSpPr/>
            <p:nvPr/>
          </p:nvSpPr>
          <p:spPr>
            <a:xfrm>
              <a:off x="1886065" y="3099245"/>
              <a:ext cx="53398" cy="47106"/>
            </a:xfrm>
            <a:custGeom>
              <a:avLst/>
              <a:gdLst/>
              <a:ahLst/>
              <a:cxnLst/>
              <a:rect l="l" t="t" r="r" b="b"/>
              <a:pathLst>
                <a:path w="2775" h="2448" extrusionOk="0">
                  <a:moveTo>
                    <a:pt x="1251" y="490"/>
                  </a:moveTo>
                  <a:lnTo>
                    <a:pt x="1360" y="544"/>
                  </a:lnTo>
                  <a:lnTo>
                    <a:pt x="1415" y="544"/>
                  </a:lnTo>
                  <a:lnTo>
                    <a:pt x="1686" y="599"/>
                  </a:lnTo>
                  <a:lnTo>
                    <a:pt x="1741" y="653"/>
                  </a:lnTo>
                  <a:lnTo>
                    <a:pt x="1850" y="707"/>
                  </a:lnTo>
                  <a:lnTo>
                    <a:pt x="1958" y="762"/>
                  </a:lnTo>
                  <a:lnTo>
                    <a:pt x="2013" y="816"/>
                  </a:lnTo>
                  <a:lnTo>
                    <a:pt x="2122" y="870"/>
                  </a:lnTo>
                  <a:lnTo>
                    <a:pt x="2122" y="925"/>
                  </a:lnTo>
                  <a:lnTo>
                    <a:pt x="2176" y="1034"/>
                  </a:lnTo>
                  <a:lnTo>
                    <a:pt x="2230" y="1088"/>
                  </a:lnTo>
                  <a:lnTo>
                    <a:pt x="2230" y="1142"/>
                  </a:lnTo>
                  <a:lnTo>
                    <a:pt x="2230" y="1251"/>
                  </a:lnTo>
                  <a:lnTo>
                    <a:pt x="2176" y="1360"/>
                  </a:lnTo>
                  <a:lnTo>
                    <a:pt x="2176" y="1414"/>
                  </a:lnTo>
                  <a:lnTo>
                    <a:pt x="2122" y="1469"/>
                  </a:lnTo>
                  <a:lnTo>
                    <a:pt x="2067" y="1523"/>
                  </a:lnTo>
                  <a:lnTo>
                    <a:pt x="2067" y="1578"/>
                  </a:lnTo>
                  <a:lnTo>
                    <a:pt x="1904" y="1741"/>
                  </a:lnTo>
                  <a:lnTo>
                    <a:pt x="1904" y="1741"/>
                  </a:lnTo>
                  <a:lnTo>
                    <a:pt x="1904" y="1741"/>
                  </a:lnTo>
                  <a:lnTo>
                    <a:pt x="1850" y="1795"/>
                  </a:lnTo>
                  <a:lnTo>
                    <a:pt x="1741" y="1849"/>
                  </a:lnTo>
                  <a:lnTo>
                    <a:pt x="1686" y="1849"/>
                  </a:lnTo>
                  <a:lnTo>
                    <a:pt x="1686" y="1904"/>
                  </a:lnTo>
                  <a:lnTo>
                    <a:pt x="1197" y="1904"/>
                  </a:lnTo>
                  <a:lnTo>
                    <a:pt x="1088" y="1849"/>
                  </a:lnTo>
                  <a:lnTo>
                    <a:pt x="1034" y="1849"/>
                  </a:lnTo>
                  <a:lnTo>
                    <a:pt x="925" y="1795"/>
                  </a:lnTo>
                  <a:lnTo>
                    <a:pt x="871" y="1741"/>
                  </a:lnTo>
                  <a:lnTo>
                    <a:pt x="762" y="1686"/>
                  </a:lnTo>
                  <a:lnTo>
                    <a:pt x="762" y="1632"/>
                  </a:lnTo>
                  <a:lnTo>
                    <a:pt x="707" y="1523"/>
                  </a:lnTo>
                  <a:lnTo>
                    <a:pt x="653" y="1469"/>
                  </a:lnTo>
                  <a:lnTo>
                    <a:pt x="599" y="1251"/>
                  </a:lnTo>
                  <a:lnTo>
                    <a:pt x="599" y="1197"/>
                  </a:lnTo>
                  <a:lnTo>
                    <a:pt x="544" y="1142"/>
                  </a:lnTo>
                  <a:lnTo>
                    <a:pt x="544" y="1034"/>
                  </a:lnTo>
                  <a:lnTo>
                    <a:pt x="544" y="925"/>
                  </a:lnTo>
                  <a:lnTo>
                    <a:pt x="599" y="816"/>
                  </a:lnTo>
                  <a:lnTo>
                    <a:pt x="599" y="762"/>
                  </a:lnTo>
                  <a:lnTo>
                    <a:pt x="653" y="707"/>
                  </a:lnTo>
                  <a:lnTo>
                    <a:pt x="707" y="653"/>
                  </a:lnTo>
                  <a:lnTo>
                    <a:pt x="762" y="599"/>
                  </a:lnTo>
                  <a:lnTo>
                    <a:pt x="816" y="599"/>
                  </a:lnTo>
                  <a:lnTo>
                    <a:pt x="1034" y="544"/>
                  </a:lnTo>
                  <a:lnTo>
                    <a:pt x="1088" y="544"/>
                  </a:lnTo>
                  <a:lnTo>
                    <a:pt x="1251" y="490"/>
                  </a:lnTo>
                  <a:close/>
                  <a:moveTo>
                    <a:pt x="1034" y="0"/>
                  </a:moveTo>
                  <a:lnTo>
                    <a:pt x="707" y="55"/>
                  </a:lnTo>
                  <a:lnTo>
                    <a:pt x="436" y="163"/>
                  </a:lnTo>
                  <a:lnTo>
                    <a:pt x="218" y="435"/>
                  </a:lnTo>
                  <a:lnTo>
                    <a:pt x="55" y="707"/>
                  </a:lnTo>
                  <a:lnTo>
                    <a:pt x="0" y="925"/>
                  </a:lnTo>
                  <a:lnTo>
                    <a:pt x="0" y="1088"/>
                  </a:lnTo>
                  <a:lnTo>
                    <a:pt x="109" y="1523"/>
                  </a:lnTo>
                  <a:lnTo>
                    <a:pt x="218" y="1795"/>
                  </a:lnTo>
                  <a:lnTo>
                    <a:pt x="381" y="2013"/>
                  </a:lnTo>
                  <a:lnTo>
                    <a:pt x="599" y="2230"/>
                  </a:lnTo>
                  <a:lnTo>
                    <a:pt x="871" y="2339"/>
                  </a:lnTo>
                  <a:lnTo>
                    <a:pt x="1197" y="2448"/>
                  </a:lnTo>
                  <a:lnTo>
                    <a:pt x="1469" y="2448"/>
                  </a:lnTo>
                  <a:lnTo>
                    <a:pt x="1741" y="2393"/>
                  </a:lnTo>
                  <a:lnTo>
                    <a:pt x="2067" y="2285"/>
                  </a:lnTo>
                  <a:lnTo>
                    <a:pt x="2285" y="2121"/>
                  </a:lnTo>
                  <a:lnTo>
                    <a:pt x="2557" y="1795"/>
                  </a:lnTo>
                  <a:lnTo>
                    <a:pt x="2665" y="1632"/>
                  </a:lnTo>
                  <a:lnTo>
                    <a:pt x="2720" y="1414"/>
                  </a:lnTo>
                  <a:lnTo>
                    <a:pt x="2774" y="1088"/>
                  </a:lnTo>
                  <a:lnTo>
                    <a:pt x="2665" y="762"/>
                  </a:lnTo>
                  <a:lnTo>
                    <a:pt x="2502" y="490"/>
                  </a:lnTo>
                  <a:lnTo>
                    <a:pt x="2230" y="272"/>
                  </a:lnTo>
                  <a:lnTo>
                    <a:pt x="1958" y="163"/>
                  </a:lnTo>
                  <a:lnTo>
                    <a:pt x="1686" y="55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22;p64">
              <a:extLst>
                <a:ext uri="{FF2B5EF4-FFF2-40B4-BE49-F238E27FC236}">
                  <a16:creationId xmlns:a16="http://schemas.microsoft.com/office/drawing/2014/main" id="{B398E980-8F9C-B417-7923-D3F643C8D062}"/>
                </a:ext>
              </a:extLst>
            </p:cNvPr>
            <p:cNvSpPr/>
            <p:nvPr/>
          </p:nvSpPr>
          <p:spPr>
            <a:xfrm>
              <a:off x="1618152" y="3021794"/>
              <a:ext cx="125596" cy="133986"/>
            </a:xfrm>
            <a:custGeom>
              <a:avLst/>
              <a:gdLst/>
              <a:ahLst/>
              <a:cxnLst/>
              <a:rect l="l" t="t" r="r" b="b"/>
              <a:pathLst>
                <a:path w="6527" h="6963" extrusionOk="0">
                  <a:moveTo>
                    <a:pt x="5122" y="3046"/>
                  </a:moveTo>
                  <a:lnTo>
                    <a:pt x="5113" y="3101"/>
                  </a:lnTo>
                  <a:lnTo>
                    <a:pt x="5004" y="3427"/>
                  </a:lnTo>
                  <a:lnTo>
                    <a:pt x="4841" y="3753"/>
                  </a:lnTo>
                  <a:lnTo>
                    <a:pt x="4623" y="4080"/>
                  </a:lnTo>
                  <a:lnTo>
                    <a:pt x="4406" y="4352"/>
                  </a:lnTo>
                  <a:lnTo>
                    <a:pt x="4134" y="4569"/>
                  </a:lnTo>
                  <a:lnTo>
                    <a:pt x="3862" y="4787"/>
                  </a:lnTo>
                  <a:lnTo>
                    <a:pt x="3536" y="4950"/>
                  </a:lnTo>
                  <a:lnTo>
                    <a:pt x="3209" y="5059"/>
                  </a:lnTo>
                  <a:lnTo>
                    <a:pt x="2883" y="5113"/>
                  </a:lnTo>
                  <a:lnTo>
                    <a:pt x="2230" y="5113"/>
                  </a:lnTo>
                  <a:lnTo>
                    <a:pt x="2121" y="5095"/>
                  </a:lnTo>
                  <a:lnTo>
                    <a:pt x="2121" y="5095"/>
                  </a:lnTo>
                  <a:lnTo>
                    <a:pt x="2121" y="5059"/>
                  </a:lnTo>
                  <a:lnTo>
                    <a:pt x="2176" y="4732"/>
                  </a:lnTo>
                  <a:lnTo>
                    <a:pt x="2285" y="4460"/>
                  </a:lnTo>
                  <a:lnTo>
                    <a:pt x="2502" y="4188"/>
                  </a:lnTo>
                  <a:lnTo>
                    <a:pt x="2720" y="3971"/>
                  </a:lnTo>
                  <a:lnTo>
                    <a:pt x="3155" y="3590"/>
                  </a:lnTo>
                  <a:lnTo>
                    <a:pt x="3699" y="3318"/>
                  </a:lnTo>
                  <a:lnTo>
                    <a:pt x="4243" y="3101"/>
                  </a:lnTo>
                  <a:lnTo>
                    <a:pt x="4841" y="3046"/>
                  </a:lnTo>
                  <a:close/>
                  <a:moveTo>
                    <a:pt x="272" y="1"/>
                  </a:moveTo>
                  <a:lnTo>
                    <a:pt x="164" y="55"/>
                  </a:lnTo>
                  <a:lnTo>
                    <a:pt x="109" y="109"/>
                  </a:lnTo>
                  <a:lnTo>
                    <a:pt x="55" y="218"/>
                  </a:lnTo>
                  <a:lnTo>
                    <a:pt x="0" y="490"/>
                  </a:lnTo>
                  <a:lnTo>
                    <a:pt x="0" y="762"/>
                  </a:lnTo>
                  <a:lnTo>
                    <a:pt x="55" y="1034"/>
                  </a:lnTo>
                  <a:lnTo>
                    <a:pt x="109" y="1306"/>
                  </a:lnTo>
                  <a:lnTo>
                    <a:pt x="218" y="1523"/>
                  </a:lnTo>
                  <a:lnTo>
                    <a:pt x="327" y="1795"/>
                  </a:lnTo>
                  <a:lnTo>
                    <a:pt x="544" y="1959"/>
                  </a:lnTo>
                  <a:lnTo>
                    <a:pt x="707" y="2176"/>
                  </a:lnTo>
                  <a:lnTo>
                    <a:pt x="979" y="2339"/>
                  </a:lnTo>
                  <a:lnTo>
                    <a:pt x="1070" y="2357"/>
                  </a:lnTo>
                  <a:lnTo>
                    <a:pt x="762" y="2666"/>
                  </a:lnTo>
                  <a:lnTo>
                    <a:pt x="544" y="3046"/>
                  </a:lnTo>
                  <a:lnTo>
                    <a:pt x="381" y="3536"/>
                  </a:lnTo>
                  <a:lnTo>
                    <a:pt x="381" y="3971"/>
                  </a:lnTo>
                  <a:lnTo>
                    <a:pt x="381" y="4243"/>
                  </a:lnTo>
                  <a:lnTo>
                    <a:pt x="490" y="4460"/>
                  </a:lnTo>
                  <a:lnTo>
                    <a:pt x="707" y="4841"/>
                  </a:lnTo>
                  <a:lnTo>
                    <a:pt x="1034" y="5167"/>
                  </a:lnTo>
                  <a:lnTo>
                    <a:pt x="1414" y="5385"/>
                  </a:lnTo>
                  <a:lnTo>
                    <a:pt x="1578" y="5467"/>
                  </a:lnTo>
                  <a:lnTo>
                    <a:pt x="1578" y="5494"/>
                  </a:lnTo>
                  <a:lnTo>
                    <a:pt x="1686" y="5820"/>
                  </a:lnTo>
                  <a:lnTo>
                    <a:pt x="1850" y="6092"/>
                  </a:lnTo>
                  <a:lnTo>
                    <a:pt x="2013" y="6310"/>
                  </a:lnTo>
                  <a:lnTo>
                    <a:pt x="2230" y="6527"/>
                  </a:lnTo>
                  <a:lnTo>
                    <a:pt x="2502" y="6690"/>
                  </a:lnTo>
                  <a:lnTo>
                    <a:pt x="2774" y="6799"/>
                  </a:lnTo>
                  <a:lnTo>
                    <a:pt x="3100" y="6908"/>
                  </a:lnTo>
                  <a:lnTo>
                    <a:pt x="3372" y="6908"/>
                  </a:lnTo>
                  <a:lnTo>
                    <a:pt x="3699" y="6962"/>
                  </a:lnTo>
                  <a:lnTo>
                    <a:pt x="4079" y="6908"/>
                  </a:lnTo>
                  <a:lnTo>
                    <a:pt x="4460" y="6799"/>
                  </a:lnTo>
                  <a:lnTo>
                    <a:pt x="4786" y="6690"/>
                  </a:lnTo>
                  <a:lnTo>
                    <a:pt x="5167" y="6473"/>
                  </a:lnTo>
                  <a:lnTo>
                    <a:pt x="5820" y="6038"/>
                  </a:lnTo>
                  <a:lnTo>
                    <a:pt x="6418" y="5603"/>
                  </a:lnTo>
                  <a:lnTo>
                    <a:pt x="6472" y="5494"/>
                  </a:lnTo>
                  <a:lnTo>
                    <a:pt x="6527" y="5439"/>
                  </a:lnTo>
                  <a:lnTo>
                    <a:pt x="6472" y="5331"/>
                  </a:lnTo>
                  <a:lnTo>
                    <a:pt x="6418" y="5222"/>
                  </a:lnTo>
                  <a:lnTo>
                    <a:pt x="6364" y="5167"/>
                  </a:lnTo>
                  <a:lnTo>
                    <a:pt x="6146" y="5167"/>
                  </a:lnTo>
                  <a:lnTo>
                    <a:pt x="6037" y="5222"/>
                  </a:lnTo>
                  <a:lnTo>
                    <a:pt x="5548" y="5603"/>
                  </a:lnTo>
                  <a:lnTo>
                    <a:pt x="5004" y="5929"/>
                  </a:lnTo>
                  <a:lnTo>
                    <a:pt x="4460" y="6255"/>
                  </a:lnTo>
                  <a:lnTo>
                    <a:pt x="4134" y="6310"/>
                  </a:lnTo>
                  <a:lnTo>
                    <a:pt x="3862" y="6418"/>
                  </a:lnTo>
                  <a:lnTo>
                    <a:pt x="3372" y="6418"/>
                  </a:lnTo>
                  <a:lnTo>
                    <a:pt x="3155" y="6364"/>
                  </a:lnTo>
                  <a:lnTo>
                    <a:pt x="2883" y="6255"/>
                  </a:lnTo>
                  <a:lnTo>
                    <a:pt x="2665" y="6146"/>
                  </a:lnTo>
                  <a:lnTo>
                    <a:pt x="2502" y="6038"/>
                  </a:lnTo>
                  <a:lnTo>
                    <a:pt x="2285" y="5820"/>
                  </a:lnTo>
                  <a:lnTo>
                    <a:pt x="2176" y="5657"/>
                  </a:lnTo>
                  <a:lnTo>
                    <a:pt x="2169" y="5617"/>
                  </a:lnTo>
                  <a:lnTo>
                    <a:pt x="2448" y="5657"/>
                  </a:lnTo>
                  <a:lnTo>
                    <a:pt x="2774" y="5657"/>
                  </a:lnTo>
                  <a:lnTo>
                    <a:pt x="3100" y="5603"/>
                  </a:lnTo>
                  <a:lnTo>
                    <a:pt x="3427" y="5548"/>
                  </a:lnTo>
                  <a:lnTo>
                    <a:pt x="3753" y="5385"/>
                  </a:lnTo>
                  <a:lnTo>
                    <a:pt x="4079" y="5222"/>
                  </a:lnTo>
                  <a:lnTo>
                    <a:pt x="4406" y="5004"/>
                  </a:lnTo>
                  <a:lnTo>
                    <a:pt x="4678" y="4787"/>
                  </a:lnTo>
                  <a:lnTo>
                    <a:pt x="4950" y="4515"/>
                  </a:lnTo>
                  <a:lnTo>
                    <a:pt x="5167" y="4188"/>
                  </a:lnTo>
                  <a:lnTo>
                    <a:pt x="5385" y="3862"/>
                  </a:lnTo>
                  <a:lnTo>
                    <a:pt x="5548" y="3536"/>
                  </a:lnTo>
                  <a:lnTo>
                    <a:pt x="5657" y="3155"/>
                  </a:lnTo>
                  <a:lnTo>
                    <a:pt x="5711" y="2774"/>
                  </a:lnTo>
                  <a:lnTo>
                    <a:pt x="5657" y="2666"/>
                  </a:lnTo>
                  <a:lnTo>
                    <a:pt x="5602" y="2557"/>
                  </a:lnTo>
                  <a:lnTo>
                    <a:pt x="5548" y="2502"/>
                  </a:lnTo>
                  <a:lnTo>
                    <a:pt x="4678" y="2502"/>
                  </a:lnTo>
                  <a:lnTo>
                    <a:pt x="4297" y="2557"/>
                  </a:lnTo>
                  <a:lnTo>
                    <a:pt x="3916" y="2666"/>
                  </a:lnTo>
                  <a:lnTo>
                    <a:pt x="3590" y="2774"/>
                  </a:lnTo>
                  <a:lnTo>
                    <a:pt x="3264" y="2938"/>
                  </a:lnTo>
                  <a:lnTo>
                    <a:pt x="2937" y="3155"/>
                  </a:lnTo>
                  <a:lnTo>
                    <a:pt x="2611" y="3373"/>
                  </a:lnTo>
                  <a:lnTo>
                    <a:pt x="2339" y="3590"/>
                  </a:lnTo>
                  <a:lnTo>
                    <a:pt x="2121" y="3862"/>
                  </a:lnTo>
                  <a:lnTo>
                    <a:pt x="1904" y="4134"/>
                  </a:lnTo>
                  <a:lnTo>
                    <a:pt x="1741" y="4460"/>
                  </a:lnTo>
                  <a:lnTo>
                    <a:pt x="1632" y="4787"/>
                  </a:lnTo>
                  <a:lnTo>
                    <a:pt x="1608" y="4931"/>
                  </a:lnTo>
                  <a:lnTo>
                    <a:pt x="1360" y="4732"/>
                  </a:lnTo>
                  <a:lnTo>
                    <a:pt x="1142" y="4515"/>
                  </a:lnTo>
                  <a:lnTo>
                    <a:pt x="1034" y="4352"/>
                  </a:lnTo>
                  <a:lnTo>
                    <a:pt x="925" y="4134"/>
                  </a:lnTo>
                  <a:lnTo>
                    <a:pt x="925" y="3971"/>
                  </a:lnTo>
                  <a:lnTo>
                    <a:pt x="925" y="3753"/>
                  </a:lnTo>
                  <a:lnTo>
                    <a:pt x="979" y="3427"/>
                  </a:lnTo>
                  <a:lnTo>
                    <a:pt x="1142" y="3046"/>
                  </a:lnTo>
                  <a:lnTo>
                    <a:pt x="1469" y="2720"/>
                  </a:lnTo>
                  <a:lnTo>
                    <a:pt x="1773" y="2502"/>
                  </a:lnTo>
                  <a:lnTo>
                    <a:pt x="2067" y="2502"/>
                  </a:lnTo>
                  <a:lnTo>
                    <a:pt x="2393" y="2394"/>
                  </a:lnTo>
                  <a:lnTo>
                    <a:pt x="2611" y="2285"/>
                  </a:lnTo>
                  <a:lnTo>
                    <a:pt x="2883" y="2176"/>
                  </a:lnTo>
                  <a:lnTo>
                    <a:pt x="2992" y="2013"/>
                  </a:lnTo>
                  <a:lnTo>
                    <a:pt x="2992" y="1850"/>
                  </a:lnTo>
                  <a:lnTo>
                    <a:pt x="2937" y="1741"/>
                  </a:lnTo>
                  <a:lnTo>
                    <a:pt x="2828" y="1687"/>
                  </a:lnTo>
                  <a:lnTo>
                    <a:pt x="2720" y="1687"/>
                  </a:lnTo>
                  <a:lnTo>
                    <a:pt x="2614" y="1700"/>
                  </a:lnTo>
                  <a:lnTo>
                    <a:pt x="2614" y="1700"/>
                  </a:lnTo>
                  <a:lnTo>
                    <a:pt x="2611" y="1687"/>
                  </a:lnTo>
                  <a:lnTo>
                    <a:pt x="2580" y="1704"/>
                  </a:lnTo>
                  <a:lnTo>
                    <a:pt x="2580" y="1704"/>
                  </a:lnTo>
                  <a:lnTo>
                    <a:pt x="2285" y="1741"/>
                  </a:lnTo>
                  <a:lnTo>
                    <a:pt x="1850" y="1850"/>
                  </a:lnTo>
                  <a:lnTo>
                    <a:pt x="1680" y="1934"/>
                  </a:lnTo>
                  <a:lnTo>
                    <a:pt x="1680" y="1934"/>
                  </a:lnTo>
                  <a:lnTo>
                    <a:pt x="1469" y="1904"/>
                  </a:lnTo>
                  <a:lnTo>
                    <a:pt x="1251" y="1850"/>
                  </a:lnTo>
                  <a:lnTo>
                    <a:pt x="1088" y="1741"/>
                  </a:lnTo>
                  <a:lnTo>
                    <a:pt x="925" y="1632"/>
                  </a:lnTo>
                  <a:lnTo>
                    <a:pt x="816" y="1469"/>
                  </a:lnTo>
                  <a:lnTo>
                    <a:pt x="599" y="1143"/>
                  </a:lnTo>
                  <a:lnTo>
                    <a:pt x="544" y="762"/>
                  </a:lnTo>
                  <a:lnTo>
                    <a:pt x="599" y="327"/>
                  </a:lnTo>
                  <a:lnTo>
                    <a:pt x="599" y="218"/>
                  </a:lnTo>
                  <a:lnTo>
                    <a:pt x="544" y="164"/>
                  </a:lnTo>
                  <a:lnTo>
                    <a:pt x="490" y="55"/>
                  </a:lnTo>
                  <a:lnTo>
                    <a:pt x="381" y="55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3;p64">
              <a:extLst>
                <a:ext uri="{FF2B5EF4-FFF2-40B4-BE49-F238E27FC236}">
                  <a16:creationId xmlns:a16="http://schemas.microsoft.com/office/drawing/2014/main" id="{BE210B6F-3283-5C07-E3B0-3C9C278F0B90}"/>
                </a:ext>
              </a:extLst>
            </p:cNvPr>
            <p:cNvSpPr/>
            <p:nvPr/>
          </p:nvSpPr>
          <p:spPr>
            <a:xfrm>
              <a:off x="2088054" y="3013423"/>
              <a:ext cx="61768" cy="125596"/>
            </a:xfrm>
            <a:custGeom>
              <a:avLst/>
              <a:gdLst/>
              <a:ahLst/>
              <a:cxnLst/>
              <a:rect l="l" t="t" r="r" b="b"/>
              <a:pathLst>
                <a:path w="3210" h="6527" extrusionOk="0">
                  <a:moveTo>
                    <a:pt x="1849" y="2557"/>
                  </a:moveTo>
                  <a:lnTo>
                    <a:pt x="2176" y="2611"/>
                  </a:lnTo>
                  <a:lnTo>
                    <a:pt x="2448" y="2774"/>
                  </a:lnTo>
                  <a:lnTo>
                    <a:pt x="2611" y="2883"/>
                  </a:lnTo>
                  <a:lnTo>
                    <a:pt x="2665" y="3046"/>
                  </a:lnTo>
                  <a:lnTo>
                    <a:pt x="2720" y="3209"/>
                  </a:lnTo>
                  <a:lnTo>
                    <a:pt x="2665" y="3373"/>
                  </a:lnTo>
                  <a:lnTo>
                    <a:pt x="2611" y="3536"/>
                  </a:lnTo>
                  <a:lnTo>
                    <a:pt x="2448" y="3699"/>
                  </a:lnTo>
                  <a:lnTo>
                    <a:pt x="2284" y="3753"/>
                  </a:lnTo>
                  <a:lnTo>
                    <a:pt x="1904" y="3753"/>
                  </a:lnTo>
                  <a:lnTo>
                    <a:pt x="1686" y="3699"/>
                  </a:lnTo>
                  <a:lnTo>
                    <a:pt x="1360" y="3481"/>
                  </a:lnTo>
                  <a:lnTo>
                    <a:pt x="1142" y="3264"/>
                  </a:lnTo>
                  <a:lnTo>
                    <a:pt x="925" y="2937"/>
                  </a:lnTo>
                  <a:lnTo>
                    <a:pt x="913" y="2903"/>
                  </a:lnTo>
                  <a:lnTo>
                    <a:pt x="1142" y="2720"/>
                  </a:lnTo>
                  <a:lnTo>
                    <a:pt x="1469" y="2611"/>
                  </a:lnTo>
                  <a:lnTo>
                    <a:pt x="1849" y="2557"/>
                  </a:lnTo>
                  <a:close/>
                  <a:moveTo>
                    <a:pt x="2176" y="1"/>
                  </a:moveTo>
                  <a:lnTo>
                    <a:pt x="1741" y="109"/>
                  </a:lnTo>
                  <a:lnTo>
                    <a:pt x="1305" y="327"/>
                  </a:lnTo>
                  <a:lnTo>
                    <a:pt x="925" y="599"/>
                  </a:lnTo>
                  <a:lnTo>
                    <a:pt x="653" y="925"/>
                  </a:lnTo>
                  <a:lnTo>
                    <a:pt x="435" y="1306"/>
                  </a:lnTo>
                  <a:lnTo>
                    <a:pt x="272" y="1741"/>
                  </a:lnTo>
                  <a:lnTo>
                    <a:pt x="218" y="2230"/>
                  </a:lnTo>
                  <a:lnTo>
                    <a:pt x="272" y="2720"/>
                  </a:lnTo>
                  <a:lnTo>
                    <a:pt x="306" y="2810"/>
                  </a:lnTo>
                  <a:lnTo>
                    <a:pt x="109" y="3155"/>
                  </a:lnTo>
                  <a:lnTo>
                    <a:pt x="0" y="3590"/>
                  </a:lnTo>
                  <a:lnTo>
                    <a:pt x="0" y="4025"/>
                  </a:lnTo>
                  <a:lnTo>
                    <a:pt x="55" y="4460"/>
                  </a:lnTo>
                  <a:lnTo>
                    <a:pt x="272" y="4841"/>
                  </a:lnTo>
                  <a:lnTo>
                    <a:pt x="381" y="5004"/>
                  </a:lnTo>
                  <a:lnTo>
                    <a:pt x="598" y="5222"/>
                  </a:lnTo>
                  <a:lnTo>
                    <a:pt x="762" y="5330"/>
                  </a:lnTo>
                  <a:lnTo>
                    <a:pt x="979" y="5439"/>
                  </a:lnTo>
                  <a:lnTo>
                    <a:pt x="1251" y="5548"/>
                  </a:lnTo>
                  <a:lnTo>
                    <a:pt x="1469" y="5548"/>
                  </a:lnTo>
                  <a:lnTo>
                    <a:pt x="1637" y="5464"/>
                  </a:lnTo>
                  <a:lnTo>
                    <a:pt x="1741" y="5602"/>
                  </a:lnTo>
                  <a:lnTo>
                    <a:pt x="2067" y="6038"/>
                  </a:lnTo>
                  <a:lnTo>
                    <a:pt x="2502" y="6418"/>
                  </a:lnTo>
                  <a:lnTo>
                    <a:pt x="2611" y="6473"/>
                  </a:lnTo>
                  <a:lnTo>
                    <a:pt x="2665" y="6527"/>
                  </a:lnTo>
                  <a:lnTo>
                    <a:pt x="2774" y="6473"/>
                  </a:lnTo>
                  <a:lnTo>
                    <a:pt x="2883" y="6418"/>
                  </a:lnTo>
                  <a:lnTo>
                    <a:pt x="2937" y="6364"/>
                  </a:lnTo>
                  <a:lnTo>
                    <a:pt x="2937" y="6255"/>
                  </a:lnTo>
                  <a:lnTo>
                    <a:pt x="2937" y="6146"/>
                  </a:lnTo>
                  <a:lnTo>
                    <a:pt x="2883" y="6038"/>
                  </a:lnTo>
                  <a:lnTo>
                    <a:pt x="2502" y="5711"/>
                  </a:lnTo>
                  <a:lnTo>
                    <a:pt x="2176" y="5276"/>
                  </a:lnTo>
                  <a:lnTo>
                    <a:pt x="1987" y="5025"/>
                  </a:lnTo>
                  <a:lnTo>
                    <a:pt x="2013" y="4950"/>
                  </a:lnTo>
                  <a:lnTo>
                    <a:pt x="2013" y="4732"/>
                  </a:lnTo>
                  <a:lnTo>
                    <a:pt x="1958" y="4569"/>
                  </a:lnTo>
                  <a:lnTo>
                    <a:pt x="1849" y="4406"/>
                  </a:lnTo>
                  <a:lnTo>
                    <a:pt x="1686" y="4297"/>
                  </a:lnTo>
                  <a:lnTo>
                    <a:pt x="1523" y="4243"/>
                  </a:lnTo>
                  <a:lnTo>
                    <a:pt x="1305" y="4297"/>
                  </a:lnTo>
                  <a:lnTo>
                    <a:pt x="1197" y="4352"/>
                  </a:lnTo>
                  <a:lnTo>
                    <a:pt x="1142" y="4406"/>
                  </a:lnTo>
                  <a:lnTo>
                    <a:pt x="1088" y="4569"/>
                  </a:lnTo>
                  <a:lnTo>
                    <a:pt x="1142" y="4678"/>
                  </a:lnTo>
                  <a:lnTo>
                    <a:pt x="1324" y="5004"/>
                  </a:lnTo>
                  <a:lnTo>
                    <a:pt x="1251" y="5004"/>
                  </a:lnTo>
                  <a:lnTo>
                    <a:pt x="1088" y="4950"/>
                  </a:lnTo>
                  <a:lnTo>
                    <a:pt x="925" y="4841"/>
                  </a:lnTo>
                  <a:lnTo>
                    <a:pt x="707" y="4569"/>
                  </a:lnTo>
                  <a:lnTo>
                    <a:pt x="544" y="4243"/>
                  </a:lnTo>
                  <a:lnTo>
                    <a:pt x="490" y="3862"/>
                  </a:lnTo>
                  <a:lnTo>
                    <a:pt x="544" y="3536"/>
                  </a:lnTo>
                  <a:lnTo>
                    <a:pt x="584" y="3415"/>
                  </a:lnTo>
                  <a:lnTo>
                    <a:pt x="584" y="3415"/>
                  </a:lnTo>
                  <a:lnTo>
                    <a:pt x="653" y="3536"/>
                  </a:lnTo>
                  <a:lnTo>
                    <a:pt x="979" y="3862"/>
                  </a:lnTo>
                  <a:lnTo>
                    <a:pt x="1414" y="4134"/>
                  </a:lnTo>
                  <a:lnTo>
                    <a:pt x="1632" y="4243"/>
                  </a:lnTo>
                  <a:lnTo>
                    <a:pt x="1849" y="4297"/>
                  </a:lnTo>
                  <a:lnTo>
                    <a:pt x="2339" y="4297"/>
                  </a:lnTo>
                  <a:lnTo>
                    <a:pt x="2556" y="4188"/>
                  </a:lnTo>
                  <a:lnTo>
                    <a:pt x="2774" y="4080"/>
                  </a:lnTo>
                  <a:lnTo>
                    <a:pt x="2937" y="3971"/>
                  </a:lnTo>
                  <a:lnTo>
                    <a:pt x="3100" y="3753"/>
                  </a:lnTo>
                  <a:lnTo>
                    <a:pt x="3155" y="3590"/>
                  </a:lnTo>
                  <a:lnTo>
                    <a:pt x="3209" y="3373"/>
                  </a:lnTo>
                  <a:lnTo>
                    <a:pt x="3209" y="3209"/>
                  </a:lnTo>
                  <a:lnTo>
                    <a:pt x="3209" y="2992"/>
                  </a:lnTo>
                  <a:lnTo>
                    <a:pt x="3155" y="2774"/>
                  </a:lnTo>
                  <a:lnTo>
                    <a:pt x="2991" y="2611"/>
                  </a:lnTo>
                  <a:lnTo>
                    <a:pt x="2883" y="2448"/>
                  </a:lnTo>
                  <a:lnTo>
                    <a:pt x="2665" y="2285"/>
                  </a:lnTo>
                  <a:lnTo>
                    <a:pt x="2284" y="2122"/>
                  </a:lnTo>
                  <a:lnTo>
                    <a:pt x="1849" y="2013"/>
                  </a:lnTo>
                  <a:lnTo>
                    <a:pt x="1414" y="2067"/>
                  </a:lnTo>
                  <a:lnTo>
                    <a:pt x="979" y="2230"/>
                  </a:lnTo>
                  <a:lnTo>
                    <a:pt x="778" y="2345"/>
                  </a:lnTo>
                  <a:lnTo>
                    <a:pt x="778" y="2345"/>
                  </a:lnTo>
                  <a:lnTo>
                    <a:pt x="762" y="2230"/>
                  </a:lnTo>
                  <a:lnTo>
                    <a:pt x="816" y="1850"/>
                  </a:lnTo>
                  <a:lnTo>
                    <a:pt x="925" y="1523"/>
                  </a:lnTo>
                  <a:lnTo>
                    <a:pt x="1088" y="1251"/>
                  </a:lnTo>
                  <a:lnTo>
                    <a:pt x="1305" y="980"/>
                  </a:lnTo>
                  <a:lnTo>
                    <a:pt x="1577" y="762"/>
                  </a:lnTo>
                  <a:lnTo>
                    <a:pt x="1904" y="599"/>
                  </a:lnTo>
                  <a:lnTo>
                    <a:pt x="2284" y="544"/>
                  </a:lnTo>
                  <a:lnTo>
                    <a:pt x="2611" y="544"/>
                  </a:lnTo>
                  <a:lnTo>
                    <a:pt x="2774" y="490"/>
                  </a:lnTo>
                  <a:lnTo>
                    <a:pt x="2828" y="436"/>
                  </a:lnTo>
                  <a:lnTo>
                    <a:pt x="2883" y="381"/>
                  </a:lnTo>
                  <a:lnTo>
                    <a:pt x="2883" y="273"/>
                  </a:lnTo>
                  <a:lnTo>
                    <a:pt x="2883" y="164"/>
                  </a:lnTo>
                  <a:lnTo>
                    <a:pt x="2828" y="10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822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>
          <a:extLst>
            <a:ext uri="{FF2B5EF4-FFF2-40B4-BE49-F238E27FC236}">
              <a16:creationId xmlns:a16="http://schemas.microsoft.com/office/drawing/2014/main" id="{8482B427-417E-F1D5-DA86-E2790EAC0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54">
            <a:extLst>
              <a:ext uri="{FF2B5EF4-FFF2-40B4-BE49-F238E27FC236}">
                <a16:creationId xmlns:a16="http://schemas.microsoft.com/office/drawing/2014/main" id="{3C1B93B2-BBD5-3C15-994A-251E17868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0756" y="697225"/>
            <a:ext cx="5802488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Free Sessions for Students</a:t>
            </a:r>
            <a:endParaRPr sz="2800" dirty="0"/>
          </a:p>
        </p:txBody>
      </p:sp>
      <p:sp>
        <p:nvSpPr>
          <p:cNvPr id="1733" name="Google Shape;1733;p54">
            <a:extLst>
              <a:ext uri="{FF2B5EF4-FFF2-40B4-BE49-F238E27FC236}">
                <a16:creationId xmlns:a16="http://schemas.microsoft.com/office/drawing/2014/main" id="{29F168CD-C443-A60E-F71A-B5B1670F18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23600" y="1280625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 during academic stress &amp; crises.</a:t>
            </a:r>
            <a:endParaRPr dirty="0"/>
          </a:p>
        </p:txBody>
      </p:sp>
      <p:sp>
        <p:nvSpPr>
          <p:cNvPr id="1734" name="Google Shape;1734;p54">
            <a:extLst>
              <a:ext uri="{FF2B5EF4-FFF2-40B4-BE49-F238E27FC236}">
                <a16:creationId xmlns:a16="http://schemas.microsoft.com/office/drawing/2014/main" id="{51F674FB-A49F-3C49-6AE4-1D65BC9992F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23600" y="198131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Awarenes Campaigns</a:t>
            </a:r>
            <a:endParaRPr sz="2800" dirty="0"/>
          </a:p>
        </p:txBody>
      </p:sp>
      <p:sp>
        <p:nvSpPr>
          <p:cNvPr id="1735" name="Google Shape;1735;p54">
            <a:extLst>
              <a:ext uri="{FF2B5EF4-FFF2-40B4-BE49-F238E27FC236}">
                <a16:creationId xmlns:a16="http://schemas.microsoft.com/office/drawing/2014/main" id="{1678E1E3-3569-DA61-4B37-BF5F40689B3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223600" y="2581644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Break Stigma with webinars &amp; workflows.</a:t>
            </a:r>
            <a:endParaRPr dirty="0"/>
          </a:p>
        </p:txBody>
      </p:sp>
      <p:sp>
        <p:nvSpPr>
          <p:cNvPr id="1736" name="Google Shape;1736;p54">
            <a:extLst>
              <a:ext uri="{FF2B5EF4-FFF2-40B4-BE49-F238E27FC236}">
                <a16:creationId xmlns:a16="http://schemas.microsoft.com/office/drawing/2014/main" id="{CBBFC835-2272-6041-8E88-5DBC1D28AFD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223600" y="32926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Community Partnerships</a:t>
            </a:r>
            <a:endParaRPr sz="2800" dirty="0"/>
          </a:p>
        </p:txBody>
      </p:sp>
      <p:sp>
        <p:nvSpPr>
          <p:cNvPr id="1737" name="Google Shape;1737;p54">
            <a:extLst>
              <a:ext uri="{FF2B5EF4-FFF2-40B4-BE49-F238E27FC236}">
                <a16:creationId xmlns:a16="http://schemas.microsoft.com/office/drawing/2014/main" id="{6AF7E618-CCFB-C615-53D1-A147843522E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223600" y="390146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with NGOs, Schools, and Colleges.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737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>
          <a:extLst>
            <a:ext uri="{FF2B5EF4-FFF2-40B4-BE49-F238E27FC236}">
              <a16:creationId xmlns:a16="http://schemas.microsoft.com/office/drawing/2014/main" id="{C7ECE582-670C-8927-788C-1D7FBB07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0">
            <a:extLst>
              <a:ext uri="{FF2B5EF4-FFF2-40B4-BE49-F238E27FC236}">
                <a16:creationId xmlns:a16="http://schemas.microsoft.com/office/drawing/2014/main" id="{2DB987F6-1C06-4B24-0F93-12D258EC7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8394" y="1399705"/>
            <a:ext cx="4792434" cy="2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Future Roadmap</a:t>
            </a:r>
            <a:endParaRPr dirty="0"/>
          </a:p>
        </p:txBody>
      </p:sp>
      <p:sp>
        <p:nvSpPr>
          <p:cNvPr id="1280" name="Google Shape;1280;p40">
            <a:extLst>
              <a:ext uri="{FF2B5EF4-FFF2-40B4-BE49-F238E27FC236}">
                <a16:creationId xmlns:a16="http://schemas.microsoft.com/office/drawing/2014/main" id="{65CEF270-6BDB-4720-4E9D-AF285451B96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3247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grpSp>
        <p:nvGrpSpPr>
          <p:cNvPr id="1309" name="Google Shape;1309;p40">
            <a:extLst>
              <a:ext uri="{FF2B5EF4-FFF2-40B4-BE49-F238E27FC236}">
                <a16:creationId xmlns:a16="http://schemas.microsoft.com/office/drawing/2014/main" id="{49CE438A-AA71-1396-79B6-A9B84117322B}"/>
              </a:ext>
            </a:extLst>
          </p:cNvPr>
          <p:cNvGrpSpPr/>
          <p:nvPr/>
        </p:nvGrpSpPr>
        <p:grpSpPr>
          <a:xfrm flipH="1">
            <a:off x="3465467" y="1986806"/>
            <a:ext cx="724835" cy="635493"/>
            <a:chOff x="5375211" y="1361181"/>
            <a:chExt cx="724835" cy="635493"/>
          </a:xfrm>
        </p:grpSpPr>
        <p:sp>
          <p:nvSpPr>
            <p:cNvPr id="1310" name="Google Shape;1310;p40">
              <a:extLst>
                <a:ext uri="{FF2B5EF4-FFF2-40B4-BE49-F238E27FC236}">
                  <a16:creationId xmlns:a16="http://schemas.microsoft.com/office/drawing/2014/main" id="{EEEEDA8D-1355-5FEC-9DFE-598BFCC2F5D9}"/>
                </a:ext>
              </a:extLst>
            </p:cNvPr>
            <p:cNvSpPr/>
            <p:nvPr/>
          </p:nvSpPr>
          <p:spPr>
            <a:xfrm flipH="1">
              <a:off x="5375211" y="1361181"/>
              <a:ext cx="724835" cy="635493"/>
            </a:xfrm>
            <a:custGeom>
              <a:avLst/>
              <a:gdLst/>
              <a:ahLst/>
              <a:cxnLst/>
              <a:rect l="l" t="t" r="r" b="b"/>
              <a:pathLst>
                <a:path w="11553" h="10129" extrusionOk="0">
                  <a:moveTo>
                    <a:pt x="6265" y="0"/>
                  </a:moveTo>
                  <a:lnTo>
                    <a:pt x="5410" y="41"/>
                  </a:lnTo>
                  <a:lnTo>
                    <a:pt x="4556" y="41"/>
                  </a:lnTo>
                  <a:lnTo>
                    <a:pt x="4150" y="82"/>
                  </a:lnTo>
                  <a:lnTo>
                    <a:pt x="3702" y="163"/>
                  </a:lnTo>
                  <a:lnTo>
                    <a:pt x="2970" y="366"/>
                  </a:lnTo>
                  <a:lnTo>
                    <a:pt x="2644" y="488"/>
                  </a:lnTo>
                  <a:lnTo>
                    <a:pt x="2278" y="651"/>
                  </a:lnTo>
                  <a:lnTo>
                    <a:pt x="1953" y="814"/>
                  </a:lnTo>
                  <a:lnTo>
                    <a:pt x="1628" y="1017"/>
                  </a:lnTo>
                  <a:lnTo>
                    <a:pt x="1343" y="1261"/>
                  </a:lnTo>
                  <a:lnTo>
                    <a:pt x="1058" y="1505"/>
                  </a:lnTo>
                  <a:lnTo>
                    <a:pt x="814" y="1790"/>
                  </a:lnTo>
                  <a:lnTo>
                    <a:pt x="611" y="2075"/>
                  </a:lnTo>
                  <a:lnTo>
                    <a:pt x="407" y="2360"/>
                  </a:lnTo>
                  <a:lnTo>
                    <a:pt x="285" y="2685"/>
                  </a:lnTo>
                  <a:lnTo>
                    <a:pt x="163" y="3010"/>
                  </a:lnTo>
                  <a:lnTo>
                    <a:pt x="41" y="3376"/>
                  </a:lnTo>
                  <a:lnTo>
                    <a:pt x="1" y="3702"/>
                  </a:lnTo>
                  <a:lnTo>
                    <a:pt x="1" y="4068"/>
                  </a:lnTo>
                  <a:lnTo>
                    <a:pt x="41" y="4393"/>
                  </a:lnTo>
                  <a:lnTo>
                    <a:pt x="82" y="4759"/>
                  </a:lnTo>
                  <a:lnTo>
                    <a:pt x="204" y="5085"/>
                  </a:lnTo>
                  <a:lnTo>
                    <a:pt x="367" y="5370"/>
                  </a:lnTo>
                  <a:lnTo>
                    <a:pt x="529" y="5695"/>
                  </a:lnTo>
                  <a:lnTo>
                    <a:pt x="773" y="5939"/>
                  </a:lnTo>
                  <a:lnTo>
                    <a:pt x="1017" y="6224"/>
                  </a:lnTo>
                  <a:lnTo>
                    <a:pt x="1262" y="6427"/>
                  </a:lnTo>
                  <a:lnTo>
                    <a:pt x="1587" y="6671"/>
                  </a:lnTo>
                  <a:lnTo>
                    <a:pt x="1912" y="6875"/>
                  </a:lnTo>
                  <a:lnTo>
                    <a:pt x="2278" y="7037"/>
                  </a:lnTo>
                  <a:lnTo>
                    <a:pt x="2644" y="7159"/>
                  </a:lnTo>
                  <a:lnTo>
                    <a:pt x="3011" y="7281"/>
                  </a:lnTo>
                  <a:lnTo>
                    <a:pt x="3377" y="7363"/>
                  </a:lnTo>
                  <a:lnTo>
                    <a:pt x="4150" y="7485"/>
                  </a:lnTo>
                  <a:lnTo>
                    <a:pt x="4719" y="7525"/>
                  </a:lnTo>
                  <a:lnTo>
                    <a:pt x="4638" y="7892"/>
                  </a:lnTo>
                  <a:lnTo>
                    <a:pt x="4516" y="8258"/>
                  </a:lnTo>
                  <a:lnTo>
                    <a:pt x="4312" y="8624"/>
                  </a:lnTo>
                  <a:lnTo>
                    <a:pt x="3987" y="8949"/>
                  </a:lnTo>
                  <a:lnTo>
                    <a:pt x="3661" y="9234"/>
                  </a:lnTo>
                  <a:lnTo>
                    <a:pt x="3295" y="9478"/>
                  </a:lnTo>
                  <a:lnTo>
                    <a:pt x="3214" y="9519"/>
                  </a:lnTo>
                  <a:lnTo>
                    <a:pt x="3173" y="9600"/>
                  </a:lnTo>
                  <a:lnTo>
                    <a:pt x="3214" y="9681"/>
                  </a:lnTo>
                  <a:lnTo>
                    <a:pt x="3255" y="9763"/>
                  </a:lnTo>
                  <a:lnTo>
                    <a:pt x="3417" y="9885"/>
                  </a:lnTo>
                  <a:lnTo>
                    <a:pt x="3661" y="10007"/>
                  </a:lnTo>
                  <a:lnTo>
                    <a:pt x="4109" y="10088"/>
                  </a:lnTo>
                  <a:lnTo>
                    <a:pt x="4394" y="10129"/>
                  </a:lnTo>
                  <a:lnTo>
                    <a:pt x="4678" y="10129"/>
                  </a:lnTo>
                  <a:lnTo>
                    <a:pt x="4963" y="10088"/>
                  </a:lnTo>
                  <a:lnTo>
                    <a:pt x="5248" y="10047"/>
                  </a:lnTo>
                  <a:lnTo>
                    <a:pt x="5492" y="9925"/>
                  </a:lnTo>
                  <a:lnTo>
                    <a:pt x="5695" y="9803"/>
                  </a:lnTo>
                  <a:lnTo>
                    <a:pt x="5899" y="9681"/>
                  </a:lnTo>
                  <a:lnTo>
                    <a:pt x="6102" y="9519"/>
                  </a:lnTo>
                  <a:lnTo>
                    <a:pt x="6265" y="9315"/>
                  </a:lnTo>
                  <a:lnTo>
                    <a:pt x="6387" y="9112"/>
                  </a:lnTo>
                  <a:lnTo>
                    <a:pt x="6509" y="8908"/>
                  </a:lnTo>
                  <a:lnTo>
                    <a:pt x="6590" y="8664"/>
                  </a:lnTo>
                  <a:lnTo>
                    <a:pt x="6671" y="8380"/>
                  </a:lnTo>
                  <a:lnTo>
                    <a:pt x="6671" y="8095"/>
                  </a:lnTo>
                  <a:lnTo>
                    <a:pt x="6671" y="7810"/>
                  </a:lnTo>
                  <a:lnTo>
                    <a:pt x="6590" y="7566"/>
                  </a:lnTo>
                  <a:lnTo>
                    <a:pt x="7119" y="7485"/>
                  </a:lnTo>
                  <a:lnTo>
                    <a:pt x="7607" y="7403"/>
                  </a:lnTo>
                  <a:lnTo>
                    <a:pt x="8054" y="7322"/>
                  </a:lnTo>
                  <a:lnTo>
                    <a:pt x="8543" y="7159"/>
                  </a:lnTo>
                  <a:lnTo>
                    <a:pt x="8990" y="6997"/>
                  </a:lnTo>
                  <a:lnTo>
                    <a:pt x="9437" y="6753"/>
                  </a:lnTo>
                  <a:lnTo>
                    <a:pt x="9844" y="6509"/>
                  </a:lnTo>
                  <a:lnTo>
                    <a:pt x="10251" y="6224"/>
                  </a:lnTo>
                  <a:lnTo>
                    <a:pt x="10495" y="5939"/>
                  </a:lnTo>
                  <a:lnTo>
                    <a:pt x="10780" y="5654"/>
                  </a:lnTo>
                  <a:lnTo>
                    <a:pt x="10983" y="5329"/>
                  </a:lnTo>
                  <a:lnTo>
                    <a:pt x="11186" y="5004"/>
                  </a:lnTo>
                  <a:lnTo>
                    <a:pt x="11349" y="4637"/>
                  </a:lnTo>
                  <a:lnTo>
                    <a:pt x="11471" y="4312"/>
                  </a:lnTo>
                  <a:lnTo>
                    <a:pt x="11512" y="3905"/>
                  </a:lnTo>
                  <a:lnTo>
                    <a:pt x="11553" y="3539"/>
                  </a:lnTo>
                  <a:lnTo>
                    <a:pt x="11512" y="3132"/>
                  </a:lnTo>
                  <a:lnTo>
                    <a:pt x="11431" y="2726"/>
                  </a:lnTo>
                  <a:lnTo>
                    <a:pt x="11309" y="2360"/>
                  </a:lnTo>
                  <a:lnTo>
                    <a:pt x="11146" y="1993"/>
                  </a:lnTo>
                  <a:lnTo>
                    <a:pt x="10942" y="1668"/>
                  </a:lnTo>
                  <a:lnTo>
                    <a:pt x="10698" y="1383"/>
                  </a:lnTo>
                  <a:lnTo>
                    <a:pt x="10414" y="1099"/>
                  </a:lnTo>
                  <a:lnTo>
                    <a:pt x="10088" y="814"/>
                  </a:lnTo>
                  <a:lnTo>
                    <a:pt x="9763" y="610"/>
                  </a:lnTo>
                  <a:lnTo>
                    <a:pt x="9397" y="448"/>
                  </a:lnTo>
                  <a:lnTo>
                    <a:pt x="9031" y="285"/>
                  </a:lnTo>
                  <a:lnTo>
                    <a:pt x="8665" y="204"/>
                  </a:lnTo>
                  <a:lnTo>
                    <a:pt x="8298" y="122"/>
                  </a:lnTo>
                  <a:lnTo>
                    <a:pt x="7892" y="41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0">
              <a:extLst>
                <a:ext uri="{FF2B5EF4-FFF2-40B4-BE49-F238E27FC236}">
                  <a16:creationId xmlns:a16="http://schemas.microsoft.com/office/drawing/2014/main" id="{DB1E8D18-6F02-A157-CBB8-CBF4C465F717}"/>
                </a:ext>
              </a:extLst>
            </p:cNvPr>
            <p:cNvSpPr/>
            <p:nvPr/>
          </p:nvSpPr>
          <p:spPr>
            <a:xfrm flipH="1">
              <a:off x="5801404" y="1578073"/>
              <a:ext cx="56215" cy="58787"/>
            </a:xfrm>
            <a:custGeom>
              <a:avLst/>
              <a:gdLst/>
              <a:ahLst/>
              <a:cxnLst/>
              <a:rect l="l" t="t" r="r" b="b"/>
              <a:pathLst>
                <a:path w="896" h="937" extrusionOk="0">
                  <a:moveTo>
                    <a:pt x="408" y="1"/>
                  </a:moveTo>
                  <a:lnTo>
                    <a:pt x="326" y="41"/>
                  </a:lnTo>
                  <a:lnTo>
                    <a:pt x="204" y="123"/>
                  </a:lnTo>
                  <a:lnTo>
                    <a:pt x="123" y="204"/>
                  </a:lnTo>
                  <a:lnTo>
                    <a:pt x="41" y="326"/>
                  </a:lnTo>
                  <a:lnTo>
                    <a:pt x="1" y="448"/>
                  </a:lnTo>
                  <a:lnTo>
                    <a:pt x="41" y="611"/>
                  </a:lnTo>
                  <a:lnTo>
                    <a:pt x="82" y="774"/>
                  </a:lnTo>
                  <a:lnTo>
                    <a:pt x="204" y="896"/>
                  </a:lnTo>
                  <a:lnTo>
                    <a:pt x="367" y="936"/>
                  </a:lnTo>
                  <a:lnTo>
                    <a:pt x="530" y="936"/>
                  </a:lnTo>
                  <a:lnTo>
                    <a:pt x="652" y="896"/>
                  </a:lnTo>
                  <a:lnTo>
                    <a:pt x="774" y="774"/>
                  </a:lnTo>
                  <a:lnTo>
                    <a:pt x="814" y="652"/>
                  </a:lnTo>
                  <a:lnTo>
                    <a:pt x="896" y="530"/>
                  </a:lnTo>
                  <a:lnTo>
                    <a:pt x="896" y="367"/>
                  </a:lnTo>
                  <a:lnTo>
                    <a:pt x="855" y="245"/>
                  </a:lnTo>
                  <a:lnTo>
                    <a:pt x="774" y="123"/>
                  </a:lnTo>
                  <a:lnTo>
                    <a:pt x="652" y="4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0">
              <a:extLst>
                <a:ext uri="{FF2B5EF4-FFF2-40B4-BE49-F238E27FC236}">
                  <a16:creationId xmlns:a16="http://schemas.microsoft.com/office/drawing/2014/main" id="{92714893-A187-6A9B-43C5-D0FF8162EBD8}"/>
                </a:ext>
              </a:extLst>
            </p:cNvPr>
            <p:cNvSpPr/>
            <p:nvPr/>
          </p:nvSpPr>
          <p:spPr>
            <a:xfrm flipH="1">
              <a:off x="5791177" y="1567909"/>
              <a:ext cx="76606" cy="81687"/>
            </a:xfrm>
            <a:custGeom>
              <a:avLst/>
              <a:gdLst/>
              <a:ahLst/>
              <a:cxnLst/>
              <a:rect l="l" t="t" r="r" b="b"/>
              <a:pathLst>
                <a:path w="1221" h="1302" extrusionOk="0">
                  <a:moveTo>
                    <a:pt x="773" y="366"/>
                  </a:moveTo>
                  <a:lnTo>
                    <a:pt x="773" y="407"/>
                  </a:lnTo>
                  <a:lnTo>
                    <a:pt x="814" y="407"/>
                  </a:lnTo>
                  <a:lnTo>
                    <a:pt x="814" y="448"/>
                  </a:lnTo>
                  <a:lnTo>
                    <a:pt x="854" y="448"/>
                  </a:lnTo>
                  <a:lnTo>
                    <a:pt x="854" y="488"/>
                  </a:lnTo>
                  <a:lnTo>
                    <a:pt x="854" y="529"/>
                  </a:lnTo>
                  <a:lnTo>
                    <a:pt x="854" y="570"/>
                  </a:lnTo>
                  <a:lnTo>
                    <a:pt x="854" y="651"/>
                  </a:lnTo>
                  <a:lnTo>
                    <a:pt x="854" y="732"/>
                  </a:lnTo>
                  <a:lnTo>
                    <a:pt x="814" y="732"/>
                  </a:lnTo>
                  <a:lnTo>
                    <a:pt x="814" y="773"/>
                  </a:lnTo>
                  <a:lnTo>
                    <a:pt x="773" y="814"/>
                  </a:lnTo>
                  <a:lnTo>
                    <a:pt x="732" y="854"/>
                  </a:lnTo>
                  <a:lnTo>
                    <a:pt x="732" y="895"/>
                  </a:lnTo>
                  <a:lnTo>
                    <a:pt x="692" y="895"/>
                  </a:lnTo>
                  <a:lnTo>
                    <a:pt x="651" y="936"/>
                  </a:lnTo>
                  <a:lnTo>
                    <a:pt x="570" y="936"/>
                  </a:lnTo>
                  <a:lnTo>
                    <a:pt x="529" y="895"/>
                  </a:lnTo>
                  <a:lnTo>
                    <a:pt x="488" y="895"/>
                  </a:lnTo>
                  <a:lnTo>
                    <a:pt x="448" y="854"/>
                  </a:lnTo>
                  <a:lnTo>
                    <a:pt x="407" y="814"/>
                  </a:lnTo>
                  <a:lnTo>
                    <a:pt x="407" y="773"/>
                  </a:lnTo>
                  <a:lnTo>
                    <a:pt x="366" y="732"/>
                  </a:lnTo>
                  <a:lnTo>
                    <a:pt x="366" y="692"/>
                  </a:lnTo>
                  <a:lnTo>
                    <a:pt x="366" y="651"/>
                  </a:lnTo>
                  <a:lnTo>
                    <a:pt x="366" y="610"/>
                  </a:lnTo>
                  <a:lnTo>
                    <a:pt x="366" y="570"/>
                  </a:lnTo>
                  <a:lnTo>
                    <a:pt x="407" y="529"/>
                  </a:lnTo>
                  <a:lnTo>
                    <a:pt x="407" y="488"/>
                  </a:lnTo>
                  <a:lnTo>
                    <a:pt x="448" y="448"/>
                  </a:lnTo>
                  <a:lnTo>
                    <a:pt x="488" y="448"/>
                  </a:lnTo>
                  <a:lnTo>
                    <a:pt x="488" y="407"/>
                  </a:lnTo>
                  <a:lnTo>
                    <a:pt x="529" y="407"/>
                  </a:lnTo>
                  <a:lnTo>
                    <a:pt x="529" y="366"/>
                  </a:lnTo>
                  <a:close/>
                  <a:moveTo>
                    <a:pt x="488" y="0"/>
                  </a:moveTo>
                  <a:lnTo>
                    <a:pt x="325" y="81"/>
                  </a:lnTo>
                  <a:lnTo>
                    <a:pt x="163" y="203"/>
                  </a:lnTo>
                  <a:lnTo>
                    <a:pt x="41" y="366"/>
                  </a:lnTo>
                  <a:lnTo>
                    <a:pt x="0" y="529"/>
                  </a:lnTo>
                  <a:lnTo>
                    <a:pt x="0" y="773"/>
                  </a:lnTo>
                  <a:lnTo>
                    <a:pt x="41" y="895"/>
                  </a:lnTo>
                  <a:lnTo>
                    <a:pt x="81" y="1017"/>
                  </a:lnTo>
                  <a:lnTo>
                    <a:pt x="203" y="1139"/>
                  </a:lnTo>
                  <a:lnTo>
                    <a:pt x="285" y="1220"/>
                  </a:lnTo>
                  <a:lnTo>
                    <a:pt x="407" y="1261"/>
                  </a:lnTo>
                  <a:lnTo>
                    <a:pt x="529" y="1302"/>
                  </a:lnTo>
                  <a:lnTo>
                    <a:pt x="732" y="1302"/>
                  </a:lnTo>
                  <a:lnTo>
                    <a:pt x="895" y="1220"/>
                  </a:lnTo>
                  <a:lnTo>
                    <a:pt x="1017" y="1098"/>
                  </a:lnTo>
                  <a:lnTo>
                    <a:pt x="1139" y="976"/>
                  </a:lnTo>
                  <a:lnTo>
                    <a:pt x="1180" y="814"/>
                  </a:lnTo>
                  <a:lnTo>
                    <a:pt x="1220" y="610"/>
                  </a:lnTo>
                  <a:lnTo>
                    <a:pt x="1220" y="448"/>
                  </a:lnTo>
                  <a:lnTo>
                    <a:pt x="1180" y="285"/>
                  </a:lnTo>
                  <a:lnTo>
                    <a:pt x="1058" y="122"/>
                  </a:lnTo>
                  <a:lnTo>
                    <a:pt x="895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0">
              <a:extLst>
                <a:ext uri="{FF2B5EF4-FFF2-40B4-BE49-F238E27FC236}">
                  <a16:creationId xmlns:a16="http://schemas.microsoft.com/office/drawing/2014/main" id="{24B3536C-045B-ED65-6944-18E9866D58C8}"/>
                </a:ext>
              </a:extLst>
            </p:cNvPr>
            <p:cNvSpPr/>
            <p:nvPr/>
          </p:nvSpPr>
          <p:spPr>
            <a:xfrm flipH="1">
              <a:off x="5696754" y="1578073"/>
              <a:ext cx="56215" cy="58787"/>
            </a:xfrm>
            <a:custGeom>
              <a:avLst/>
              <a:gdLst/>
              <a:ahLst/>
              <a:cxnLst/>
              <a:rect l="l" t="t" r="r" b="b"/>
              <a:pathLst>
                <a:path w="896" h="937" extrusionOk="0">
                  <a:moveTo>
                    <a:pt x="448" y="1"/>
                  </a:moveTo>
                  <a:lnTo>
                    <a:pt x="326" y="41"/>
                  </a:lnTo>
                  <a:lnTo>
                    <a:pt x="204" y="123"/>
                  </a:lnTo>
                  <a:lnTo>
                    <a:pt x="123" y="204"/>
                  </a:lnTo>
                  <a:lnTo>
                    <a:pt x="41" y="326"/>
                  </a:lnTo>
                  <a:lnTo>
                    <a:pt x="1" y="448"/>
                  </a:lnTo>
                  <a:lnTo>
                    <a:pt x="41" y="611"/>
                  </a:lnTo>
                  <a:lnTo>
                    <a:pt x="123" y="774"/>
                  </a:lnTo>
                  <a:lnTo>
                    <a:pt x="245" y="896"/>
                  </a:lnTo>
                  <a:lnTo>
                    <a:pt x="407" y="936"/>
                  </a:lnTo>
                  <a:lnTo>
                    <a:pt x="529" y="936"/>
                  </a:lnTo>
                  <a:lnTo>
                    <a:pt x="651" y="896"/>
                  </a:lnTo>
                  <a:lnTo>
                    <a:pt x="773" y="774"/>
                  </a:lnTo>
                  <a:lnTo>
                    <a:pt x="855" y="652"/>
                  </a:lnTo>
                  <a:lnTo>
                    <a:pt x="895" y="530"/>
                  </a:lnTo>
                  <a:lnTo>
                    <a:pt x="895" y="367"/>
                  </a:lnTo>
                  <a:lnTo>
                    <a:pt x="855" y="245"/>
                  </a:lnTo>
                  <a:lnTo>
                    <a:pt x="773" y="123"/>
                  </a:lnTo>
                  <a:lnTo>
                    <a:pt x="692" y="41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0">
              <a:extLst>
                <a:ext uri="{FF2B5EF4-FFF2-40B4-BE49-F238E27FC236}">
                  <a16:creationId xmlns:a16="http://schemas.microsoft.com/office/drawing/2014/main" id="{4BABEB91-B983-4F41-AF3B-ED4AE8BD4959}"/>
                </a:ext>
              </a:extLst>
            </p:cNvPr>
            <p:cNvSpPr/>
            <p:nvPr/>
          </p:nvSpPr>
          <p:spPr>
            <a:xfrm flipH="1">
              <a:off x="5686527" y="1567909"/>
              <a:ext cx="76668" cy="81687"/>
            </a:xfrm>
            <a:custGeom>
              <a:avLst/>
              <a:gdLst/>
              <a:ahLst/>
              <a:cxnLst/>
              <a:rect l="l" t="t" r="r" b="b"/>
              <a:pathLst>
                <a:path w="1222" h="1302" extrusionOk="0">
                  <a:moveTo>
                    <a:pt x="774" y="366"/>
                  </a:moveTo>
                  <a:lnTo>
                    <a:pt x="774" y="407"/>
                  </a:lnTo>
                  <a:lnTo>
                    <a:pt x="814" y="407"/>
                  </a:lnTo>
                  <a:lnTo>
                    <a:pt x="855" y="448"/>
                  </a:lnTo>
                  <a:lnTo>
                    <a:pt x="855" y="488"/>
                  </a:lnTo>
                  <a:lnTo>
                    <a:pt x="855" y="529"/>
                  </a:lnTo>
                  <a:lnTo>
                    <a:pt x="855" y="570"/>
                  </a:lnTo>
                  <a:lnTo>
                    <a:pt x="855" y="651"/>
                  </a:lnTo>
                  <a:lnTo>
                    <a:pt x="855" y="732"/>
                  </a:lnTo>
                  <a:lnTo>
                    <a:pt x="814" y="773"/>
                  </a:lnTo>
                  <a:lnTo>
                    <a:pt x="774" y="814"/>
                  </a:lnTo>
                  <a:lnTo>
                    <a:pt x="814" y="814"/>
                  </a:lnTo>
                  <a:lnTo>
                    <a:pt x="733" y="854"/>
                  </a:lnTo>
                  <a:lnTo>
                    <a:pt x="733" y="895"/>
                  </a:lnTo>
                  <a:lnTo>
                    <a:pt x="692" y="895"/>
                  </a:lnTo>
                  <a:lnTo>
                    <a:pt x="652" y="936"/>
                  </a:lnTo>
                  <a:lnTo>
                    <a:pt x="570" y="936"/>
                  </a:lnTo>
                  <a:lnTo>
                    <a:pt x="530" y="895"/>
                  </a:lnTo>
                  <a:lnTo>
                    <a:pt x="489" y="895"/>
                  </a:lnTo>
                  <a:lnTo>
                    <a:pt x="489" y="854"/>
                  </a:lnTo>
                  <a:lnTo>
                    <a:pt x="448" y="854"/>
                  </a:lnTo>
                  <a:lnTo>
                    <a:pt x="408" y="814"/>
                  </a:lnTo>
                  <a:lnTo>
                    <a:pt x="408" y="773"/>
                  </a:lnTo>
                  <a:lnTo>
                    <a:pt x="367" y="732"/>
                  </a:lnTo>
                  <a:lnTo>
                    <a:pt x="367" y="692"/>
                  </a:lnTo>
                  <a:lnTo>
                    <a:pt x="367" y="651"/>
                  </a:lnTo>
                  <a:lnTo>
                    <a:pt x="367" y="610"/>
                  </a:lnTo>
                  <a:lnTo>
                    <a:pt x="367" y="570"/>
                  </a:lnTo>
                  <a:lnTo>
                    <a:pt x="408" y="529"/>
                  </a:lnTo>
                  <a:lnTo>
                    <a:pt x="408" y="488"/>
                  </a:lnTo>
                  <a:lnTo>
                    <a:pt x="448" y="448"/>
                  </a:lnTo>
                  <a:lnTo>
                    <a:pt x="489" y="448"/>
                  </a:lnTo>
                  <a:lnTo>
                    <a:pt x="489" y="407"/>
                  </a:lnTo>
                  <a:lnTo>
                    <a:pt x="530" y="407"/>
                  </a:lnTo>
                  <a:lnTo>
                    <a:pt x="570" y="366"/>
                  </a:lnTo>
                  <a:close/>
                  <a:moveTo>
                    <a:pt x="489" y="0"/>
                  </a:moveTo>
                  <a:lnTo>
                    <a:pt x="326" y="81"/>
                  </a:lnTo>
                  <a:lnTo>
                    <a:pt x="164" y="203"/>
                  </a:lnTo>
                  <a:lnTo>
                    <a:pt x="82" y="366"/>
                  </a:lnTo>
                  <a:lnTo>
                    <a:pt x="1" y="529"/>
                  </a:lnTo>
                  <a:lnTo>
                    <a:pt x="1" y="773"/>
                  </a:lnTo>
                  <a:lnTo>
                    <a:pt x="41" y="895"/>
                  </a:lnTo>
                  <a:lnTo>
                    <a:pt x="123" y="1017"/>
                  </a:lnTo>
                  <a:lnTo>
                    <a:pt x="204" y="1139"/>
                  </a:lnTo>
                  <a:lnTo>
                    <a:pt x="286" y="1220"/>
                  </a:lnTo>
                  <a:lnTo>
                    <a:pt x="408" y="1261"/>
                  </a:lnTo>
                  <a:lnTo>
                    <a:pt x="570" y="1302"/>
                  </a:lnTo>
                  <a:lnTo>
                    <a:pt x="733" y="1302"/>
                  </a:lnTo>
                  <a:lnTo>
                    <a:pt x="896" y="1220"/>
                  </a:lnTo>
                  <a:lnTo>
                    <a:pt x="1018" y="1098"/>
                  </a:lnTo>
                  <a:lnTo>
                    <a:pt x="1140" y="976"/>
                  </a:lnTo>
                  <a:lnTo>
                    <a:pt x="1221" y="814"/>
                  </a:lnTo>
                  <a:lnTo>
                    <a:pt x="1221" y="610"/>
                  </a:lnTo>
                  <a:lnTo>
                    <a:pt x="1221" y="448"/>
                  </a:lnTo>
                  <a:lnTo>
                    <a:pt x="1180" y="285"/>
                  </a:lnTo>
                  <a:lnTo>
                    <a:pt x="1058" y="122"/>
                  </a:lnTo>
                  <a:lnTo>
                    <a:pt x="896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0">
              <a:extLst>
                <a:ext uri="{FF2B5EF4-FFF2-40B4-BE49-F238E27FC236}">
                  <a16:creationId xmlns:a16="http://schemas.microsoft.com/office/drawing/2014/main" id="{4D758FE8-2E64-40E5-6F27-D23C231C586B}"/>
                </a:ext>
              </a:extLst>
            </p:cNvPr>
            <p:cNvSpPr/>
            <p:nvPr/>
          </p:nvSpPr>
          <p:spPr>
            <a:xfrm flipH="1">
              <a:off x="5592103" y="1578073"/>
              <a:ext cx="53705" cy="58787"/>
            </a:xfrm>
            <a:custGeom>
              <a:avLst/>
              <a:gdLst/>
              <a:ahLst/>
              <a:cxnLst/>
              <a:rect l="l" t="t" r="r" b="b"/>
              <a:pathLst>
                <a:path w="856" h="937" extrusionOk="0">
                  <a:moveTo>
                    <a:pt x="408" y="1"/>
                  </a:moveTo>
                  <a:lnTo>
                    <a:pt x="286" y="41"/>
                  </a:lnTo>
                  <a:lnTo>
                    <a:pt x="204" y="123"/>
                  </a:lnTo>
                  <a:lnTo>
                    <a:pt x="82" y="204"/>
                  </a:lnTo>
                  <a:lnTo>
                    <a:pt x="42" y="326"/>
                  </a:lnTo>
                  <a:lnTo>
                    <a:pt x="1" y="448"/>
                  </a:lnTo>
                  <a:lnTo>
                    <a:pt x="1" y="611"/>
                  </a:lnTo>
                  <a:lnTo>
                    <a:pt x="82" y="774"/>
                  </a:lnTo>
                  <a:lnTo>
                    <a:pt x="204" y="896"/>
                  </a:lnTo>
                  <a:lnTo>
                    <a:pt x="367" y="936"/>
                  </a:lnTo>
                  <a:lnTo>
                    <a:pt x="530" y="936"/>
                  </a:lnTo>
                  <a:lnTo>
                    <a:pt x="652" y="896"/>
                  </a:lnTo>
                  <a:lnTo>
                    <a:pt x="733" y="774"/>
                  </a:lnTo>
                  <a:lnTo>
                    <a:pt x="814" y="652"/>
                  </a:lnTo>
                  <a:lnTo>
                    <a:pt x="855" y="530"/>
                  </a:lnTo>
                  <a:lnTo>
                    <a:pt x="855" y="367"/>
                  </a:lnTo>
                  <a:lnTo>
                    <a:pt x="855" y="245"/>
                  </a:lnTo>
                  <a:lnTo>
                    <a:pt x="774" y="123"/>
                  </a:lnTo>
                  <a:lnTo>
                    <a:pt x="652" y="4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0">
              <a:extLst>
                <a:ext uri="{FF2B5EF4-FFF2-40B4-BE49-F238E27FC236}">
                  <a16:creationId xmlns:a16="http://schemas.microsoft.com/office/drawing/2014/main" id="{D2BAE2D4-2E52-FA05-85C5-F2503F7FE53F}"/>
                </a:ext>
              </a:extLst>
            </p:cNvPr>
            <p:cNvSpPr/>
            <p:nvPr/>
          </p:nvSpPr>
          <p:spPr>
            <a:xfrm flipH="1">
              <a:off x="5579367" y="1567909"/>
              <a:ext cx="76606" cy="81687"/>
            </a:xfrm>
            <a:custGeom>
              <a:avLst/>
              <a:gdLst/>
              <a:ahLst/>
              <a:cxnLst/>
              <a:rect l="l" t="t" r="r" b="b"/>
              <a:pathLst>
                <a:path w="1221" h="1302" extrusionOk="0">
                  <a:moveTo>
                    <a:pt x="732" y="366"/>
                  </a:moveTo>
                  <a:lnTo>
                    <a:pt x="773" y="407"/>
                  </a:lnTo>
                  <a:lnTo>
                    <a:pt x="814" y="407"/>
                  </a:lnTo>
                  <a:lnTo>
                    <a:pt x="814" y="448"/>
                  </a:lnTo>
                  <a:lnTo>
                    <a:pt x="854" y="488"/>
                  </a:lnTo>
                  <a:lnTo>
                    <a:pt x="854" y="529"/>
                  </a:lnTo>
                  <a:lnTo>
                    <a:pt x="854" y="570"/>
                  </a:lnTo>
                  <a:lnTo>
                    <a:pt x="854" y="651"/>
                  </a:lnTo>
                  <a:lnTo>
                    <a:pt x="814" y="732"/>
                  </a:lnTo>
                  <a:lnTo>
                    <a:pt x="773" y="773"/>
                  </a:lnTo>
                  <a:lnTo>
                    <a:pt x="773" y="814"/>
                  </a:lnTo>
                  <a:lnTo>
                    <a:pt x="732" y="854"/>
                  </a:lnTo>
                  <a:lnTo>
                    <a:pt x="692" y="895"/>
                  </a:lnTo>
                  <a:lnTo>
                    <a:pt x="651" y="895"/>
                  </a:lnTo>
                  <a:lnTo>
                    <a:pt x="651" y="936"/>
                  </a:lnTo>
                  <a:lnTo>
                    <a:pt x="529" y="936"/>
                  </a:lnTo>
                  <a:lnTo>
                    <a:pt x="488" y="895"/>
                  </a:lnTo>
                  <a:lnTo>
                    <a:pt x="448" y="895"/>
                  </a:lnTo>
                  <a:lnTo>
                    <a:pt x="448" y="854"/>
                  </a:lnTo>
                  <a:lnTo>
                    <a:pt x="407" y="854"/>
                  </a:lnTo>
                  <a:lnTo>
                    <a:pt x="407" y="814"/>
                  </a:lnTo>
                  <a:lnTo>
                    <a:pt x="366" y="773"/>
                  </a:lnTo>
                  <a:lnTo>
                    <a:pt x="366" y="732"/>
                  </a:lnTo>
                  <a:lnTo>
                    <a:pt x="326" y="692"/>
                  </a:lnTo>
                  <a:lnTo>
                    <a:pt x="326" y="651"/>
                  </a:lnTo>
                  <a:lnTo>
                    <a:pt x="326" y="610"/>
                  </a:lnTo>
                  <a:lnTo>
                    <a:pt x="366" y="529"/>
                  </a:lnTo>
                  <a:lnTo>
                    <a:pt x="407" y="488"/>
                  </a:lnTo>
                  <a:lnTo>
                    <a:pt x="448" y="448"/>
                  </a:lnTo>
                  <a:lnTo>
                    <a:pt x="488" y="407"/>
                  </a:lnTo>
                  <a:lnTo>
                    <a:pt x="529" y="407"/>
                  </a:lnTo>
                  <a:lnTo>
                    <a:pt x="529" y="366"/>
                  </a:lnTo>
                  <a:close/>
                  <a:moveTo>
                    <a:pt x="488" y="0"/>
                  </a:moveTo>
                  <a:lnTo>
                    <a:pt x="285" y="81"/>
                  </a:lnTo>
                  <a:lnTo>
                    <a:pt x="163" y="203"/>
                  </a:lnTo>
                  <a:lnTo>
                    <a:pt x="41" y="366"/>
                  </a:lnTo>
                  <a:lnTo>
                    <a:pt x="0" y="529"/>
                  </a:lnTo>
                  <a:lnTo>
                    <a:pt x="0" y="773"/>
                  </a:lnTo>
                  <a:lnTo>
                    <a:pt x="41" y="895"/>
                  </a:lnTo>
                  <a:lnTo>
                    <a:pt x="82" y="1017"/>
                  </a:lnTo>
                  <a:lnTo>
                    <a:pt x="163" y="1139"/>
                  </a:lnTo>
                  <a:lnTo>
                    <a:pt x="285" y="1220"/>
                  </a:lnTo>
                  <a:lnTo>
                    <a:pt x="407" y="1261"/>
                  </a:lnTo>
                  <a:lnTo>
                    <a:pt x="529" y="1302"/>
                  </a:lnTo>
                  <a:lnTo>
                    <a:pt x="692" y="1302"/>
                  </a:lnTo>
                  <a:lnTo>
                    <a:pt x="854" y="1220"/>
                  </a:lnTo>
                  <a:lnTo>
                    <a:pt x="1017" y="1098"/>
                  </a:lnTo>
                  <a:lnTo>
                    <a:pt x="1098" y="976"/>
                  </a:lnTo>
                  <a:lnTo>
                    <a:pt x="1180" y="814"/>
                  </a:lnTo>
                  <a:lnTo>
                    <a:pt x="1220" y="610"/>
                  </a:lnTo>
                  <a:lnTo>
                    <a:pt x="1220" y="448"/>
                  </a:lnTo>
                  <a:lnTo>
                    <a:pt x="1139" y="285"/>
                  </a:lnTo>
                  <a:lnTo>
                    <a:pt x="1017" y="122"/>
                  </a:lnTo>
                  <a:lnTo>
                    <a:pt x="854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0">
              <a:extLst>
                <a:ext uri="{FF2B5EF4-FFF2-40B4-BE49-F238E27FC236}">
                  <a16:creationId xmlns:a16="http://schemas.microsoft.com/office/drawing/2014/main" id="{5FB20003-D6CB-844A-8B82-BCD883D4463E}"/>
                </a:ext>
              </a:extLst>
            </p:cNvPr>
            <p:cNvSpPr/>
            <p:nvPr/>
          </p:nvSpPr>
          <p:spPr>
            <a:xfrm flipH="1">
              <a:off x="5936671" y="1460687"/>
              <a:ext cx="91914" cy="140412"/>
            </a:xfrm>
            <a:custGeom>
              <a:avLst/>
              <a:gdLst/>
              <a:ahLst/>
              <a:cxnLst/>
              <a:rect l="l" t="t" r="r" b="b"/>
              <a:pathLst>
                <a:path w="1465" h="2238" extrusionOk="0">
                  <a:moveTo>
                    <a:pt x="1261" y="1"/>
                  </a:moveTo>
                  <a:lnTo>
                    <a:pt x="1180" y="41"/>
                  </a:lnTo>
                  <a:lnTo>
                    <a:pt x="936" y="204"/>
                  </a:lnTo>
                  <a:lnTo>
                    <a:pt x="692" y="407"/>
                  </a:lnTo>
                  <a:lnTo>
                    <a:pt x="489" y="652"/>
                  </a:lnTo>
                  <a:lnTo>
                    <a:pt x="326" y="896"/>
                  </a:lnTo>
                  <a:lnTo>
                    <a:pt x="204" y="1140"/>
                  </a:lnTo>
                  <a:lnTo>
                    <a:pt x="82" y="1465"/>
                  </a:lnTo>
                  <a:lnTo>
                    <a:pt x="41" y="1750"/>
                  </a:lnTo>
                  <a:lnTo>
                    <a:pt x="0" y="2035"/>
                  </a:lnTo>
                  <a:lnTo>
                    <a:pt x="41" y="2116"/>
                  </a:lnTo>
                  <a:lnTo>
                    <a:pt x="82" y="2197"/>
                  </a:lnTo>
                  <a:lnTo>
                    <a:pt x="123" y="2238"/>
                  </a:lnTo>
                  <a:lnTo>
                    <a:pt x="285" y="2238"/>
                  </a:lnTo>
                  <a:lnTo>
                    <a:pt x="326" y="2197"/>
                  </a:lnTo>
                  <a:lnTo>
                    <a:pt x="367" y="2116"/>
                  </a:lnTo>
                  <a:lnTo>
                    <a:pt x="367" y="2035"/>
                  </a:lnTo>
                  <a:lnTo>
                    <a:pt x="407" y="1790"/>
                  </a:lnTo>
                  <a:lnTo>
                    <a:pt x="448" y="1546"/>
                  </a:lnTo>
                  <a:lnTo>
                    <a:pt x="529" y="1302"/>
                  </a:lnTo>
                  <a:lnTo>
                    <a:pt x="651" y="1058"/>
                  </a:lnTo>
                  <a:lnTo>
                    <a:pt x="814" y="855"/>
                  </a:lnTo>
                  <a:lnTo>
                    <a:pt x="977" y="652"/>
                  </a:lnTo>
                  <a:lnTo>
                    <a:pt x="1180" y="489"/>
                  </a:lnTo>
                  <a:lnTo>
                    <a:pt x="1383" y="367"/>
                  </a:lnTo>
                  <a:lnTo>
                    <a:pt x="1424" y="326"/>
                  </a:lnTo>
                  <a:lnTo>
                    <a:pt x="1465" y="245"/>
                  </a:lnTo>
                  <a:lnTo>
                    <a:pt x="1465" y="163"/>
                  </a:lnTo>
                  <a:lnTo>
                    <a:pt x="1424" y="123"/>
                  </a:lnTo>
                  <a:lnTo>
                    <a:pt x="1383" y="82"/>
                  </a:lnTo>
                  <a:lnTo>
                    <a:pt x="1343" y="4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0">
              <a:extLst>
                <a:ext uri="{FF2B5EF4-FFF2-40B4-BE49-F238E27FC236}">
                  <a16:creationId xmlns:a16="http://schemas.microsoft.com/office/drawing/2014/main" id="{B05802FE-BC15-CD9C-BEF7-E17970963EE7}"/>
                </a:ext>
              </a:extLst>
            </p:cNvPr>
            <p:cNvSpPr/>
            <p:nvPr/>
          </p:nvSpPr>
          <p:spPr>
            <a:xfrm flipH="1">
              <a:off x="5885601" y="1432642"/>
              <a:ext cx="23026" cy="28108"/>
            </a:xfrm>
            <a:custGeom>
              <a:avLst/>
              <a:gdLst/>
              <a:ahLst/>
              <a:cxnLst/>
              <a:rect l="l" t="t" r="r" b="b"/>
              <a:pathLst>
                <a:path w="367" h="448" extrusionOk="0">
                  <a:moveTo>
                    <a:pt x="204" y="0"/>
                  </a:moveTo>
                  <a:lnTo>
                    <a:pt x="122" y="41"/>
                  </a:lnTo>
                  <a:lnTo>
                    <a:pt x="41" y="82"/>
                  </a:lnTo>
                  <a:lnTo>
                    <a:pt x="41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41" y="366"/>
                  </a:lnTo>
                  <a:lnTo>
                    <a:pt x="122" y="407"/>
                  </a:lnTo>
                  <a:lnTo>
                    <a:pt x="204" y="448"/>
                  </a:lnTo>
                  <a:lnTo>
                    <a:pt x="244" y="407"/>
                  </a:lnTo>
                  <a:lnTo>
                    <a:pt x="326" y="366"/>
                  </a:lnTo>
                  <a:lnTo>
                    <a:pt x="366" y="326"/>
                  </a:lnTo>
                  <a:lnTo>
                    <a:pt x="366" y="244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82"/>
                  </a:lnTo>
                  <a:lnTo>
                    <a:pt x="244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09CB4C3E-D136-4AD6-A9F1-444FFAA42D9E}"/>
              </a:ext>
            </a:extLst>
          </p:cNvPr>
          <p:cNvSpPr/>
          <p:nvPr/>
        </p:nvSpPr>
        <p:spPr>
          <a:xfrm>
            <a:off x="4978042" y="254897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1"/>
                </a:moveTo>
                <a:lnTo>
                  <a:pt x="1262" y="41"/>
                </a:lnTo>
                <a:lnTo>
                  <a:pt x="1018" y="123"/>
                </a:lnTo>
                <a:lnTo>
                  <a:pt x="773" y="204"/>
                </a:lnTo>
                <a:lnTo>
                  <a:pt x="570" y="367"/>
                </a:lnTo>
                <a:lnTo>
                  <a:pt x="407" y="529"/>
                </a:lnTo>
                <a:lnTo>
                  <a:pt x="245" y="692"/>
                </a:lnTo>
                <a:lnTo>
                  <a:pt x="163" y="896"/>
                </a:lnTo>
                <a:lnTo>
                  <a:pt x="82" y="1099"/>
                </a:lnTo>
                <a:lnTo>
                  <a:pt x="1" y="1343"/>
                </a:lnTo>
                <a:lnTo>
                  <a:pt x="1" y="1546"/>
                </a:lnTo>
                <a:lnTo>
                  <a:pt x="1" y="1790"/>
                </a:lnTo>
                <a:lnTo>
                  <a:pt x="41" y="1994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1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7"/>
                </a:lnTo>
                <a:lnTo>
                  <a:pt x="1831" y="3377"/>
                </a:lnTo>
                <a:lnTo>
                  <a:pt x="2075" y="3336"/>
                </a:lnTo>
                <a:lnTo>
                  <a:pt x="2319" y="3255"/>
                </a:lnTo>
                <a:lnTo>
                  <a:pt x="2563" y="3173"/>
                </a:lnTo>
                <a:lnTo>
                  <a:pt x="2767" y="3011"/>
                </a:lnTo>
                <a:lnTo>
                  <a:pt x="2929" y="2848"/>
                </a:lnTo>
                <a:lnTo>
                  <a:pt x="3092" y="2645"/>
                </a:lnTo>
                <a:lnTo>
                  <a:pt x="3214" y="2441"/>
                </a:lnTo>
                <a:lnTo>
                  <a:pt x="3295" y="2197"/>
                </a:lnTo>
                <a:lnTo>
                  <a:pt x="3336" y="1912"/>
                </a:lnTo>
                <a:lnTo>
                  <a:pt x="3336" y="1628"/>
                </a:lnTo>
                <a:lnTo>
                  <a:pt x="3295" y="1343"/>
                </a:lnTo>
                <a:lnTo>
                  <a:pt x="3214" y="1099"/>
                </a:lnTo>
                <a:lnTo>
                  <a:pt x="3092" y="855"/>
                </a:lnTo>
                <a:lnTo>
                  <a:pt x="2929" y="611"/>
                </a:lnTo>
                <a:lnTo>
                  <a:pt x="2726" y="407"/>
                </a:lnTo>
                <a:lnTo>
                  <a:pt x="2482" y="245"/>
                </a:lnTo>
                <a:lnTo>
                  <a:pt x="2238" y="123"/>
                </a:lnTo>
                <a:lnTo>
                  <a:pt x="1994" y="41"/>
                </a:lnTo>
                <a:lnTo>
                  <a:pt x="17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0">
            <a:extLst>
              <a:ext uri="{FF2B5EF4-FFF2-40B4-BE49-F238E27FC236}">
                <a16:creationId xmlns:a16="http://schemas.microsoft.com/office/drawing/2014/main" id="{96BDB8CF-CAEC-AEED-9945-7392FEFFA0B6}"/>
              </a:ext>
            </a:extLst>
          </p:cNvPr>
          <p:cNvSpPr/>
          <p:nvPr/>
        </p:nvSpPr>
        <p:spPr>
          <a:xfrm>
            <a:off x="5543603" y="10742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F48DFFD2-C826-2A34-DA72-23FE573DE2CB}"/>
              </a:ext>
            </a:extLst>
          </p:cNvPr>
          <p:cNvSpPr/>
          <p:nvPr/>
        </p:nvSpPr>
        <p:spPr>
          <a:xfrm rot="316832">
            <a:off x="667829" y="3674135"/>
            <a:ext cx="319339" cy="635502"/>
          </a:xfrm>
          <a:custGeom>
            <a:avLst/>
            <a:gdLst/>
            <a:ahLst/>
            <a:cxnLst/>
            <a:rect l="l" t="t" r="r" b="b"/>
            <a:pathLst>
              <a:path w="4354" h="8665" extrusionOk="0">
                <a:moveTo>
                  <a:pt x="1750" y="0"/>
                </a:moveTo>
                <a:lnTo>
                  <a:pt x="1669" y="82"/>
                </a:lnTo>
                <a:lnTo>
                  <a:pt x="123" y="2726"/>
                </a:lnTo>
                <a:lnTo>
                  <a:pt x="123" y="2807"/>
                </a:lnTo>
                <a:lnTo>
                  <a:pt x="123" y="2888"/>
                </a:lnTo>
                <a:lnTo>
                  <a:pt x="164" y="2970"/>
                </a:lnTo>
                <a:lnTo>
                  <a:pt x="245" y="3010"/>
                </a:lnTo>
                <a:lnTo>
                  <a:pt x="570" y="3092"/>
                </a:lnTo>
                <a:lnTo>
                  <a:pt x="936" y="3092"/>
                </a:lnTo>
                <a:lnTo>
                  <a:pt x="692" y="3621"/>
                </a:lnTo>
                <a:lnTo>
                  <a:pt x="489" y="4190"/>
                </a:lnTo>
                <a:lnTo>
                  <a:pt x="286" y="4719"/>
                </a:lnTo>
                <a:lnTo>
                  <a:pt x="41" y="5288"/>
                </a:lnTo>
                <a:lnTo>
                  <a:pt x="1" y="5370"/>
                </a:lnTo>
                <a:lnTo>
                  <a:pt x="41" y="5451"/>
                </a:lnTo>
                <a:lnTo>
                  <a:pt x="82" y="5492"/>
                </a:lnTo>
                <a:lnTo>
                  <a:pt x="164" y="5532"/>
                </a:lnTo>
                <a:lnTo>
                  <a:pt x="733" y="5654"/>
                </a:lnTo>
                <a:lnTo>
                  <a:pt x="1343" y="5736"/>
                </a:lnTo>
                <a:lnTo>
                  <a:pt x="814" y="7078"/>
                </a:lnTo>
                <a:lnTo>
                  <a:pt x="408" y="8420"/>
                </a:lnTo>
                <a:lnTo>
                  <a:pt x="408" y="8542"/>
                </a:lnTo>
                <a:lnTo>
                  <a:pt x="489" y="8624"/>
                </a:lnTo>
                <a:lnTo>
                  <a:pt x="570" y="8664"/>
                </a:lnTo>
                <a:lnTo>
                  <a:pt x="692" y="8624"/>
                </a:lnTo>
                <a:lnTo>
                  <a:pt x="1669" y="7851"/>
                </a:lnTo>
                <a:lnTo>
                  <a:pt x="2563" y="6997"/>
                </a:lnTo>
                <a:lnTo>
                  <a:pt x="3377" y="6061"/>
                </a:lnTo>
                <a:lnTo>
                  <a:pt x="4150" y="5085"/>
                </a:lnTo>
                <a:lnTo>
                  <a:pt x="4150" y="5044"/>
                </a:lnTo>
                <a:lnTo>
                  <a:pt x="4190" y="5004"/>
                </a:lnTo>
                <a:lnTo>
                  <a:pt x="4190" y="4922"/>
                </a:lnTo>
                <a:lnTo>
                  <a:pt x="4109" y="4841"/>
                </a:lnTo>
                <a:lnTo>
                  <a:pt x="4068" y="4800"/>
                </a:lnTo>
                <a:lnTo>
                  <a:pt x="3987" y="4759"/>
                </a:lnTo>
                <a:lnTo>
                  <a:pt x="2767" y="4719"/>
                </a:lnTo>
                <a:lnTo>
                  <a:pt x="3458" y="3743"/>
                </a:lnTo>
                <a:lnTo>
                  <a:pt x="3784" y="3295"/>
                </a:lnTo>
                <a:lnTo>
                  <a:pt x="3906" y="3132"/>
                </a:lnTo>
                <a:lnTo>
                  <a:pt x="3987" y="3051"/>
                </a:lnTo>
                <a:lnTo>
                  <a:pt x="4028" y="2929"/>
                </a:lnTo>
                <a:lnTo>
                  <a:pt x="4028" y="2848"/>
                </a:lnTo>
                <a:lnTo>
                  <a:pt x="3946" y="2766"/>
                </a:lnTo>
                <a:lnTo>
                  <a:pt x="3865" y="2726"/>
                </a:lnTo>
                <a:lnTo>
                  <a:pt x="3296" y="2726"/>
                </a:lnTo>
                <a:lnTo>
                  <a:pt x="3621" y="2197"/>
                </a:lnTo>
                <a:lnTo>
                  <a:pt x="3906" y="1627"/>
                </a:lnTo>
                <a:lnTo>
                  <a:pt x="4150" y="1058"/>
                </a:lnTo>
                <a:lnTo>
                  <a:pt x="4353" y="489"/>
                </a:lnTo>
                <a:lnTo>
                  <a:pt x="4353" y="407"/>
                </a:lnTo>
                <a:lnTo>
                  <a:pt x="4312" y="326"/>
                </a:lnTo>
                <a:lnTo>
                  <a:pt x="4272" y="285"/>
                </a:lnTo>
                <a:lnTo>
                  <a:pt x="4190" y="244"/>
                </a:lnTo>
                <a:lnTo>
                  <a:pt x="3580" y="244"/>
                </a:lnTo>
                <a:lnTo>
                  <a:pt x="3011" y="163"/>
                </a:lnTo>
                <a:lnTo>
                  <a:pt x="2441" y="82"/>
                </a:lnTo>
                <a:lnTo>
                  <a:pt x="1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0">
            <a:extLst>
              <a:ext uri="{FF2B5EF4-FFF2-40B4-BE49-F238E27FC236}">
                <a16:creationId xmlns:a16="http://schemas.microsoft.com/office/drawing/2014/main" id="{1098FF52-BA8C-1760-87EC-CEF308FDC724}"/>
              </a:ext>
            </a:extLst>
          </p:cNvPr>
          <p:cNvSpPr/>
          <p:nvPr/>
        </p:nvSpPr>
        <p:spPr>
          <a:xfrm>
            <a:off x="6793003" y="23514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2B5D1-6382-5CB7-CF00-10B4350FA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2020" y="4423030"/>
            <a:ext cx="466680" cy="45719"/>
          </a:xfrm>
        </p:spPr>
        <p:txBody>
          <a:bodyPr/>
          <a:lstStyle/>
          <a:p>
            <a:r>
              <a:rPr lang="en-IN" dirty="0"/>
              <a:t>.</a:t>
            </a:r>
          </a:p>
        </p:txBody>
      </p:sp>
      <p:grpSp>
        <p:nvGrpSpPr>
          <p:cNvPr id="1218" name="Google Shape;1363;p42">
            <a:extLst>
              <a:ext uri="{FF2B5EF4-FFF2-40B4-BE49-F238E27FC236}">
                <a16:creationId xmlns:a16="http://schemas.microsoft.com/office/drawing/2014/main" id="{D7B4B7C0-4B8D-3051-53A8-00F792A3D134}"/>
              </a:ext>
            </a:extLst>
          </p:cNvPr>
          <p:cNvGrpSpPr/>
          <p:nvPr/>
        </p:nvGrpSpPr>
        <p:grpSpPr>
          <a:xfrm>
            <a:off x="870834" y="2184920"/>
            <a:ext cx="1673310" cy="2758058"/>
            <a:chOff x="1694325" y="4167750"/>
            <a:chExt cx="459650" cy="757625"/>
          </a:xfrm>
        </p:grpSpPr>
        <p:sp>
          <p:nvSpPr>
            <p:cNvPr id="1219" name="Google Shape;1364;p42">
              <a:extLst>
                <a:ext uri="{FF2B5EF4-FFF2-40B4-BE49-F238E27FC236}">
                  <a16:creationId xmlns:a16="http://schemas.microsoft.com/office/drawing/2014/main" id="{2970E481-79F0-E8FE-16C1-FB394FEA0057}"/>
                </a:ext>
              </a:extLst>
            </p:cNvPr>
            <p:cNvSpPr/>
            <p:nvPr/>
          </p:nvSpPr>
          <p:spPr>
            <a:xfrm>
              <a:off x="1764475" y="4338600"/>
              <a:ext cx="381375" cy="375250"/>
            </a:xfrm>
            <a:custGeom>
              <a:avLst/>
              <a:gdLst/>
              <a:ahLst/>
              <a:cxnLst/>
              <a:rect l="l" t="t" r="r" b="b"/>
              <a:pathLst>
                <a:path w="15255" h="15010" extrusionOk="0">
                  <a:moveTo>
                    <a:pt x="11309" y="0"/>
                  </a:moveTo>
                  <a:lnTo>
                    <a:pt x="10536" y="41"/>
                  </a:lnTo>
                  <a:lnTo>
                    <a:pt x="9804" y="163"/>
                  </a:lnTo>
                  <a:lnTo>
                    <a:pt x="1303" y="1098"/>
                  </a:lnTo>
                  <a:lnTo>
                    <a:pt x="1303" y="1383"/>
                  </a:lnTo>
                  <a:lnTo>
                    <a:pt x="1303" y="1668"/>
                  </a:lnTo>
                  <a:lnTo>
                    <a:pt x="1384" y="2237"/>
                  </a:lnTo>
                  <a:lnTo>
                    <a:pt x="1506" y="2766"/>
                  </a:lnTo>
                  <a:lnTo>
                    <a:pt x="1587" y="3336"/>
                  </a:lnTo>
                  <a:lnTo>
                    <a:pt x="1709" y="4556"/>
                  </a:lnTo>
                  <a:lnTo>
                    <a:pt x="1872" y="5776"/>
                  </a:lnTo>
                  <a:lnTo>
                    <a:pt x="1384" y="5898"/>
                  </a:lnTo>
                  <a:lnTo>
                    <a:pt x="896" y="6102"/>
                  </a:lnTo>
                  <a:lnTo>
                    <a:pt x="692" y="6224"/>
                  </a:lnTo>
                  <a:lnTo>
                    <a:pt x="530" y="6386"/>
                  </a:lnTo>
                  <a:lnTo>
                    <a:pt x="326" y="6549"/>
                  </a:lnTo>
                  <a:lnTo>
                    <a:pt x="164" y="6793"/>
                  </a:lnTo>
                  <a:lnTo>
                    <a:pt x="82" y="6997"/>
                  </a:lnTo>
                  <a:lnTo>
                    <a:pt x="42" y="7200"/>
                  </a:lnTo>
                  <a:lnTo>
                    <a:pt x="1" y="7403"/>
                  </a:lnTo>
                  <a:lnTo>
                    <a:pt x="1" y="7647"/>
                  </a:lnTo>
                  <a:lnTo>
                    <a:pt x="1" y="7851"/>
                  </a:lnTo>
                  <a:lnTo>
                    <a:pt x="42" y="8054"/>
                  </a:lnTo>
                  <a:lnTo>
                    <a:pt x="164" y="8257"/>
                  </a:lnTo>
                  <a:lnTo>
                    <a:pt x="286" y="8420"/>
                  </a:lnTo>
                  <a:lnTo>
                    <a:pt x="448" y="8583"/>
                  </a:lnTo>
                  <a:lnTo>
                    <a:pt x="692" y="8705"/>
                  </a:lnTo>
                  <a:lnTo>
                    <a:pt x="977" y="8786"/>
                  </a:lnTo>
                  <a:lnTo>
                    <a:pt x="1221" y="8827"/>
                  </a:lnTo>
                  <a:lnTo>
                    <a:pt x="1831" y="8868"/>
                  </a:lnTo>
                  <a:lnTo>
                    <a:pt x="2360" y="8908"/>
                  </a:lnTo>
                  <a:lnTo>
                    <a:pt x="2645" y="11715"/>
                  </a:lnTo>
                  <a:lnTo>
                    <a:pt x="3011" y="14847"/>
                  </a:lnTo>
                  <a:lnTo>
                    <a:pt x="4638" y="14969"/>
                  </a:lnTo>
                  <a:lnTo>
                    <a:pt x="6306" y="15010"/>
                  </a:lnTo>
                  <a:lnTo>
                    <a:pt x="7933" y="15010"/>
                  </a:lnTo>
                  <a:lnTo>
                    <a:pt x="9600" y="14928"/>
                  </a:lnTo>
                  <a:lnTo>
                    <a:pt x="9560" y="12976"/>
                  </a:lnTo>
                  <a:lnTo>
                    <a:pt x="9560" y="11756"/>
                  </a:lnTo>
                  <a:lnTo>
                    <a:pt x="9600" y="11227"/>
                  </a:lnTo>
                  <a:lnTo>
                    <a:pt x="10699" y="11023"/>
                  </a:lnTo>
                  <a:lnTo>
                    <a:pt x="11268" y="10861"/>
                  </a:lnTo>
                  <a:lnTo>
                    <a:pt x="11797" y="10698"/>
                  </a:lnTo>
                  <a:lnTo>
                    <a:pt x="12326" y="10413"/>
                  </a:lnTo>
                  <a:lnTo>
                    <a:pt x="12814" y="10088"/>
                  </a:lnTo>
                  <a:lnTo>
                    <a:pt x="13058" y="9925"/>
                  </a:lnTo>
                  <a:lnTo>
                    <a:pt x="13261" y="9722"/>
                  </a:lnTo>
                  <a:lnTo>
                    <a:pt x="13465" y="9478"/>
                  </a:lnTo>
                  <a:lnTo>
                    <a:pt x="13627" y="9234"/>
                  </a:lnTo>
                  <a:lnTo>
                    <a:pt x="13383" y="9315"/>
                  </a:lnTo>
                  <a:lnTo>
                    <a:pt x="13180" y="9356"/>
                  </a:lnTo>
                  <a:lnTo>
                    <a:pt x="12936" y="9356"/>
                  </a:lnTo>
                  <a:lnTo>
                    <a:pt x="12692" y="9315"/>
                  </a:lnTo>
                  <a:lnTo>
                    <a:pt x="12448" y="9234"/>
                  </a:lnTo>
                  <a:lnTo>
                    <a:pt x="12204" y="9152"/>
                  </a:lnTo>
                  <a:lnTo>
                    <a:pt x="12000" y="9071"/>
                  </a:lnTo>
                  <a:lnTo>
                    <a:pt x="11797" y="8908"/>
                  </a:lnTo>
                  <a:lnTo>
                    <a:pt x="11634" y="8746"/>
                  </a:lnTo>
                  <a:lnTo>
                    <a:pt x="11472" y="8583"/>
                  </a:lnTo>
                  <a:lnTo>
                    <a:pt x="11350" y="8380"/>
                  </a:lnTo>
                  <a:lnTo>
                    <a:pt x="11228" y="8135"/>
                  </a:lnTo>
                  <a:lnTo>
                    <a:pt x="11146" y="7932"/>
                  </a:lnTo>
                  <a:lnTo>
                    <a:pt x="11106" y="7688"/>
                  </a:lnTo>
                  <a:lnTo>
                    <a:pt x="11065" y="7444"/>
                  </a:lnTo>
                  <a:lnTo>
                    <a:pt x="11065" y="7200"/>
                  </a:lnTo>
                  <a:lnTo>
                    <a:pt x="11431" y="7322"/>
                  </a:lnTo>
                  <a:lnTo>
                    <a:pt x="11797" y="7444"/>
                  </a:lnTo>
                  <a:lnTo>
                    <a:pt x="12163" y="7485"/>
                  </a:lnTo>
                  <a:lnTo>
                    <a:pt x="12529" y="7525"/>
                  </a:lnTo>
                  <a:lnTo>
                    <a:pt x="12895" y="7566"/>
                  </a:lnTo>
                  <a:lnTo>
                    <a:pt x="13261" y="7525"/>
                  </a:lnTo>
                  <a:lnTo>
                    <a:pt x="13627" y="7485"/>
                  </a:lnTo>
                  <a:lnTo>
                    <a:pt x="13994" y="7403"/>
                  </a:lnTo>
                  <a:lnTo>
                    <a:pt x="13953" y="6590"/>
                  </a:lnTo>
                  <a:lnTo>
                    <a:pt x="13912" y="6061"/>
                  </a:lnTo>
                  <a:lnTo>
                    <a:pt x="13871" y="5817"/>
                  </a:lnTo>
                  <a:lnTo>
                    <a:pt x="14278" y="5858"/>
                  </a:lnTo>
                  <a:lnTo>
                    <a:pt x="14482" y="5858"/>
                  </a:lnTo>
                  <a:lnTo>
                    <a:pt x="14644" y="5817"/>
                  </a:lnTo>
                  <a:lnTo>
                    <a:pt x="14848" y="5736"/>
                  </a:lnTo>
                  <a:lnTo>
                    <a:pt x="15010" y="5654"/>
                  </a:lnTo>
                  <a:lnTo>
                    <a:pt x="15132" y="5532"/>
                  </a:lnTo>
                  <a:lnTo>
                    <a:pt x="15254" y="5329"/>
                  </a:lnTo>
                  <a:lnTo>
                    <a:pt x="15254" y="5166"/>
                  </a:lnTo>
                  <a:lnTo>
                    <a:pt x="15214" y="4963"/>
                  </a:lnTo>
                  <a:lnTo>
                    <a:pt x="15132" y="4800"/>
                  </a:lnTo>
                  <a:lnTo>
                    <a:pt x="15051" y="4759"/>
                  </a:lnTo>
                  <a:lnTo>
                    <a:pt x="14970" y="4719"/>
                  </a:lnTo>
                  <a:lnTo>
                    <a:pt x="14807" y="4678"/>
                  </a:lnTo>
                  <a:lnTo>
                    <a:pt x="14644" y="4678"/>
                  </a:lnTo>
                  <a:lnTo>
                    <a:pt x="14360" y="4637"/>
                  </a:lnTo>
                  <a:lnTo>
                    <a:pt x="14116" y="4515"/>
                  </a:lnTo>
                  <a:lnTo>
                    <a:pt x="13871" y="4353"/>
                  </a:lnTo>
                  <a:lnTo>
                    <a:pt x="13668" y="4109"/>
                  </a:lnTo>
                  <a:lnTo>
                    <a:pt x="13505" y="3824"/>
                  </a:lnTo>
                  <a:lnTo>
                    <a:pt x="13383" y="3498"/>
                  </a:lnTo>
                  <a:lnTo>
                    <a:pt x="13261" y="3132"/>
                  </a:lnTo>
                  <a:lnTo>
                    <a:pt x="13180" y="2726"/>
                  </a:lnTo>
                  <a:lnTo>
                    <a:pt x="13017" y="1953"/>
                  </a:lnTo>
                  <a:lnTo>
                    <a:pt x="12936" y="1180"/>
                  </a:lnTo>
                  <a:lnTo>
                    <a:pt x="128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65;p42">
              <a:extLst>
                <a:ext uri="{FF2B5EF4-FFF2-40B4-BE49-F238E27FC236}">
                  <a16:creationId xmlns:a16="http://schemas.microsoft.com/office/drawing/2014/main" id="{BBB922EB-9BF5-812C-A5AC-385D79F345BF}"/>
                </a:ext>
              </a:extLst>
            </p:cNvPr>
            <p:cNvSpPr/>
            <p:nvPr/>
          </p:nvSpPr>
          <p:spPr>
            <a:xfrm>
              <a:off x="1759400" y="4333500"/>
              <a:ext cx="391525" cy="385450"/>
            </a:xfrm>
            <a:custGeom>
              <a:avLst/>
              <a:gdLst/>
              <a:ahLst/>
              <a:cxnLst/>
              <a:rect l="l" t="t" r="r" b="b"/>
              <a:pathLst>
                <a:path w="15661" h="15418" extrusionOk="0">
                  <a:moveTo>
                    <a:pt x="12869" y="367"/>
                  </a:moveTo>
                  <a:lnTo>
                    <a:pt x="12976" y="1547"/>
                  </a:lnTo>
                  <a:lnTo>
                    <a:pt x="13058" y="2238"/>
                  </a:lnTo>
                  <a:lnTo>
                    <a:pt x="13180" y="2889"/>
                  </a:lnTo>
                  <a:lnTo>
                    <a:pt x="13342" y="3540"/>
                  </a:lnTo>
                  <a:lnTo>
                    <a:pt x="13424" y="3865"/>
                  </a:lnTo>
                  <a:lnTo>
                    <a:pt x="13586" y="4150"/>
                  </a:lnTo>
                  <a:lnTo>
                    <a:pt x="13749" y="4475"/>
                  </a:lnTo>
                  <a:lnTo>
                    <a:pt x="13952" y="4719"/>
                  </a:lnTo>
                  <a:lnTo>
                    <a:pt x="14237" y="4923"/>
                  </a:lnTo>
                  <a:lnTo>
                    <a:pt x="14522" y="5045"/>
                  </a:lnTo>
                  <a:lnTo>
                    <a:pt x="14766" y="5085"/>
                  </a:lnTo>
                  <a:lnTo>
                    <a:pt x="15010" y="5085"/>
                  </a:lnTo>
                  <a:lnTo>
                    <a:pt x="15132" y="5126"/>
                  </a:lnTo>
                  <a:lnTo>
                    <a:pt x="15213" y="5167"/>
                  </a:lnTo>
                  <a:lnTo>
                    <a:pt x="15254" y="5248"/>
                  </a:lnTo>
                  <a:lnTo>
                    <a:pt x="15295" y="5370"/>
                  </a:lnTo>
                  <a:lnTo>
                    <a:pt x="15254" y="5573"/>
                  </a:lnTo>
                  <a:lnTo>
                    <a:pt x="15132" y="5696"/>
                  </a:lnTo>
                  <a:lnTo>
                    <a:pt x="15010" y="5777"/>
                  </a:lnTo>
                  <a:lnTo>
                    <a:pt x="14807" y="5818"/>
                  </a:lnTo>
                  <a:lnTo>
                    <a:pt x="14400" y="5858"/>
                  </a:lnTo>
                  <a:lnTo>
                    <a:pt x="13993" y="5858"/>
                  </a:lnTo>
                  <a:lnTo>
                    <a:pt x="13952" y="5899"/>
                  </a:lnTo>
                  <a:lnTo>
                    <a:pt x="13912" y="5980"/>
                  </a:lnTo>
                  <a:lnTo>
                    <a:pt x="13912" y="6102"/>
                  </a:lnTo>
                  <a:lnTo>
                    <a:pt x="13912" y="6184"/>
                  </a:lnTo>
                  <a:lnTo>
                    <a:pt x="13952" y="6346"/>
                  </a:lnTo>
                  <a:lnTo>
                    <a:pt x="13993" y="6875"/>
                  </a:lnTo>
                  <a:lnTo>
                    <a:pt x="14026" y="7473"/>
                  </a:lnTo>
                  <a:lnTo>
                    <a:pt x="14026" y="7473"/>
                  </a:lnTo>
                  <a:lnTo>
                    <a:pt x="13790" y="7526"/>
                  </a:lnTo>
                  <a:lnTo>
                    <a:pt x="13424" y="7567"/>
                  </a:lnTo>
                  <a:lnTo>
                    <a:pt x="12732" y="7567"/>
                  </a:lnTo>
                  <a:lnTo>
                    <a:pt x="12366" y="7526"/>
                  </a:lnTo>
                  <a:lnTo>
                    <a:pt x="12000" y="7445"/>
                  </a:lnTo>
                  <a:lnTo>
                    <a:pt x="11675" y="7363"/>
                  </a:lnTo>
                  <a:lnTo>
                    <a:pt x="11309" y="7241"/>
                  </a:lnTo>
                  <a:lnTo>
                    <a:pt x="11227" y="7201"/>
                  </a:lnTo>
                  <a:lnTo>
                    <a:pt x="11146" y="7241"/>
                  </a:lnTo>
                  <a:lnTo>
                    <a:pt x="11105" y="7323"/>
                  </a:lnTo>
                  <a:lnTo>
                    <a:pt x="11064" y="7404"/>
                  </a:lnTo>
                  <a:lnTo>
                    <a:pt x="11064" y="7689"/>
                  </a:lnTo>
                  <a:lnTo>
                    <a:pt x="11105" y="7973"/>
                  </a:lnTo>
                  <a:lnTo>
                    <a:pt x="11186" y="8217"/>
                  </a:lnTo>
                  <a:lnTo>
                    <a:pt x="11268" y="8461"/>
                  </a:lnTo>
                  <a:lnTo>
                    <a:pt x="11390" y="8665"/>
                  </a:lnTo>
                  <a:lnTo>
                    <a:pt x="11553" y="8909"/>
                  </a:lnTo>
                  <a:lnTo>
                    <a:pt x="11715" y="9072"/>
                  </a:lnTo>
                  <a:lnTo>
                    <a:pt x="11919" y="9234"/>
                  </a:lnTo>
                  <a:lnTo>
                    <a:pt x="12122" y="9397"/>
                  </a:lnTo>
                  <a:lnTo>
                    <a:pt x="12325" y="9519"/>
                  </a:lnTo>
                  <a:lnTo>
                    <a:pt x="12569" y="9600"/>
                  </a:lnTo>
                  <a:lnTo>
                    <a:pt x="12814" y="9682"/>
                  </a:lnTo>
                  <a:lnTo>
                    <a:pt x="13098" y="9722"/>
                  </a:lnTo>
                  <a:lnTo>
                    <a:pt x="13342" y="9722"/>
                  </a:lnTo>
                  <a:lnTo>
                    <a:pt x="13412" y="9713"/>
                  </a:lnTo>
                  <a:lnTo>
                    <a:pt x="13412" y="9713"/>
                  </a:lnTo>
                  <a:lnTo>
                    <a:pt x="13302" y="9844"/>
                  </a:lnTo>
                  <a:lnTo>
                    <a:pt x="13058" y="10048"/>
                  </a:lnTo>
                  <a:lnTo>
                    <a:pt x="12773" y="10251"/>
                  </a:lnTo>
                  <a:lnTo>
                    <a:pt x="12244" y="10577"/>
                  </a:lnTo>
                  <a:lnTo>
                    <a:pt x="11675" y="10821"/>
                  </a:lnTo>
                  <a:lnTo>
                    <a:pt x="10942" y="11024"/>
                  </a:lnTo>
                  <a:lnTo>
                    <a:pt x="10210" y="11146"/>
                  </a:lnTo>
                  <a:lnTo>
                    <a:pt x="9844" y="11227"/>
                  </a:lnTo>
                  <a:lnTo>
                    <a:pt x="9681" y="11309"/>
                  </a:lnTo>
                  <a:lnTo>
                    <a:pt x="9641" y="11349"/>
                  </a:lnTo>
                  <a:lnTo>
                    <a:pt x="9600" y="11472"/>
                  </a:lnTo>
                  <a:lnTo>
                    <a:pt x="9600" y="11960"/>
                  </a:lnTo>
                  <a:lnTo>
                    <a:pt x="9600" y="12448"/>
                  </a:lnTo>
                  <a:lnTo>
                    <a:pt x="9600" y="13993"/>
                  </a:lnTo>
                  <a:lnTo>
                    <a:pt x="9600" y="14939"/>
                  </a:lnTo>
                  <a:lnTo>
                    <a:pt x="9600" y="14939"/>
                  </a:lnTo>
                  <a:lnTo>
                    <a:pt x="8136" y="15010"/>
                  </a:lnTo>
                  <a:lnTo>
                    <a:pt x="6509" y="15051"/>
                  </a:lnTo>
                  <a:lnTo>
                    <a:pt x="4841" y="14970"/>
                  </a:lnTo>
                  <a:lnTo>
                    <a:pt x="3392" y="14861"/>
                  </a:lnTo>
                  <a:lnTo>
                    <a:pt x="3392" y="14861"/>
                  </a:lnTo>
                  <a:lnTo>
                    <a:pt x="3295" y="14278"/>
                  </a:lnTo>
                  <a:lnTo>
                    <a:pt x="3133" y="12854"/>
                  </a:lnTo>
                  <a:lnTo>
                    <a:pt x="2807" y="9804"/>
                  </a:lnTo>
                  <a:lnTo>
                    <a:pt x="2767" y="9316"/>
                  </a:lnTo>
                  <a:lnTo>
                    <a:pt x="2767" y="9153"/>
                  </a:lnTo>
                  <a:lnTo>
                    <a:pt x="2767" y="9112"/>
                  </a:lnTo>
                  <a:lnTo>
                    <a:pt x="2726" y="8990"/>
                  </a:lnTo>
                  <a:lnTo>
                    <a:pt x="2685" y="8950"/>
                  </a:lnTo>
                  <a:lnTo>
                    <a:pt x="2563" y="8909"/>
                  </a:lnTo>
                  <a:lnTo>
                    <a:pt x="1912" y="8868"/>
                  </a:lnTo>
                  <a:lnTo>
                    <a:pt x="1546" y="8868"/>
                  </a:lnTo>
                  <a:lnTo>
                    <a:pt x="1221" y="8787"/>
                  </a:lnTo>
                  <a:lnTo>
                    <a:pt x="895" y="8706"/>
                  </a:lnTo>
                  <a:lnTo>
                    <a:pt x="773" y="8624"/>
                  </a:lnTo>
                  <a:lnTo>
                    <a:pt x="651" y="8543"/>
                  </a:lnTo>
                  <a:lnTo>
                    <a:pt x="529" y="8421"/>
                  </a:lnTo>
                  <a:lnTo>
                    <a:pt x="448" y="8258"/>
                  </a:lnTo>
                  <a:lnTo>
                    <a:pt x="407" y="8095"/>
                  </a:lnTo>
                  <a:lnTo>
                    <a:pt x="367" y="7892"/>
                  </a:lnTo>
                  <a:lnTo>
                    <a:pt x="407" y="7526"/>
                  </a:lnTo>
                  <a:lnTo>
                    <a:pt x="489" y="7201"/>
                  </a:lnTo>
                  <a:lnTo>
                    <a:pt x="651" y="6916"/>
                  </a:lnTo>
                  <a:lnTo>
                    <a:pt x="895" y="6672"/>
                  </a:lnTo>
                  <a:lnTo>
                    <a:pt x="1180" y="6468"/>
                  </a:lnTo>
                  <a:lnTo>
                    <a:pt x="1506" y="6306"/>
                  </a:lnTo>
                  <a:lnTo>
                    <a:pt x="1831" y="6224"/>
                  </a:lnTo>
                  <a:lnTo>
                    <a:pt x="2156" y="6143"/>
                  </a:lnTo>
                  <a:lnTo>
                    <a:pt x="2197" y="6102"/>
                  </a:lnTo>
                  <a:lnTo>
                    <a:pt x="2238" y="6062"/>
                  </a:lnTo>
                  <a:lnTo>
                    <a:pt x="2278" y="5899"/>
                  </a:lnTo>
                  <a:lnTo>
                    <a:pt x="2116" y="4719"/>
                  </a:lnTo>
                  <a:lnTo>
                    <a:pt x="1953" y="3499"/>
                  </a:lnTo>
                  <a:lnTo>
                    <a:pt x="1872" y="2930"/>
                  </a:lnTo>
                  <a:lnTo>
                    <a:pt x="1790" y="2401"/>
                  </a:lnTo>
                  <a:lnTo>
                    <a:pt x="1709" y="1872"/>
                  </a:lnTo>
                  <a:lnTo>
                    <a:pt x="1709" y="1587"/>
                  </a:lnTo>
                  <a:lnTo>
                    <a:pt x="1709" y="1483"/>
                  </a:lnTo>
                  <a:lnTo>
                    <a:pt x="1709" y="1483"/>
                  </a:lnTo>
                  <a:lnTo>
                    <a:pt x="10007" y="570"/>
                  </a:lnTo>
                  <a:lnTo>
                    <a:pt x="10048" y="570"/>
                  </a:lnTo>
                  <a:lnTo>
                    <a:pt x="10780" y="448"/>
                  </a:lnTo>
                  <a:lnTo>
                    <a:pt x="11553" y="408"/>
                  </a:lnTo>
                  <a:lnTo>
                    <a:pt x="12285" y="367"/>
                  </a:lnTo>
                  <a:close/>
                  <a:moveTo>
                    <a:pt x="12244" y="1"/>
                  </a:moveTo>
                  <a:lnTo>
                    <a:pt x="11471" y="42"/>
                  </a:lnTo>
                  <a:lnTo>
                    <a:pt x="10698" y="82"/>
                  </a:lnTo>
                  <a:lnTo>
                    <a:pt x="9966" y="204"/>
                  </a:lnTo>
                  <a:lnTo>
                    <a:pt x="9955" y="210"/>
                  </a:lnTo>
                  <a:lnTo>
                    <a:pt x="9955" y="210"/>
                  </a:lnTo>
                  <a:lnTo>
                    <a:pt x="1506" y="1140"/>
                  </a:lnTo>
                  <a:lnTo>
                    <a:pt x="1384" y="1180"/>
                  </a:lnTo>
                  <a:lnTo>
                    <a:pt x="1343" y="1221"/>
                  </a:lnTo>
                  <a:lnTo>
                    <a:pt x="1343" y="1302"/>
                  </a:lnTo>
                  <a:lnTo>
                    <a:pt x="1302" y="1587"/>
                  </a:lnTo>
                  <a:lnTo>
                    <a:pt x="1343" y="1872"/>
                  </a:lnTo>
                  <a:lnTo>
                    <a:pt x="1424" y="2441"/>
                  </a:lnTo>
                  <a:lnTo>
                    <a:pt x="1506" y="3011"/>
                  </a:lnTo>
                  <a:lnTo>
                    <a:pt x="1587" y="3580"/>
                  </a:lnTo>
                  <a:lnTo>
                    <a:pt x="1750" y="4801"/>
                  </a:lnTo>
                  <a:lnTo>
                    <a:pt x="1886" y="5821"/>
                  </a:lnTo>
                  <a:lnTo>
                    <a:pt x="1886" y="5821"/>
                  </a:lnTo>
                  <a:lnTo>
                    <a:pt x="1628" y="5899"/>
                  </a:lnTo>
                  <a:lnTo>
                    <a:pt x="1261" y="6021"/>
                  </a:lnTo>
                  <a:lnTo>
                    <a:pt x="895" y="6224"/>
                  </a:lnTo>
                  <a:lnTo>
                    <a:pt x="570" y="6468"/>
                  </a:lnTo>
                  <a:lnTo>
                    <a:pt x="326" y="6794"/>
                  </a:lnTo>
                  <a:lnTo>
                    <a:pt x="123" y="7160"/>
                  </a:lnTo>
                  <a:lnTo>
                    <a:pt x="1" y="7526"/>
                  </a:lnTo>
                  <a:lnTo>
                    <a:pt x="1" y="7770"/>
                  </a:lnTo>
                  <a:lnTo>
                    <a:pt x="1" y="7973"/>
                  </a:lnTo>
                  <a:lnTo>
                    <a:pt x="41" y="8177"/>
                  </a:lnTo>
                  <a:lnTo>
                    <a:pt x="123" y="8339"/>
                  </a:lnTo>
                  <a:lnTo>
                    <a:pt x="163" y="8502"/>
                  </a:lnTo>
                  <a:lnTo>
                    <a:pt x="285" y="8665"/>
                  </a:lnTo>
                  <a:lnTo>
                    <a:pt x="407" y="8828"/>
                  </a:lnTo>
                  <a:lnTo>
                    <a:pt x="570" y="8950"/>
                  </a:lnTo>
                  <a:lnTo>
                    <a:pt x="733" y="9031"/>
                  </a:lnTo>
                  <a:lnTo>
                    <a:pt x="895" y="9112"/>
                  </a:lnTo>
                  <a:lnTo>
                    <a:pt x="1302" y="9234"/>
                  </a:lnTo>
                  <a:lnTo>
                    <a:pt x="1750" y="9234"/>
                  </a:lnTo>
                  <a:lnTo>
                    <a:pt x="2400" y="9267"/>
                  </a:lnTo>
                  <a:lnTo>
                    <a:pt x="2400" y="9267"/>
                  </a:lnTo>
                  <a:lnTo>
                    <a:pt x="2400" y="9316"/>
                  </a:lnTo>
                  <a:lnTo>
                    <a:pt x="2441" y="9600"/>
                  </a:lnTo>
                  <a:lnTo>
                    <a:pt x="2563" y="10983"/>
                  </a:lnTo>
                  <a:lnTo>
                    <a:pt x="2929" y="14156"/>
                  </a:lnTo>
                  <a:lnTo>
                    <a:pt x="2970" y="14644"/>
                  </a:lnTo>
                  <a:lnTo>
                    <a:pt x="3051" y="15092"/>
                  </a:lnTo>
                  <a:lnTo>
                    <a:pt x="3051" y="15132"/>
                  </a:lnTo>
                  <a:lnTo>
                    <a:pt x="3092" y="15173"/>
                  </a:lnTo>
                  <a:lnTo>
                    <a:pt x="3214" y="15214"/>
                  </a:lnTo>
                  <a:lnTo>
                    <a:pt x="4841" y="15336"/>
                  </a:lnTo>
                  <a:lnTo>
                    <a:pt x="6509" y="15417"/>
                  </a:lnTo>
                  <a:lnTo>
                    <a:pt x="8136" y="15376"/>
                  </a:lnTo>
                  <a:lnTo>
                    <a:pt x="9803" y="15295"/>
                  </a:lnTo>
                  <a:lnTo>
                    <a:pt x="9844" y="15295"/>
                  </a:lnTo>
                  <a:lnTo>
                    <a:pt x="9926" y="15254"/>
                  </a:lnTo>
                  <a:lnTo>
                    <a:pt x="9966" y="15214"/>
                  </a:lnTo>
                  <a:lnTo>
                    <a:pt x="9966" y="15132"/>
                  </a:lnTo>
                  <a:lnTo>
                    <a:pt x="9966" y="12692"/>
                  </a:lnTo>
                  <a:lnTo>
                    <a:pt x="9966" y="11594"/>
                  </a:lnTo>
                  <a:lnTo>
                    <a:pt x="10170" y="11553"/>
                  </a:lnTo>
                  <a:lnTo>
                    <a:pt x="10536" y="11472"/>
                  </a:lnTo>
                  <a:lnTo>
                    <a:pt x="11268" y="11309"/>
                  </a:lnTo>
                  <a:lnTo>
                    <a:pt x="11959" y="11105"/>
                  </a:lnTo>
                  <a:lnTo>
                    <a:pt x="12569" y="10821"/>
                  </a:lnTo>
                  <a:lnTo>
                    <a:pt x="13098" y="10495"/>
                  </a:lnTo>
                  <a:lnTo>
                    <a:pt x="13342" y="10292"/>
                  </a:lnTo>
                  <a:lnTo>
                    <a:pt x="13586" y="10048"/>
                  </a:lnTo>
                  <a:lnTo>
                    <a:pt x="13830" y="9804"/>
                  </a:lnTo>
                  <a:lnTo>
                    <a:pt x="13993" y="9560"/>
                  </a:lnTo>
                  <a:lnTo>
                    <a:pt x="14034" y="9438"/>
                  </a:lnTo>
                  <a:lnTo>
                    <a:pt x="13993" y="9356"/>
                  </a:lnTo>
                  <a:lnTo>
                    <a:pt x="13912" y="9275"/>
                  </a:lnTo>
                  <a:lnTo>
                    <a:pt x="13790" y="9275"/>
                  </a:lnTo>
                  <a:lnTo>
                    <a:pt x="13546" y="9316"/>
                  </a:lnTo>
                  <a:lnTo>
                    <a:pt x="13342" y="9356"/>
                  </a:lnTo>
                  <a:lnTo>
                    <a:pt x="13098" y="9356"/>
                  </a:lnTo>
                  <a:lnTo>
                    <a:pt x="12895" y="9316"/>
                  </a:lnTo>
                  <a:lnTo>
                    <a:pt x="12691" y="9275"/>
                  </a:lnTo>
                  <a:lnTo>
                    <a:pt x="12488" y="9194"/>
                  </a:lnTo>
                  <a:lnTo>
                    <a:pt x="12285" y="9072"/>
                  </a:lnTo>
                  <a:lnTo>
                    <a:pt x="12122" y="8950"/>
                  </a:lnTo>
                  <a:lnTo>
                    <a:pt x="11959" y="8828"/>
                  </a:lnTo>
                  <a:lnTo>
                    <a:pt x="11837" y="8665"/>
                  </a:lnTo>
                  <a:lnTo>
                    <a:pt x="11715" y="8461"/>
                  </a:lnTo>
                  <a:lnTo>
                    <a:pt x="11593" y="8299"/>
                  </a:lnTo>
                  <a:lnTo>
                    <a:pt x="11553" y="8095"/>
                  </a:lnTo>
                  <a:lnTo>
                    <a:pt x="11471" y="7851"/>
                  </a:lnTo>
                  <a:lnTo>
                    <a:pt x="11471" y="7675"/>
                  </a:lnTo>
                  <a:lnTo>
                    <a:pt x="11471" y="7675"/>
                  </a:lnTo>
                  <a:lnTo>
                    <a:pt x="11593" y="7729"/>
                  </a:lnTo>
                  <a:lnTo>
                    <a:pt x="11959" y="7811"/>
                  </a:lnTo>
                  <a:lnTo>
                    <a:pt x="12325" y="7892"/>
                  </a:lnTo>
                  <a:lnTo>
                    <a:pt x="12732" y="7933"/>
                  </a:lnTo>
                  <a:lnTo>
                    <a:pt x="13505" y="7933"/>
                  </a:lnTo>
                  <a:lnTo>
                    <a:pt x="13871" y="7892"/>
                  </a:lnTo>
                  <a:lnTo>
                    <a:pt x="14237" y="7811"/>
                  </a:lnTo>
                  <a:lnTo>
                    <a:pt x="14359" y="7729"/>
                  </a:lnTo>
                  <a:lnTo>
                    <a:pt x="14400" y="7607"/>
                  </a:lnTo>
                  <a:lnTo>
                    <a:pt x="14319" y="6712"/>
                  </a:lnTo>
                  <a:lnTo>
                    <a:pt x="14319" y="6265"/>
                  </a:lnTo>
                  <a:lnTo>
                    <a:pt x="14312" y="6224"/>
                  </a:lnTo>
                  <a:lnTo>
                    <a:pt x="14725" y="6224"/>
                  </a:lnTo>
                  <a:lnTo>
                    <a:pt x="15010" y="6143"/>
                  </a:lnTo>
                  <a:lnTo>
                    <a:pt x="15173" y="6102"/>
                  </a:lnTo>
                  <a:lnTo>
                    <a:pt x="15295" y="6021"/>
                  </a:lnTo>
                  <a:lnTo>
                    <a:pt x="15457" y="5858"/>
                  </a:lnTo>
                  <a:lnTo>
                    <a:pt x="15580" y="5655"/>
                  </a:lnTo>
                  <a:lnTo>
                    <a:pt x="15661" y="5451"/>
                  </a:lnTo>
                  <a:lnTo>
                    <a:pt x="15620" y="5207"/>
                  </a:lnTo>
                  <a:lnTo>
                    <a:pt x="15539" y="4963"/>
                  </a:lnTo>
                  <a:lnTo>
                    <a:pt x="15376" y="4841"/>
                  </a:lnTo>
                  <a:lnTo>
                    <a:pt x="15173" y="4719"/>
                  </a:lnTo>
                  <a:lnTo>
                    <a:pt x="14929" y="4719"/>
                  </a:lnTo>
                  <a:lnTo>
                    <a:pt x="14603" y="4679"/>
                  </a:lnTo>
                  <a:lnTo>
                    <a:pt x="14481" y="4597"/>
                  </a:lnTo>
                  <a:lnTo>
                    <a:pt x="14319" y="4516"/>
                  </a:lnTo>
                  <a:lnTo>
                    <a:pt x="14115" y="4272"/>
                  </a:lnTo>
                  <a:lnTo>
                    <a:pt x="13912" y="3987"/>
                  </a:lnTo>
                  <a:lnTo>
                    <a:pt x="13749" y="3662"/>
                  </a:lnTo>
                  <a:lnTo>
                    <a:pt x="13668" y="3336"/>
                  </a:lnTo>
                  <a:lnTo>
                    <a:pt x="13546" y="2930"/>
                  </a:lnTo>
                  <a:lnTo>
                    <a:pt x="13464" y="2523"/>
                  </a:lnTo>
                  <a:lnTo>
                    <a:pt x="13342" y="1709"/>
                  </a:lnTo>
                  <a:lnTo>
                    <a:pt x="13220" y="204"/>
                  </a:lnTo>
                  <a:lnTo>
                    <a:pt x="13180" y="42"/>
                  </a:lnTo>
                  <a:lnTo>
                    <a:pt x="13098" y="42"/>
                  </a:lnTo>
                  <a:lnTo>
                    <a:pt x="13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66;p42">
              <a:extLst>
                <a:ext uri="{FF2B5EF4-FFF2-40B4-BE49-F238E27FC236}">
                  <a16:creationId xmlns:a16="http://schemas.microsoft.com/office/drawing/2014/main" id="{5CF1E44F-77E9-1D99-D8E0-8692077E4567}"/>
                </a:ext>
              </a:extLst>
            </p:cNvPr>
            <p:cNvSpPr/>
            <p:nvPr/>
          </p:nvSpPr>
          <p:spPr>
            <a:xfrm>
              <a:off x="1774650" y="4357925"/>
              <a:ext cx="69175" cy="133225"/>
            </a:xfrm>
            <a:custGeom>
              <a:avLst/>
              <a:gdLst/>
              <a:ahLst/>
              <a:cxnLst/>
              <a:rect l="l" t="t" r="r" b="b"/>
              <a:pathLst>
                <a:path w="2767" h="5329" extrusionOk="0">
                  <a:moveTo>
                    <a:pt x="2482" y="0"/>
                  </a:moveTo>
                  <a:lnTo>
                    <a:pt x="1343" y="203"/>
                  </a:lnTo>
                  <a:lnTo>
                    <a:pt x="774" y="244"/>
                  </a:lnTo>
                  <a:lnTo>
                    <a:pt x="163" y="285"/>
                  </a:lnTo>
                  <a:lnTo>
                    <a:pt x="123" y="285"/>
                  </a:lnTo>
                  <a:lnTo>
                    <a:pt x="41" y="325"/>
                  </a:lnTo>
                  <a:lnTo>
                    <a:pt x="1" y="366"/>
                  </a:lnTo>
                  <a:lnTo>
                    <a:pt x="1" y="448"/>
                  </a:lnTo>
                  <a:lnTo>
                    <a:pt x="123" y="1708"/>
                  </a:lnTo>
                  <a:lnTo>
                    <a:pt x="326" y="2929"/>
                  </a:lnTo>
                  <a:lnTo>
                    <a:pt x="489" y="3580"/>
                  </a:lnTo>
                  <a:lnTo>
                    <a:pt x="651" y="4230"/>
                  </a:lnTo>
                  <a:lnTo>
                    <a:pt x="814" y="4719"/>
                  </a:lnTo>
                  <a:lnTo>
                    <a:pt x="936" y="4963"/>
                  </a:lnTo>
                  <a:lnTo>
                    <a:pt x="1099" y="5166"/>
                  </a:lnTo>
                  <a:lnTo>
                    <a:pt x="1262" y="5288"/>
                  </a:lnTo>
                  <a:lnTo>
                    <a:pt x="1424" y="5329"/>
                  </a:lnTo>
                  <a:lnTo>
                    <a:pt x="1587" y="5329"/>
                  </a:lnTo>
                  <a:lnTo>
                    <a:pt x="1750" y="5288"/>
                  </a:lnTo>
                  <a:lnTo>
                    <a:pt x="1872" y="5207"/>
                  </a:lnTo>
                  <a:lnTo>
                    <a:pt x="1994" y="5085"/>
                  </a:lnTo>
                  <a:lnTo>
                    <a:pt x="2116" y="4963"/>
                  </a:lnTo>
                  <a:lnTo>
                    <a:pt x="2197" y="4800"/>
                  </a:lnTo>
                  <a:lnTo>
                    <a:pt x="2319" y="4474"/>
                  </a:lnTo>
                  <a:lnTo>
                    <a:pt x="2360" y="4149"/>
                  </a:lnTo>
                  <a:lnTo>
                    <a:pt x="2441" y="3458"/>
                  </a:lnTo>
                  <a:lnTo>
                    <a:pt x="2482" y="3051"/>
                  </a:lnTo>
                  <a:lnTo>
                    <a:pt x="2523" y="2644"/>
                  </a:lnTo>
                  <a:lnTo>
                    <a:pt x="2685" y="1790"/>
                  </a:lnTo>
                  <a:lnTo>
                    <a:pt x="2726" y="1383"/>
                  </a:lnTo>
                  <a:lnTo>
                    <a:pt x="2767" y="976"/>
                  </a:lnTo>
                  <a:lnTo>
                    <a:pt x="2767" y="529"/>
                  </a:lnTo>
                  <a:lnTo>
                    <a:pt x="2685" y="122"/>
                  </a:lnTo>
                  <a:lnTo>
                    <a:pt x="2685" y="41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67;p42">
              <a:extLst>
                <a:ext uri="{FF2B5EF4-FFF2-40B4-BE49-F238E27FC236}">
                  <a16:creationId xmlns:a16="http://schemas.microsoft.com/office/drawing/2014/main" id="{8DDF082E-EBFE-AD57-06BB-56348B2E00A9}"/>
                </a:ext>
              </a:extLst>
            </p:cNvPr>
            <p:cNvSpPr/>
            <p:nvPr/>
          </p:nvSpPr>
          <p:spPr>
            <a:xfrm>
              <a:off x="1988200" y="4390450"/>
              <a:ext cx="46800" cy="33600"/>
            </a:xfrm>
            <a:custGeom>
              <a:avLst/>
              <a:gdLst/>
              <a:ahLst/>
              <a:cxnLst/>
              <a:rect l="l" t="t" r="r" b="b"/>
              <a:pathLst>
                <a:path w="1872" h="1344" extrusionOk="0">
                  <a:moveTo>
                    <a:pt x="692" y="1"/>
                  </a:moveTo>
                  <a:lnTo>
                    <a:pt x="529" y="41"/>
                  </a:lnTo>
                  <a:lnTo>
                    <a:pt x="407" y="123"/>
                  </a:lnTo>
                  <a:lnTo>
                    <a:pt x="285" y="204"/>
                  </a:lnTo>
                  <a:lnTo>
                    <a:pt x="163" y="326"/>
                  </a:lnTo>
                  <a:lnTo>
                    <a:pt x="82" y="448"/>
                  </a:lnTo>
                  <a:lnTo>
                    <a:pt x="1" y="611"/>
                  </a:lnTo>
                  <a:lnTo>
                    <a:pt x="1" y="774"/>
                  </a:lnTo>
                  <a:lnTo>
                    <a:pt x="1" y="936"/>
                  </a:lnTo>
                  <a:lnTo>
                    <a:pt x="41" y="1099"/>
                  </a:lnTo>
                  <a:lnTo>
                    <a:pt x="123" y="1262"/>
                  </a:lnTo>
                  <a:lnTo>
                    <a:pt x="245" y="1343"/>
                  </a:lnTo>
                  <a:lnTo>
                    <a:pt x="326" y="1343"/>
                  </a:lnTo>
                  <a:lnTo>
                    <a:pt x="367" y="1302"/>
                  </a:lnTo>
                  <a:lnTo>
                    <a:pt x="448" y="1262"/>
                  </a:lnTo>
                  <a:lnTo>
                    <a:pt x="448" y="1221"/>
                  </a:lnTo>
                  <a:lnTo>
                    <a:pt x="489" y="1140"/>
                  </a:lnTo>
                  <a:lnTo>
                    <a:pt x="448" y="1058"/>
                  </a:lnTo>
                  <a:lnTo>
                    <a:pt x="407" y="1018"/>
                  </a:lnTo>
                  <a:lnTo>
                    <a:pt x="367" y="977"/>
                  </a:lnTo>
                  <a:lnTo>
                    <a:pt x="367" y="896"/>
                  </a:lnTo>
                  <a:lnTo>
                    <a:pt x="367" y="855"/>
                  </a:lnTo>
                  <a:lnTo>
                    <a:pt x="367" y="814"/>
                  </a:lnTo>
                  <a:lnTo>
                    <a:pt x="367" y="774"/>
                  </a:lnTo>
                  <a:lnTo>
                    <a:pt x="367" y="733"/>
                  </a:lnTo>
                  <a:lnTo>
                    <a:pt x="367" y="692"/>
                  </a:lnTo>
                  <a:lnTo>
                    <a:pt x="407" y="652"/>
                  </a:lnTo>
                  <a:lnTo>
                    <a:pt x="448" y="529"/>
                  </a:lnTo>
                  <a:lnTo>
                    <a:pt x="489" y="489"/>
                  </a:lnTo>
                  <a:lnTo>
                    <a:pt x="529" y="489"/>
                  </a:lnTo>
                  <a:lnTo>
                    <a:pt x="611" y="407"/>
                  </a:lnTo>
                  <a:lnTo>
                    <a:pt x="733" y="367"/>
                  </a:lnTo>
                  <a:lnTo>
                    <a:pt x="977" y="367"/>
                  </a:lnTo>
                  <a:lnTo>
                    <a:pt x="1099" y="407"/>
                  </a:lnTo>
                  <a:lnTo>
                    <a:pt x="1221" y="448"/>
                  </a:lnTo>
                  <a:lnTo>
                    <a:pt x="1302" y="570"/>
                  </a:lnTo>
                  <a:lnTo>
                    <a:pt x="1384" y="652"/>
                  </a:lnTo>
                  <a:lnTo>
                    <a:pt x="1506" y="896"/>
                  </a:lnTo>
                  <a:lnTo>
                    <a:pt x="1546" y="936"/>
                  </a:lnTo>
                  <a:lnTo>
                    <a:pt x="1587" y="1018"/>
                  </a:lnTo>
                  <a:lnTo>
                    <a:pt x="1750" y="1018"/>
                  </a:lnTo>
                  <a:lnTo>
                    <a:pt x="1790" y="977"/>
                  </a:lnTo>
                  <a:lnTo>
                    <a:pt x="1831" y="936"/>
                  </a:lnTo>
                  <a:lnTo>
                    <a:pt x="1872" y="855"/>
                  </a:lnTo>
                  <a:lnTo>
                    <a:pt x="1872" y="774"/>
                  </a:lnTo>
                  <a:lnTo>
                    <a:pt x="1750" y="489"/>
                  </a:lnTo>
                  <a:lnTo>
                    <a:pt x="1546" y="245"/>
                  </a:lnTo>
                  <a:lnTo>
                    <a:pt x="1302" y="82"/>
                  </a:lnTo>
                  <a:lnTo>
                    <a:pt x="1140" y="4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68;p42">
              <a:extLst>
                <a:ext uri="{FF2B5EF4-FFF2-40B4-BE49-F238E27FC236}">
                  <a16:creationId xmlns:a16="http://schemas.microsoft.com/office/drawing/2014/main" id="{E071B26B-944E-CD02-8291-FF2B6522691B}"/>
                </a:ext>
              </a:extLst>
            </p:cNvPr>
            <p:cNvSpPr/>
            <p:nvPr/>
          </p:nvSpPr>
          <p:spPr>
            <a:xfrm>
              <a:off x="1822450" y="4167750"/>
              <a:ext cx="179000" cy="154600"/>
            </a:xfrm>
            <a:custGeom>
              <a:avLst/>
              <a:gdLst/>
              <a:ahLst/>
              <a:cxnLst/>
              <a:rect l="l" t="t" r="r" b="b"/>
              <a:pathLst>
                <a:path w="7160" h="6184" extrusionOk="0">
                  <a:moveTo>
                    <a:pt x="1994" y="1"/>
                  </a:moveTo>
                  <a:lnTo>
                    <a:pt x="1831" y="41"/>
                  </a:lnTo>
                  <a:lnTo>
                    <a:pt x="1668" y="123"/>
                  </a:lnTo>
                  <a:lnTo>
                    <a:pt x="1546" y="245"/>
                  </a:lnTo>
                  <a:lnTo>
                    <a:pt x="1424" y="407"/>
                  </a:lnTo>
                  <a:lnTo>
                    <a:pt x="1343" y="570"/>
                  </a:lnTo>
                  <a:lnTo>
                    <a:pt x="1302" y="773"/>
                  </a:lnTo>
                  <a:lnTo>
                    <a:pt x="1302" y="977"/>
                  </a:lnTo>
                  <a:lnTo>
                    <a:pt x="1343" y="1221"/>
                  </a:lnTo>
                  <a:lnTo>
                    <a:pt x="1383" y="1424"/>
                  </a:lnTo>
                  <a:lnTo>
                    <a:pt x="1465" y="1628"/>
                  </a:lnTo>
                  <a:lnTo>
                    <a:pt x="1668" y="2034"/>
                  </a:lnTo>
                  <a:lnTo>
                    <a:pt x="1831" y="2441"/>
                  </a:lnTo>
                  <a:lnTo>
                    <a:pt x="1587" y="2360"/>
                  </a:lnTo>
                  <a:lnTo>
                    <a:pt x="1383" y="2279"/>
                  </a:lnTo>
                  <a:lnTo>
                    <a:pt x="1139" y="2238"/>
                  </a:lnTo>
                  <a:lnTo>
                    <a:pt x="855" y="2238"/>
                  </a:lnTo>
                  <a:lnTo>
                    <a:pt x="611" y="2319"/>
                  </a:lnTo>
                  <a:lnTo>
                    <a:pt x="367" y="2441"/>
                  </a:lnTo>
                  <a:lnTo>
                    <a:pt x="163" y="2645"/>
                  </a:lnTo>
                  <a:lnTo>
                    <a:pt x="41" y="2889"/>
                  </a:lnTo>
                  <a:lnTo>
                    <a:pt x="0" y="3011"/>
                  </a:lnTo>
                  <a:lnTo>
                    <a:pt x="0" y="3173"/>
                  </a:lnTo>
                  <a:lnTo>
                    <a:pt x="41" y="3417"/>
                  </a:lnTo>
                  <a:lnTo>
                    <a:pt x="204" y="3661"/>
                  </a:lnTo>
                  <a:lnTo>
                    <a:pt x="407" y="3865"/>
                  </a:lnTo>
                  <a:lnTo>
                    <a:pt x="611" y="3946"/>
                  </a:lnTo>
                  <a:lnTo>
                    <a:pt x="814" y="4028"/>
                  </a:lnTo>
                  <a:lnTo>
                    <a:pt x="1058" y="4068"/>
                  </a:lnTo>
                  <a:lnTo>
                    <a:pt x="1261" y="4068"/>
                  </a:lnTo>
                  <a:lnTo>
                    <a:pt x="1017" y="4434"/>
                  </a:lnTo>
                  <a:lnTo>
                    <a:pt x="936" y="4597"/>
                  </a:lnTo>
                  <a:lnTo>
                    <a:pt x="855" y="4800"/>
                  </a:lnTo>
                  <a:lnTo>
                    <a:pt x="855" y="5085"/>
                  </a:lnTo>
                  <a:lnTo>
                    <a:pt x="895" y="5370"/>
                  </a:lnTo>
                  <a:lnTo>
                    <a:pt x="1017" y="5614"/>
                  </a:lnTo>
                  <a:lnTo>
                    <a:pt x="1180" y="5817"/>
                  </a:lnTo>
                  <a:lnTo>
                    <a:pt x="1343" y="5899"/>
                  </a:lnTo>
                  <a:lnTo>
                    <a:pt x="1465" y="5939"/>
                  </a:lnTo>
                  <a:lnTo>
                    <a:pt x="1750" y="5939"/>
                  </a:lnTo>
                  <a:lnTo>
                    <a:pt x="2034" y="5858"/>
                  </a:lnTo>
                  <a:lnTo>
                    <a:pt x="2278" y="5695"/>
                  </a:lnTo>
                  <a:lnTo>
                    <a:pt x="2482" y="5492"/>
                  </a:lnTo>
                  <a:lnTo>
                    <a:pt x="2644" y="5289"/>
                  </a:lnTo>
                  <a:lnTo>
                    <a:pt x="2929" y="4841"/>
                  </a:lnTo>
                  <a:lnTo>
                    <a:pt x="3010" y="5126"/>
                  </a:lnTo>
                  <a:lnTo>
                    <a:pt x="3092" y="5370"/>
                  </a:lnTo>
                  <a:lnTo>
                    <a:pt x="3173" y="5573"/>
                  </a:lnTo>
                  <a:lnTo>
                    <a:pt x="3336" y="5817"/>
                  </a:lnTo>
                  <a:lnTo>
                    <a:pt x="3539" y="5980"/>
                  </a:lnTo>
                  <a:lnTo>
                    <a:pt x="3824" y="6143"/>
                  </a:lnTo>
                  <a:lnTo>
                    <a:pt x="4109" y="6183"/>
                  </a:lnTo>
                  <a:lnTo>
                    <a:pt x="4271" y="6183"/>
                  </a:lnTo>
                  <a:lnTo>
                    <a:pt x="4393" y="6143"/>
                  </a:lnTo>
                  <a:lnTo>
                    <a:pt x="4556" y="6102"/>
                  </a:lnTo>
                  <a:lnTo>
                    <a:pt x="4678" y="5980"/>
                  </a:lnTo>
                  <a:lnTo>
                    <a:pt x="4760" y="5899"/>
                  </a:lnTo>
                  <a:lnTo>
                    <a:pt x="4841" y="5777"/>
                  </a:lnTo>
                  <a:lnTo>
                    <a:pt x="4963" y="5492"/>
                  </a:lnTo>
                  <a:lnTo>
                    <a:pt x="5004" y="5167"/>
                  </a:lnTo>
                  <a:lnTo>
                    <a:pt x="5004" y="4922"/>
                  </a:lnTo>
                  <a:lnTo>
                    <a:pt x="5004" y="4678"/>
                  </a:lnTo>
                  <a:lnTo>
                    <a:pt x="4922" y="4434"/>
                  </a:lnTo>
                  <a:lnTo>
                    <a:pt x="4841" y="4190"/>
                  </a:lnTo>
                  <a:lnTo>
                    <a:pt x="5451" y="4312"/>
                  </a:lnTo>
                  <a:lnTo>
                    <a:pt x="6061" y="4394"/>
                  </a:lnTo>
                  <a:lnTo>
                    <a:pt x="6427" y="4394"/>
                  </a:lnTo>
                  <a:lnTo>
                    <a:pt x="6590" y="4353"/>
                  </a:lnTo>
                  <a:lnTo>
                    <a:pt x="6753" y="4312"/>
                  </a:lnTo>
                  <a:lnTo>
                    <a:pt x="6915" y="4231"/>
                  </a:lnTo>
                  <a:lnTo>
                    <a:pt x="7037" y="4109"/>
                  </a:lnTo>
                  <a:lnTo>
                    <a:pt x="7119" y="3987"/>
                  </a:lnTo>
                  <a:lnTo>
                    <a:pt x="7159" y="3784"/>
                  </a:lnTo>
                  <a:lnTo>
                    <a:pt x="7159" y="3621"/>
                  </a:lnTo>
                  <a:lnTo>
                    <a:pt x="7119" y="3458"/>
                  </a:lnTo>
                  <a:lnTo>
                    <a:pt x="7078" y="3336"/>
                  </a:lnTo>
                  <a:lnTo>
                    <a:pt x="6997" y="3173"/>
                  </a:lnTo>
                  <a:lnTo>
                    <a:pt x="6875" y="3092"/>
                  </a:lnTo>
                  <a:lnTo>
                    <a:pt x="6753" y="2970"/>
                  </a:lnTo>
                  <a:lnTo>
                    <a:pt x="6468" y="2807"/>
                  </a:lnTo>
                  <a:lnTo>
                    <a:pt x="6143" y="2726"/>
                  </a:lnTo>
                  <a:lnTo>
                    <a:pt x="5776" y="2726"/>
                  </a:lnTo>
                  <a:lnTo>
                    <a:pt x="5451" y="2685"/>
                  </a:lnTo>
                  <a:lnTo>
                    <a:pt x="5085" y="2645"/>
                  </a:lnTo>
                  <a:lnTo>
                    <a:pt x="5370" y="2401"/>
                  </a:lnTo>
                  <a:lnTo>
                    <a:pt x="5614" y="2156"/>
                  </a:lnTo>
                  <a:lnTo>
                    <a:pt x="5695" y="1994"/>
                  </a:lnTo>
                  <a:lnTo>
                    <a:pt x="5776" y="1831"/>
                  </a:lnTo>
                  <a:lnTo>
                    <a:pt x="5817" y="1668"/>
                  </a:lnTo>
                  <a:lnTo>
                    <a:pt x="5817" y="1465"/>
                  </a:lnTo>
                  <a:lnTo>
                    <a:pt x="5776" y="1302"/>
                  </a:lnTo>
                  <a:lnTo>
                    <a:pt x="5736" y="1140"/>
                  </a:lnTo>
                  <a:lnTo>
                    <a:pt x="5614" y="977"/>
                  </a:lnTo>
                  <a:lnTo>
                    <a:pt x="5492" y="855"/>
                  </a:lnTo>
                  <a:lnTo>
                    <a:pt x="5288" y="733"/>
                  </a:lnTo>
                  <a:lnTo>
                    <a:pt x="4800" y="733"/>
                  </a:lnTo>
                  <a:lnTo>
                    <a:pt x="4556" y="814"/>
                  </a:lnTo>
                  <a:lnTo>
                    <a:pt x="4190" y="977"/>
                  </a:lnTo>
                  <a:lnTo>
                    <a:pt x="3824" y="1221"/>
                  </a:lnTo>
                  <a:lnTo>
                    <a:pt x="3499" y="1506"/>
                  </a:lnTo>
                  <a:lnTo>
                    <a:pt x="3173" y="1831"/>
                  </a:lnTo>
                  <a:lnTo>
                    <a:pt x="3092" y="1302"/>
                  </a:lnTo>
                  <a:lnTo>
                    <a:pt x="2970" y="773"/>
                  </a:lnTo>
                  <a:lnTo>
                    <a:pt x="2888" y="529"/>
                  </a:lnTo>
                  <a:lnTo>
                    <a:pt x="2766" y="326"/>
                  </a:lnTo>
                  <a:lnTo>
                    <a:pt x="2604" y="163"/>
                  </a:lnTo>
                  <a:lnTo>
                    <a:pt x="2360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69;p42">
              <a:extLst>
                <a:ext uri="{FF2B5EF4-FFF2-40B4-BE49-F238E27FC236}">
                  <a16:creationId xmlns:a16="http://schemas.microsoft.com/office/drawing/2014/main" id="{B75622AE-1224-5657-4FCB-85B3AFDBA28B}"/>
                </a:ext>
              </a:extLst>
            </p:cNvPr>
            <p:cNvSpPr/>
            <p:nvPr/>
          </p:nvSpPr>
          <p:spPr>
            <a:xfrm>
              <a:off x="1864150" y="4215550"/>
              <a:ext cx="73225" cy="69175"/>
            </a:xfrm>
            <a:custGeom>
              <a:avLst/>
              <a:gdLst/>
              <a:ahLst/>
              <a:cxnLst/>
              <a:rect l="l" t="t" r="r" b="b"/>
              <a:pathLst>
                <a:path w="2929" h="2767" extrusionOk="0">
                  <a:moveTo>
                    <a:pt x="1709" y="0"/>
                  </a:moveTo>
                  <a:lnTo>
                    <a:pt x="1383" y="41"/>
                  </a:lnTo>
                  <a:lnTo>
                    <a:pt x="1017" y="122"/>
                  </a:lnTo>
                  <a:lnTo>
                    <a:pt x="814" y="204"/>
                  </a:lnTo>
                  <a:lnTo>
                    <a:pt x="610" y="326"/>
                  </a:lnTo>
                  <a:lnTo>
                    <a:pt x="407" y="489"/>
                  </a:lnTo>
                  <a:lnTo>
                    <a:pt x="244" y="692"/>
                  </a:lnTo>
                  <a:lnTo>
                    <a:pt x="122" y="895"/>
                  </a:lnTo>
                  <a:lnTo>
                    <a:pt x="41" y="1099"/>
                  </a:lnTo>
                  <a:lnTo>
                    <a:pt x="0" y="1343"/>
                  </a:lnTo>
                  <a:lnTo>
                    <a:pt x="0" y="1587"/>
                  </a:lnTo>
                  <a:lnTo>
                    <a:pt x="41" y="1831"/>
                  </a:lnTo>
                  <a:lnTo>
                    <a:pt x="122" y="2034"/>
                  </a:lnTo>
                  <a:lnTo>
                    <a:pt x="244" y="2238"/>
                  </a:lnTo>
                  <a:lnTo>
                    <a:pt x="407" y="2400"/>
                  </a:lnTo>
                  <a:lnTo>
                    <a:pt x="610" y="2563"/>
                  </a:lnTo>
                  <a:lnTo>
                    <a:pt x="814" y="2685"/>
                  </a:lnTo>
                  <a:lnTo>
                    <a:pt x="1058" y="2766"/>
                  </a:lnTo>
                  <a:lnTo>
                    <a:pt x="1546" y="2766"/>
                  </a:lnTo>
                  <a:lnTo>
                    <a:pt x="1831" y="2726"/>
                  </a:lnTo>
                  <a:lnTo>
                    <a:pt x="2075" y="2604"/>
                  </a:lnTo>
                  <a:lnTo>
                    <a:pt x="2278" y="2441"/>
                  </a:lnTo>
                  <a:lnTo>
                    <a:pt x="2481" y="2238"/>
                  </a:lnTo>
                  <a:lnTo>
                    <a:pt x="2644" y="2034"/>
                  </a:lnTo>
                  <a:lnTo>
                    <a:pt x="2766" y="1790"/>
                  </a:lnTo>
                  <a:lnTo>
                    <a:pt x="2888" y="1546"/>
                  </a:lnTo>
                  <a:lnTo>
                    <a:pt x="2888" y="1343"/>
                  </a:lnTo>
                  <a:lnTo>
                    <a:pt x="2929" y="1180"/>
                  </a:lnTo>
                  <a:lnTo>
                    <a:pt x="2888" y="977"/>
                  </a:lnTo>
                  <a:lnTo>
                    <a:pt x="2848" y="814"/>
                  </a:lnTo>
                  <a:lnTo>
                    <a:pt x="2807" y="651"/>
                  </a:lnTo>
                  <a:lnTo>
                    <a:pt x="2685" y="489"/>
                  </a:lnTo>
                  <a:lnTo>
                    <a:pt x="2563" y="326"/>
                  </a:lnTo>
                  <a:lnTo>
                    <a:pt x="2400" y="244"/>
                  </a:lnTo>
                  <a:lnTo>
                    <a:pt x="2237" y="122"/>
                  </a:lnTo>
                  <a:lnTo>
                    <a:pt x="2075" y="82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70;p42">
              <a:extLst>
                <a:ext uri="{FF2B5EF4-FFF2-40B4-BE49-F238E27FC236}">
                  <a16:creationId xmlns:a16="http://schemas.microsoft.com/office/drawing/2014/main" id="{9DC803D7-CDA5-91A4-58F0-510C52FEEED8}"/>
                </a:ext>
              </a:extLst>
            </p:cNvPr>
            <p:cNvSpPr/>
            <p:nvPr/>
          </p:nvSpPr>
          <p:spPr>
            <a:xfrm>
              <a:off x="1694325" y="4652825"/>
              <a:ext cx="459650" cy="272550"/>
            </a:xfrm>
            <a:custGeom>
              <a:avLst/>
              <a:gdLst/>
              <a:ahLst/>
              <a:cxnLst/>
              <a:rect l="l" t="t" r="r" b="b"/>
              <a:pathLst>
                <a:path w="18386" h="10902" extrusionOk="0">
                  <a:moveTo>
                    <a:pt x="8095" y="0"/>
                  </a:moveTo>
                  <a:lnTo>
                    <a:pt x="6997" y="41"/>
                  </a:lnTo>
                  <a:lnTo>
                    <a:pt x="5898" y="122"/>
                  </a:lnTo>
                  <a:lnTo>
                    <a:pt x="4841" y="285"/>
                  </a:lnTo>
                  <a:lnTo>
                    <a:pt x="4759" y="285"/>
                  </a:lnTo>
                  <a:lnTo>
                    <a:pt x="4719" y="326"/>
                  </a:lnTo>
                  <a:lnTo>
                    <a:pt x="4678" y="448"/>
                  </a:lnTo>
                  <a:lnTo>
                    <a:pt x="4637" y="1627"/>
                  </a:lnTo>
                  <a:lnTo>
                    <a:pt x="3905" y="1790"/>
                  </a:lnTo>
                  <a:lnTo>
                    <a:pt x="3580" y="1912"/>
                  </a:lnTo>
                  <a:lnTo>
                    <a:pt x="3214" y="2075"/>
                  </a:lnTo>
                  <a:lnTo>
                    <a:pt x="2888" y="2237"/>
                  </a:lnTo>
                  <a:lnTo>
                    <a:pt x="2563" y="2441"/>
                  </a:lnTo>
                  <a:lnTo>
                    <a:pt x="2278" y="2685"/>
                  </a:lnTo>
                  <a:lnTo>
                    <a:pt x="1993" y="2929"/>
                  </a:lnTo>
                  <a:lnTo>
                    <a:pt x="1627" y="3295"/>
                  </a:lnTo>
                  <a:lnTo>
                    <a:pt x="1343" y="3742"/>
                  </a:lnTo>
                  <a:lnTo>
                    <a:pt x="1058" y="4190"/>
                  </a:lnTo>
                  <a:lnTo>
                    <a:pt x="854" y="4637"/>
                  </a:lnTo>
                  <a:lnTo>
                    <a:pt x="651" y="5125"/>
                  </a:lnTo>
                  <a:lnTo>
                    <a:pt x="488" y="5613"/>
                  </a:lnTo>
                  <a:lnTo>
                    <a:pt x="366" y="6142"/>
                  </a:lnTo>
                  <a:lnTo>
                    <a:pt x="285" y="6630"/>
                  </a:lnTo>
                  <a:lnTo>
                    <a:pt x="163" y="7240"/>
                  </a:lnTo>
                  <a:lnTo>
                    <a:pt x="122" y="7891"/>
                  </a:lnTo>
                  <a:lnTo>
                    <a:pt x="0" y="9152"/>
                  </a:lnTo>
                  <a:lnTo>
                    <a:pt x="0" y="9681"/>
                  </a:lnTo>
                  <a:lnTo>
                    <a:pt x="0" y="9925"/>
                  </a:lnTo>
                  <a:lnTo>
                    <a:pt x="122" y="10210"/>
                  </a:lnTo>
                  <a:lnTo>
                    <a:pt x="244" y="10373"/>
                  </a:lnTo>
                  <a:lnTo>
                    <a:pt x="407" y="10535"/>
                  </a:lnTo>
                  <a:lnTo>
                    <a:pt x="610" y="10617"/>
                  </a:lnTo>
                  <a:lnTo>
                    <a:pt x="814" y="10698"/>
                  </a:lnTo>
                  <a:lnTo>
                    <a:pt x="1343" y="10698"/>
                  </a:lnTo>
                  <a:lnTo>
                    <a:pt x="1831" y="10657"/>
                  </a:lnTo>
                  <a:lnTo>
                    <a:pt x="2482" y="10657"/>
                  </a:lnTo>
                  <a:lnTo>
                    <a:pt x="3132" y="10739"/>
                  </a:lnTo>
                  <a:lnTo>
                    <a:pt x="3742" y="10820"/>
                  </a:lnTo>
                  <a:lnTo>
                    <a:pt x="4393" y="10901"/>
                  </a:lnTo>
                  <a:lnTo>
                    <a:pt x="14034" y="10901"/>
                  </a:lnTo>
                  <a:lnTo>
                    <a:pt x="16800" y="10820"/>
                  </a:lnTo>
                  <a:lnTo>
                    <a:pt x="18183" y="10739"/>
                  </a:lnTo>
                  <a:lnTo>
                    <a:pt x="18264" y="10698"/>
                  </a:lnTo>
                  <a:lnTo>
                    <a:pt x="18305" y="10698"/>
                  </a:lnTo>
                  <a:lnTo>
                    <a:pt x="18305" y="10657"/>
                  </a:lnTo>
                  <a:lnTo>
                    <a:pt x="18345" y="10617"/>
                  </a:lnTo>
                  <a:lnTo>
                    <a:pt x="18345" y="10576"/>
                  </a:lnTo>
                  <a:lnTo>
                    <a:pt x="18386" y="9925"/>
                  </a:lnTo>
                  <a:lnTo>
                    <a:pt x="18345" y="9315"/>
                  </a:lnTo>
                  <a:lnTo>
                    <a:pt x="18345" y="8705"/>
                  </a:lnTo>
                  <a:lnTo>
                    <a:pt x="18264" y="8095"/>
                  </a:lnTo>
                  <a:lnTo>
                    <a:pt x="18142" y="7485"/>
                  </a:lnTo>
                  <a:lnTo>
                    <a:pt x="18020" y="6874"/>
                  </a:lnTo>
                  <a:lnTo>
                    <a:pt x="17816" y="6305"/>
                  </a:lnTo>
                  <a:lnTo>
                    <a:pt x="17572" y="5735"/>
                  </a:lnTo>
                  <a:lnTo>
                    <a:pt x="17369" y="5247"/>
                  </a:lnTo>
                  <a:lnTo>
                    <a:pt x="17084" y="4800"/>
                  </a:lnTo>
                  <a:lnTo>
                    <a:pt x="16800" y="4352"/>
                  </a:lnTo>
                  <a:lnTo>
                    <a:pt x="16433" y="3946"/>
                  </a:lnTo>
                  <a:lnTo>
                    <a:pt x="16067" y="3580"/>
                  </a:lnTo>
                  <a:lnTo>
                    <a:pt x="15661" y="3214"/>
                  </a:lnTo>
                  <a:lnTo>
                    <a:pt x="15254" y="2888"/>
                  </a:lnTo>
                  <a:lnTo>
                    <a:pt x="14806" y="2644"/>
                  </a:lnTo>
                  <a:lnTo>
                    <a:pt x="14400" y="2441"/>
                  </a:lnTo>
                  <a:lnTo>
                    <a:pt x="13952" y="2278"/>
                  </a:lnTo>
                  <a:lnTo>
                    <a:pt x="13545" y="2156"/>
                  </a:lnTo>
                  <a:lnTo>
                    <a:pt x="13098" y="2034"/>
                  </a:lnTo>
                  <a:lnTo>
                    <a:pt x="13179" y="1220"/>
                  </a:lnTo>
                  <a:lnTo>
                    <a:pt x="13220" y="366"/>
                  </a:lnTo>
                  <a:lnTo>
                    <a:pt x="13179" y="285"/>
                  </a:lnTo>
                  <a:lnTo>
                    <a:pt x="13098" y="204"/>
                  </a:lnTo>
                  <a:lnTo>
                    <a:pt x="12610" y="122"/>
                  </a:lnTo>
                  <a:lnTo>
                    <a:pt x="12122" y="81"/>
                  </a:lnTo>
                  <a:lnTo>
                    <a:pt x="11146" y="41"/>
                  </a:lnTo>
                  <a:lnTo>
                    <a:pt x="9152" y="41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71;p42">
              <a:extLst>
                <a:ext uri="{FF2B5EF4-FFF2-40B4-BE49-F238E27FC236}">
                  <a16:creationId xmlns:a16="http://schemas.microsoft.com/office/drawing/2014/main" id="{4A947242-6A2E-F520-D796-DFAE160822D4}"/>
                </a:ext>
              </a:extLst>
            </p:cNvPr>
            <p:cNvSpPr/>
            <p:nvPr/>
          </p:nvSpPr>
          <p:spPr>
            <a:xfrm>
              <a:off x="1829575" y="4684350"/>
              <a:ext cx="12225" cy="33575"/>
            </a:xfrm>
            <a:custGeom>
              <a:avLst/>
              <a:gdLst/>
              <a:ahLst/>
              <a:cxnLst/>
              <a:rect l="l" t="t" r="r" b="b"/>
              <a:pathLst>
                <a:path w="489" h="1343" extrusionOk="0">
                  <a:moveTo>
                    <a:pt x="122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44"/>
                  </a:lnTo>
                  <a:lnTo>
                    <a:pt x="163" y="1180"/>
                  </a:lnTo>
                  <a:lnTo>
                    <a:pt x="163" y="1261"/>
                  </a:lnTo>
                  <a:lnTo>
                    <a:pt x="244" y="1302"/>
                  </a:lnTo>
                  <a:lnTo>
                    <a:pt x="326" y="1342"/>
                  </a:lnTo>
                  <a:lnTo>
                    <a:pt x="366" y="1302"/>
                  </a:lnTo>
                  <a:lnTo>
                    <a:pt x="448" y="1302"/>
                  </a:lnTo>
                  <a:lnTo>
                    <a:pt x="488" y="1220"/>
                  </a:lnTo>
                  <a:lnTo>
                    <a:pt x="488" y="1098"/>
                  </a:lnTo>
                  <a:lnTo>
                    <a:pt x="366" y="163"/>
                  </a:lnTo>
                  <a:lnTo>
                    <a:pt x="326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372;p42">
              <a:extLst>
                <a:ext uri="{FF2B5EF4-FFF2-40B4-BE49-F238E27FC236}">
                  <a16:creationId xmlns:a16="http://schemas.microsoft.com/office/drawing/2014/main" id="{61496C41-D546-3B1A-9B53-C7497E5CAC3A}"/>
                </a:ext>
              </a:extLst>
            </p:cNvPr>
            <p:cNvSpPr/>
            <p:nvPr/>
          </p:nvSpPr>
          <p:spPr>
            <a:xfrm>
              <a:off x="1862100" y="4686375"/>
              <a:ext cx="9175" cy="35625"/>
            </a:xfrm>
            <a:custGeom>
              <a:avLst/>
              <a:gdLst/>
              <a:ahLst/>
              <a:cxnLst/>
              <a:rect l="l" t="t" r="r" b="b"/>
              <a:pathLst>
                <a:path w="367" h="1425" extrusionOk="0">
                  <a:moveTo>
                    <a:pt x="123" y="0"/>
                  </a:moveTo>
                  <a:lnTo>
                    <a:pt x="42" y="41"/>
                  </a:lnTo>
                  <a:lnTo>
                    <a:pt x="1" y="122"/>
                  </a:lnTo>
                  <a:lnTo>
                    <a:pt x="1" y="163"/>
                  </a:lnTo>
                  <a:lnTo>
                    <a:pt x="1" y="1261"/>
                  </a:lnTo>
                  <a:lnTo>
                    <a:pt x="1" y="1343"/>
                  </a:lnTo>
                  <a:lnTo>
                    <a:pt x="42" y="1383"/>
                  </a:lnTo>
                  <a:lnTo>
                    <a:pt x="123" y="1424"/>
                  </a:lnTo>
                  <a:lnTo>
                    <a:pt x="245" y="1424"/>
                  </a:lnTo>
                  <a:lnTo>
                    <a:pt x="326" y="1383"/>
                  </a:lnTo>
                  <a:lnTo>
                    <a:pt x="367" y="1343"/>
                  </a:lnTo>
                  <a:lnTo>
                    <a:pt x="367" y="1261"/>
                  </a:lnTo>
                  <a:lnTo>
                    <a:pt x="367" y="163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373;p42">
              <a:extLst>
                <a:ext uri="{FF2B5EF4-FFF2-40B4-BE49-F238E27FC236}">
                  <a16:creationId xmlns:a16="http://schemas.microsoft.com/office/drawing/2014/main" id="{E66BF1D5-3D69-392C-331B-7B31CD24A077}"/>
                </a:ext>
              </a:extLst>
            </p:cNvPr>
            <p:cNvSpPr/>
            <p:nvPr/>
          </p:nvSpPr>
          <p:spPr>
            <a:xfrm>
              <a:off x="1892625" y="4686375"/>
              <a:ext cx="12225" cy="32575"/>
            </a:xfrm>
            <a:custGeom>
              <a:avLst/>
              <a:gdLst/>
              <a:ahLst/>
              <a:cxnLst/>
              <a:rect l="l" t="t" r="r" b="b"/>
              <a:pathLst>
                <a:path w="489" h="1303" extrusionOk="0">
                  <a:moveTo>
                    <a:pt x="122" y="0"/>
                  </a:moveTo>
                  <a:lnTo>
                    <a:pt x="81" y="41"/>
                  </a:lnTo>
                  <a:lnTo>
                    <a:pt x="41" y="82"/>
                  </a:lnTo>
                  <a:lnTo>
                    <a:pt x="0" y="245"/>
                  </a:lnTo>
                  <a:lnTo>
                    <a:pt x="122" y="1180"/>
                  </a:lnTo>
                  <a:lnTo>
                    <a:pt x="163" y="1221"/>
                  </a:lnTo>
                  <a:lnTo>
                    <a:pt x="244" y="1302"/>
                  </a:lnTo>
                  <a:lnTo>
                    <a:pt x="366" y="1302"/>
                  </a:lnTo>
                  <a:lnTo>
                    <a:pt x="448" y="1261"/>
                  </a:lnTo>
                  <a:lnTo>
                    <a:pt x="488" y="1221"/>
                  </a:lnTo>
                  <a:lnTo>
                    <a:pt x="488" y="1058"/>
                  </a:lnTo>
                  <a:lnTo>
                    <a:pt x="366" y="122"/>
                  </a:lnTo>
                  <a:lnTo>
                    <a:pt x="326" y="82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74;p42">
              <a:extLst>
                <a:ext uri="{FF2B5EF4-FFF2-40B4-BE49-F238E27FC236}">
                  <a16:creationId xmlns:a16="http://schemas.microsoft.com/office/drawing/2014/main" id="{7AEA8DC2-7E94-C55D-153E-6BACA96C6FC6}"/>
                </a:ext>
              </a:extLst>
            </p:cNvPr>
            <p:cNvSpPr/>
            <p:nvPr/>
          </p:nvSpPr>
          <p:spPr>
            <a:xfrm>
              <a:off x="1924150" y="4684350"/>
              <a:ext cx="11200" cy="34600"/>
            </a:xfrm>
            <a:custGeom>
              <a:avLst/>
              <a:gdLst/>
              <a:ahLst/>
              <a:cxnLst/>
              <a:rect l="l" t="t" r="r" b="b"/>
              <a:pathLst>
                <a:path w="448" h="1384" extrusionOk="0">
                  <a:moveTo>
                    <a:pt x="203" y="0"/>
                  </a:moveTo>
                  <a:lnTo>
                    <a:pt x="122" y="41"/>
                  </a:lnTo>
                  <a:lnTo>
                    <a:pt x="41" y="81"/>
                  </a:lnTo>
                  <a:lnTo>
                    <a:pt x="0" y="122"/>
                  </a:lnTo>
                  <a:lnTo>
                    <a:pt x="0" y="203"/>
                  </a:lnTo>
                  <a:lnTo>
                    <a:pt x="81" y="1220"/>
                  </a:lnTo>
                  <a:lnTo>
                    <a:pt x="81" y="1261"/>
                  </a:lnTo>
                  <a:lnTo>
                    <a:pt x="122" y="1342"/>
                  </a:lnTo>
                  <a:lnTo>
                    <a:pt x="163" y="1383"/>
                  </a:lnTo>
                  <a:lnTo>
                    <a:pt x="325" y="1383"/>
                  </a:lnTo>
                  <a:lnTo>
                    <a:pt x="366" y="1342"/>
                  </a:lnTo>
                  <a:lnTo>
                    <a:pt x="407" y="1261"/>
                  </a:lnTo>
                  <a:lnTo>
                    <a:pt x="448" y="1220"/>
                  </a:lnTo>
                  <a:lnTo>
                    <a:pt x="366" y="203"/>
                  </a:lnTo>
                  <a:lnTo>
                    <a:pt x="366" y="122"/>
                  </a:lnTo>
                  <a:lnTo>
                    <a:pt x="325" y="8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75;p42">
              <a:extLst>
                <a:ext uri="{FF2B5EF4-FFF2-40B4-BE49-F238E27FC236}">
                  <a16:creationId xmlns:a16="http://schemas.microsoft.com/office/drawing/2014/main" id="{D2C56E99-4722-6C9C-5C2D-5063A902F414}"/>
                </a:ext>
              </a:extLst>
            </p:cNvPr>
            <p:cNvSpPr/>
            <p:nvPr/>
          </p:nvSpPr>
          <p:spPr>
            <a:xfrm>
              <a:off x="1956675" y="4682300"/>
              <a:ext cx="11225" cy="33600"/>
            </a:xfrm>
            <a:custGeom>
              <a:avLst/>
              <a:gdLst/>
              <a:ahLst/>
              <a:cxnLst/>
              <a:rect l="l" t="t" r="r" b="b"/>
              <a:pathLst>
                <a:path w="449" h="1344" extrusionOk="0">
                  <a:moveTo>
                    <a:pt x="204" y="1"/>
                  </a:moveTo>
                  <a:lnTo>
                    <a:pt x="123" y="41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1" y="204"/>
                  </a:lnTo>
                  <a:lnTo>
                    <a:pt x="82" y="1140"/>
                  </a:lnTo>
                  <a:lnTo>
                    <a:pt x="123" y="1262"/>
                  </a:lnTo>
                  <a:lnTo>
                    <a:pt x="204" y="1302"/>
                  </a:lnTo>
                  <a:lnTo>
                    <a:pt x="245" y="1343"/>
                  </a:lnTo>
                  <a:lnTo>
                    <a:pt x="326" y="1302"/>
                  </a:lnTo>
                  <a:lnTo>
                    <a:pt x="407" y="1262"/>
                  </a:lnTo>
                  <a:lnTo>
                    <a:pt x="448" y="1221"/>
                  </a:lnTo>
                  <a:lnTo>
                    <a:pt x="448" y="1140"/>
                  </a:lnTo>
                  <a:lnTo>
                    <a:pt x="367" y="204"/>
                  </a:lnTo>
                  <a:lnTo>
                    <a:pt x="326" y="82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376;p42">
              <a:extLst>
                <a:ext uri="{FF2B5EF4-FFF2-40B4-BE49-F238E27FC236}">
                  <a16:creationId xmlns:a16="http://schemas.microsoft.com/office/drawing/2014/main" id="{C8AED44A-70F1-73AD-E1E6-E90AF8686A22}"/>
                </a:ext>
              </a:extLst>
            </p:cNvPr>
            <p:cNvSpPr/>
            <p:nvPr/>
          </p:nvSpPr>
          <p:spPr>
            <a:xfrm>
              <a:off x="1990250" y="4679250"/>
              <a:ext cx="11200" cy="38675"/>
            </a:xfrm>
            <a:custGeom>
              <a:avLst/>
              <a:gdLst/>
              <a:ahLst/>
              <a:cxnLst/>
              <a:rect l="l" t="t" r="r" b="b"/>
              <a:pathLst>
                <a:path w="448" h="1547" extrusionOk="0">
                  <a:moveTo>
                    <a:pt x="285" y="1"/>
                  </a:moveTo>
                  <a:lnTo>
                    <a:pt x="203" y="41"/>
                  </a:lnTo>
                  <a:lnTo>
                    <a:pt x="122" y="82"/>
                  </a:lnTo>
                  <a:lnTo>
                    <a:pt x="81" y="123"/>
                  </a:lnTo>
                  <a:lnTo>
                    <a:pt x="81" y="204"/>
                  </a:lnTo>
                  <a:lnTo>
                    <a:pt x="0" y="1343"/>
                  </a:lnTo>
                  <a:lnTo>
                    <a:pt x="41" y="1424"/>
                  </a:lnTo>
                  <a:lnTo>
                    <a:pt x="81" y="1465"/>
                  </a:lnTo>
                  <a:lnTo>
                    <a:pt x="122" y="1506"/>
                  </a:lnTo>
                  <a:lnTo>
                    <a:pt x="203" y="1546"/>
                  </a:lnTo>
                  <a:lnTo>
                    <a:pt x="285" y="1506"/>
                  </a:lnTo>
                  <a:lnTo>
                    <a:pt x="325" y="1465"/>
                  </a:lnTo>
                  <a:lnTo>
                    <a:pt x="366" y="1424"/>
                  </a:lnTo>
                  <a:lnTo>
                    <a:pt x="407" y="1343"/>
                  </a:lnTo>
                  <a:lnTo>
                    <a:pt x="447" y="204"/>
                  </a:lnTo>
                  <a:lnTo>
                    <a:pt x="447" y="123"/>
                  </a:lnTo>
                  <a:lnTo>
                    <a:pt x="407" y="82"/>
                  </a:lnTo>
                  <a:lnTo>
                    <a:pt x="325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2716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>
          <a:extLst>
            <a:ext uri="{FF2B5EF4-FFF2-40B4-BE49-F238E27FC236}">
              <a16:creationId xmlns:a16="http://schemas.microsoft.com/office/drawing/2014/main" id="{68E4F5F7-3BA1-3D9D-3872-82509F97A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51">
            <a:extLst>
              <a:ext uri="{FF2B5EF4-FFF2-40B4-BE49-F238E27FC236}">
                <a16:creationId xmlns:a16="http://schemas.microsoft.com/office/drawing/2014/main" id="{B2BC8FDD-3E84-63B0-6066-7A071CD0C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Roadmap</a:t>
            </a:r>
            <a:endParaRPr dirty="0"/>
          </a:p>
        </p:txBody>
      </p:sp>
      <p:sp>
        <p:nvSpPr>
          <p:cNvPr id="1700" name="Google Shape;1700;p51">
            <a:extLst>
              <a:ext uri="{FF2B5EF4-FFF2-40B4-BE49-F238E27FC236}">
                <a16:creationId xmlns:a16="http://schemas.microsoft.com/office/drawing/2014/main" id="{487F5CD6-8E1D-17D8-EC1E-D56F8206B490}"/>
              </a:ext>
            </a:extLst>
          </p:cNvPr>
          <p:cNvSpPr txBox="1"/>
          <p:nvPr/>
        </p:nvSpPr>
        <p:spPr>
          <a:xfrm>
            <a:off x="4677001" y="3038613"/>
            <a:ext cx="1770300" cy="129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Offline therapy hubs in metros, AI-powered diagnostics for early screening.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701" name="Google Shape;1701;p51">
            <a:extLst>
              <a:ext uri="{FF2B5EF4-FFF2-40B4-BE49-F238E27FC236}">
                <a16:creationId xmlns:a16="http://schemas.microsoft.com/office/drawing/2014/main" id="{5F8C69FD-DC58-13D3-CBD2-A9DA47BEC7B3}"/>
              </a:ext>
            </a:extLst>
          </p:cNvPr>
          <p:cNvSpPr txBox="1"/>
          <p:nvPr/>
        </p:nvSpPr>
        <p:spPr>
          <a:xfrm>
            <a:off x="6657294" y="3648199"/>
            <a:ext cx="1770300" cy="129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Expand into preventive care – meditaion, group therapy, stress workshops.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702" name="Google Shape;1702;p51">
            <a:extLst>
              <a:ext uri="{FF2B5EF4-FFF2-40B4-BE49-F238E27FC236}">
                <a16:creationId xmlns:a16="http://schemas.microsoft.com/office/drawing/2014/main" id="{E9537188-052B-4E6B-5678-E0E8594E1C30}"/>
              </a:ext>
            </a:extLst>
          </p:cNvPr>
          <p:cNvSpPr txBox="1"/>
          <p:nvPr/>
        </p:nvSpPr>
        <p:spPr>
          <a:xfrm>
            <a:off x="4339680" y="1674250"/>
            <a:ext cx="244494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Yusei Magic"/>
                <a:ea typeface="Yusei Magic"/>
                <a:cs typeface="Yusei Magic"/>
                <a:sym typeface="Yusei Magic"/>
              </a:rPr>
              <a:t>Diversification</a:t>
            </a:r>
            <a:endParaRPr sz="2000" b="1" dirty="0">
              <a:solidFill>
                <a:schemeClr val="accen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703" name="Google Shape;1703;p51">
            <a:extLst>
              <a:ext uri="{FF2B5EF4-FFF2-40B4-BE49-F238E27FC236}">
                <a16:creationId xmlns:a16="http://schemas.microsoft.com/office/drawing/2014/main" id="{94E646A9-395A-04F3-3724-7A8FB0BDF178}"/>
              </a:ext>
            </a:extLst>
          </p:cNvPr>
          <p:cNvSpPr txBox="1"/>
          <p:nvPr/>
        </p:nvSpPr>
        <p:spPr>
          <a:xfrm>
            <a:off x="6270080" y="2283850"/>
            <a:ext cx="254474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Yusei Magic"/>
                <a:ea typeface="Yusei Magic"/>
                <a:cs typeface="Yusei Magic"/>
                <a:sym typeface="Yusei Magic"/>
              </a:rPr>
              <a:t>Ecosystem Vision</a:t>
            </a:r>
            <a:endParaRPr sz="2000" b="1" dirty="0">
              <a:solidFill>
                <a:schemeClr val="accen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704" name="Google Shape;1704;p51">
            <a:extLst>
              <a:ext uri="{FF2B5EF4-FFF2-40B4-BE49-F238E27FC236}">
                <a16:creationId xmlns:a16="http://schemas.microsoft.com/office/drawing/2014/main" id="{FEE51E4A-9E53-1BB9-89B6-229FE2D92B5E}"/>
              </a:ext>
            </a:extLst>
          </p:cNvPr>
          <p:cNvSpPr txBox="1"/>
          <p:nvPr/>
        </p:nvSpPr>
        <p:spPr>
          <a:xfrm>
            <a:off x="716413" y="1674250"/>
            <a:ext cx="1770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Yusei Magic"/>
                <a:ea typeface="Yusei Magic"/>
                <a:cs typeface="Yusei Magic"/>
                <a:sym typeface="Yusei Magic"/>
              </a:rPr>
              <a:t>Foundations</a:t>
            </a:r>
            <a:endParaRPr sz="2000" b="1" dirty="0">
              <a:solidFill>
                <a:schemeClr val="accen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705" name="Google Shape;1705;p51">
            <a:extLst>
              <a:ext uri="{FF2B5EF4-FFF2-40B4-BE49-F238E27FC236}">
                <a16:creationId xmlns:a16="http://schemas.microsoft.com/office/drawing/2014/main" id="{385F70F0-D199-AB8A-5D4E-4931AA11CB77}"/>
              </a:ext>
            </a:extLst>
          </p:cNvPr>
          <p:cNvSpPr txBox="1"/>
          <p:nvPr/>
        </p:nvSpPr>
        <p:spPr>
          <a:xfrm>
            <a:off x="716413" y="3012860"/>
            <a:ext cx="1770300" cy="102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Secure platform launch, onboard certified therapists, early adopters.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706" name="Google Shape;1706;p51">
            <a:extLst>
              <a:ext uri="{FF2B5EF4-FFF2-40B4-BE49-F238E27FC236}">
                <a16:creationId xmlns:a16="http://schemas.microsoft.com/office/drawing/2014/main" id="{7433E106-B414-9507-2C8D-BE3337C113AB}"/>
              </a:ext>
            </a:extLst>
          </p:cNvPr>
          <p:cNvSpPr txBox="1"/>
          <p:nvPr/>
        </p:nvSpPr>
        <p:spPr>
          <a:xfrm>
            <a:off x="2696704" y="2283850"/>
            <a:ext cx="1770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Yusei Magic"/>
                <a:ea typeface="Yusei Magic"/>
                <a:cs typeface="Yusei Magic"/>
                <a:sym typeface="Yusei Magic"/>
              </a:rPr>
              <a:t>Expansion</a:t>
            </a:r>
            <a:endParaRPr sz="2000" b="1" dirty="0">
              <a:solidFill>
                <a:schemeClr val="accen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707" name="Google Shape;1707;p51">
            <a:extLst>
              <a:ext uri="{FF2B5EF4-FFF2-40B4-BE49-F238E27FC236}">
                <a16:creationId xmlns:a16="http://schemas.microsoft.com/office/drawing/2014/main" id="{8D35781A-0C0C-900B-BFA9-CE108CF67784}"/>
              </a:ext>
            </a:extLst>
          </p:cNvPr>
          <p:cNvSpPr txBox="1"/>
          <p:nvPr/>
        </p:nvSpPr>
        <p:spPr>
          <a:xfrm>
            <a:off x="2696704" y="3648213"/>
            <a:ext cx="1770300" cy="105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Multilingual therapy, corporate wellness tie-ups, strong brand trust.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708" name="Google Shape;1708;p51">
            <a:extLst>
              <a:ext uri="{FF2B5EF4-FFF2-40B4-BE49-F238E27FC236}">
                <a16:creationId xmlns:a16="http://schemas.microsoft.com/office/drawing/2014/main" id="{D64F2128-6258-44DF-5AAF-8ECF49CD8392}"/>
              </a:ext>
            </a:extLst>
          </p:cNvPr>
          <p:cNvSpPr/>
          <p:nvPr/>
        </p:nvSpPr>
        <p:spPr>
          <a:xfrm>
            <a:off x="1292575" y="2343491"/>
            <a:ext cx="527700" cy="5277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Yusei Magic"/>
                <a:ea typeface="Yusei Magic"/>
                <a:cs typeface="Yusei Magic"/>
                <a:sym typeface="Yusei Magic"/>
              </a:rPr>
              <a:t>1</a:t>
            </a:r>
            <a:endParaRPr sz="1900" b="1">
              <a:solidFill>
                <a:schemeClr val="l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709" name="Google Shape;1709;p51">
            <a:extLst>
              <a:ext uri="{FF2B5EF4-FFF2-40B4-BE49-F238E27FC236}">
                <a16:creationId xmlns:a16="http://schemas.microsoft.com/office/drawing/2014/main" id="{0100379D-E7C3-5C24-67B7-20D492EDC73D}"/>
              </a:ext>
            </a:extLst>
          </p:cNvPr>
          <p:cNvSpPr/>
          <p:nvPr/>
        </p:nvSpPr>
        <p:spPr>
          <a:xfrm>
            <a:off x="3295425" y="2953091"/>
            <a:ext cx="527700" cy="5277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Yusei Magic"/>
                <a:ea typeface="Yusei Magic"/>
                <a:cs typeface="Yusei Magic"/>
                <a:sym typeface="Yusei Magic"/>
              </a:rPr>
              <a:t>2</a:t>
            </a:r>
            <a:endParaRPr sz="1900" b="1">
              <a:solidFill>
                <a:schemeClr val="l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710" name="Google Shape;1710;p51">
            <a:extLst>
              <a:ext uri="{FF2B5EF4-FFF2-40B4-BE49-F238E27FC236}">
                <a16:creationId xmlns:a16="http://schemas.microsoft.com/office/drawing/2014/main" id="{8C6EB575-ACFF-6DA2-315D-4952E4BAF49A}"/>
              </a:ext>
            </a:extLst>
          </p:cNvPr>
          <p:cNvSpPr/>
          <p:nvPr/>
        </p:nvSpPr>
        <p:spPr>
          <a:xfrm>
            <a:off x="5249750" y="2343491"/>
            <a:ext cx="527700" cy="5277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Yusei Magic"/>
                <a:ea typeface="Yusei Magic"/>
                <a:cs typeface="Yusei Magic"/>
                <a:sym typeface="Yusei Magic"/>
              </a:rPr>
              <a:t>3</a:t>
            </a:r>
            <a:endParaRPr sz="1900" b="1">
              <a:solidFill>
                <a:schemeClr val="l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711" name="Google Shape;1711;p51">
            <a:extLst>
              <a:ext uri="{FF2B5EF4-FFF2-40B4-BE49-F238E27FC236}">
                <a16:creationId xmlns:a16="http://schemas.microsoft.com/office/drawing/2014/main" id="{61CEA2CC-0816-A9E8-D92D-D486386DBA16}"/>
              </a:ext>
            </a:extLst>
          </p:cNvPr>
          <p:cNvSpPr/>
          <p:nvPr/>
        </p:nvSpPr>
        <p:spPr>
          <a:xfrm>
            <a:off x="7257765" y="2953091"/>
            <a:ext cx="527700" cy="5277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Yusei Magic"/>
                <a:ea typeface="Yusei Magic"/>
                <a:cs typeface="Yusei Magic"/>
                <a:sym typeface="Yusei Magic"/>
              </a:rPr>
              <a:t>4</a:t>
            </a:r>
            <a:endParaRPr sz="1900" b="1">
              <a:solidFill>
                <a:schemeClr val="lt1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cxnSp>
        <p:nvCxnSpPr>
          <p:cNvPr id="1712" name="Google Shape;1712;p51">
            <a:extLst>
              <a:ext uri="{FF2B5EF4-FFF2-40B4-BE49-F238E27FC236}">
                <a16:creationId xmlns:a16="http://schemas.microsoft.com/office/drawing/2014/main" id="{3B779D92-B8E6-F8F1-FA48-E351B7B2BAD9}"/>
              </a:ext>
            </a:extLst>
          </p:cNvPr>
          <p:cNvCxnSpPr>
            <a:endCxn id="1709" idx="2"/>
          </p:cNvCxnSpPr>
          <p:nvPr/>
        </p:nvCxnSpPr>
        <p:spPr>
          <a:xfrm>
            <a:off x="1820325" y="2607341"/>
            <a:ext cx="1475100" cy="609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3" name="Google Shape;1713;p51">
            <a:extLst>
              <a:ext uri="{FF2B5EF4-FFF2-40B4-BE49-F238E27FC236}">
                <a16:creationId xmlns:a16="http://schemas.microsoft.com/office/drawing/2014/main" id="{65841E85-FDCB-269F-548B-59182B94B816}"/>
              </a:ext>
            </a:extLst>
          </p:cNvPr>
          <p:cNvCxnSpPr>
            <a:endCxn id="1710" idx="2"/>
          </p:cNvCxnSpPr>
          <p:nvPr/>
        </p:nvCxnSpPr>
        <p:spPr>
          <a:xfrm rot="10800000" flipH="1">
            <a:off x="3823250" y="2607341"/>
            <a:ext cx="1426500" cy="609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4" name="Google Shape;1714;p51">
            <a:extLst>
              <a:ext uri="{FF2B5EF4-FFF2-40B4-BE49-F238E27FC236}">
                <a16:creationId xmlns:a16="http://schemas.microsoft.com/office/drawing/2014/main" id="{D100F050-4A0B-2070-94D6-3E2BE81D5B2E}"/>
              </a:ext>
            </a:extLst>
          </p:cNvPr>
          <p:cNvCxnSpPr>
            <a:endCxn id="1711" idx="2"/>
          </p:cNvCxnSpPr>
          <p:nvPr/>
        </p:nvCxnSpPr>
        <p:spPr>
          <a:xfrm>
            <a:off x="5777565" y="2607341"/>
            <a:ext cx="1480200" cy="609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88392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>
          <a:extLst>
            <a:ext uri="{FF2B5EF4-FFF2-40B4-BE49-F238E27FC236}">
              <a16:creationId xmlns:a16="http://schemas.microsoft.com/office/drawing/2014/main" id="{BFD5D340-7140-7E3E-B3C3-32DC3C0B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62">
            <a:extLst>
              <a:ext uri="{FF2B5EF4-FFF2-40B4-BE49-F238E27FC236}">
                <a16:creationId xmlns:a16="http://schemas.microsoft.com/office/drawing/2014/main" id="{9301478F-F2E1-D22D-1C1E-67CEE79EC0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117" y="489775"/>
            <a:ext cx="49539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912" name="Google Shape;1912;p62">
            <a:extLst>
              <a:ext uri="{FF2B5EF4-FFF2-40B4-BE49-F238E27FC236}">
                <a16:creationId xmlns:a16="http://schemas.microsoft.com/office/drawing/2014/main" id="{A1B79C95-DFE3-3021-B861-34CA6BD69898}"/>
              </a:ext>
            </a:extLst>
          </p:cNvPr>
          <p:cNvGrpSpPr/>
          <p:nvPr/>
        </p:nvGrpSpPr>
        <p:grpSpPr>
          <a:xfrm>
            <a:off x="5532666" y="1341275"/>
            <a:ext cx="309000" cy="305294"/>
            <a:chOff x="8360310" y="1124637"/>
            <a:chExt cx="309000" cy="305294"/>
          </a:xfrm>
        </p:grpSpPr>
        <p:sp>
          <p:nvSpPr>
            <p:cNvPr id="1913" name="Google Shape;1913;p62">
              <a:extLst>
                <a:ext uri="{FF2B5EF4-FFF2-40B4-BE49-F238E27FC236}">
                  <a16:creationId xmlns:a16="http://schemas.microsoft.com/office/drawing/2014/main" id="{46BC8135-2E15-F4FF-AC37-08ED61B157EC}"/>
                </a:ext>
              </a:extLst>
            </p:cNvPr>
            <p:cNvSpPr/>
            <p:nvPr/>
          </p:nvSpPr>
          <p:spPr>
            <a:xfrm>
              <a:off x="8360310" y="1124637"/>
              <a:ext cx="309000" cy="305294"/>
            </a:xfrm>
            <a:custGeom>
              <a:avLst/>
              <a:gdLst/>
              <a:ahLst/>
              <a:cxnLst/>
              <a:rect l="l" t="t" r="r" b="b"/>
              <a:pathLst>
                <a:path w="6753" h="6672" extrusionOk="0">
                  <a:moveTo>
                    <a:pt x="2767" y="1"/>
                  </a:moveTo>
                  <a:lnTo>
                    <a:pt x="2645" y="42"/>
                  </a:lnTo>
                  <a:lnTo>
                    <a:pt x="2563" y="82"/>
                  </a:lnTo>
                  <a:lnTo>
                    <a:pt x="2441" y="164"/>
                  </a:lnTo>
                  <a:lnTo>
                    <a:pt x="2360" y="245"/>
                  </a:lnTo>
                  <a:lnTo>
                    <a:pt x="2319" y="367"/>
                  </a:lnTo>
                  <a:lnTo>
                    <a:pt x="2238" y="652"/>
                  </a:lnTo>
                  <a:lnTo>
                    <a:pt x="2197" y="937"/>
                  </a:lnTo>
                  <a:lnTo>
                    <a:pt x="2197" y="1221"/>
                  </a:lnTo>
                  <a:lnTo>
                    <a:pt x="2238" y="1506"/>
                  </a:lnTo>
                  <a:lnTo>
                    <a:pt x="2075" y="1343"/>
                  </a:lnTo>
                  <a:lnTo>
                    <a:pt x="1872" y="1221"/>
                  </a:lnTo>
                  <a:lnTo>
                    <a:pt x="1546" y="1099"/>
                  </a:lnTo>
                  <a:lnTo>
                    <a:pt x="1262" y="1099"/>
                  </a:lnTo>
                  <a:lnTo>
                    <a:pt x="1140" y="1140"/>
                  </a:lnTo>
                  <a:lnTo>
                    <a:pt x="1018" y="1221"/>
                  </a:lnTo>
                  <a:lnTo>
                    <a:pt x="895" y="1343"/>
                  </a:lnTo>
                  <a:lnTo>
                    <a:pt x="855" y="1506"/>
                  </a:lnTo>
                  <a:lnTo>
                    <a:pt x="773" y="1791"/>
                  </a:lnTo>
                  <a:lnTo>
                    <a:pt x="814" y="2075"/>
                  </a:lnTo>
                  <a:lnTo>
                    <a:pt x="855" y="2360"/>
                  </a:lnTo>
                  <a:lnTo>
                    <a:pt x="1018" y="2604"/>
                  </a:lnTo>
                  <a:lnTo>
                    <a:pt x="1180" y="2808"/>
                  </a:lnTo>
                  <a:lnTo>
                    <a:pt x="1384" y="2970"/>
                  </a:lnTo>
                  <a:lnTo>
                    <a:pt x="1018" y="2970"/>
                  </a:lnTo>
                  <a:lnTo>
                    <a:pt x="814" y="3011"/>
                  </a:lnTo>
                  <a:lnTo>
                    <a:pt x="651" y="3052"/>
                  </a:lnTo>
                  <a:lnTo>
                    <a:pt x="407" y="317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1" y="3865"/>
                  </a:lnTo>
                  <a:lnTo>
                    <a:pt x="1" y="4109"/>
                  </a:lnTo>
                  <a:lnTo>
                    <a:pt x="82" y="4353"/>
                  </a:lnTo>
                  <a:lnTo>
                    <a:pt x="245" y="4516"/>
                  </a:lnTo>
                  <a:lnTo>
                    <a:pt x="489" y="4638"/>
                  </a:lnTo>
                  <a:lnTo>
                    <a:pt x="692" y="4719"/>
                  </a:lnTo>
                  <a:lnTo>
                    <a:pt x="936" y="4719"/>
                  </a:lnTo>
                  <a:lnTo>
                    <a:pt x="1424" y="4679"/>
                  </a:lnTo>
                  <a:lnTo>
                    <a:pt x="1424" y="4679"/>
                  </a:lnTo>
                  <a:lnTo>
                    <a:pt x="1180" y="5004"/>
                  </a:lnTo>
                  <a:lnTo>
                    <a:pt x="1099" y="5167"/>
                  </a:lnTo>
                  <a:lnTo>
                    <a:pt x="1058" y="5370"/>
                  </a:lnTo>
                  <a:lnTo>
                    <a:pt x="1018" y="5655"/>
                  </a:lnTo>
                  <a:lnTo>
                    <a:pt x="1099" y="5899"/>
                  </a:lnTo>
                  <a:lnTo>
                    <a:pt x="1140" y="6021"/>
                  </a:lnTo>
                  <a:lnTo>
                    <a:pt x="1221" y="6143"/>
                  </a:lnTo>
                  <a:lnTo>
                    <a:pt x="1343" y="6224"/>
                  </a:lnTo>
                  <a:lnTo>
                    <a:pt x="1465" y="6306"/>
                  </a:lnTo>
                  <a:lnTo>
                    <a:pt x="1709" y="6387"/>
                  </a:lnTo>
                  <a:lnTo>
                    <a:pt x="1994" y="6387"/>
                  </a:lnTo>
                  <a:lnTo>
                    <a:pt x="2238" y="6346"/>
                  </a:lnTo>
                  <a:lnTo>
                    <a:pt x="2482" y="6224"/>
                  </a:lnTo>
                  <a:lnTo>
                    <a:pt x="2726" y="6021"/>
                  </a:lnTo>
                  <a:lnTo>
                    <a:pt x="2889" y="5777"/>
                  </a:lnTo>
                  <a:lnTo>
                    <a:pt x="3011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31"/>
                  </a:lnTo>
                  <a:lnTo>
                    <a:pt x="3743" y="6672"/>
                  </a:lnTo>
                  <a:lnTo>
                    <a:pt x="3906" y="6672"/>
                  </a:lnTo>
                  <a:lnTo>
                    <a:pt x="4109" y="6590"/>
                  </a:lnTo>
                  <a:lnTo>
                    <a:pt x="4312" y="6468"/>
                  </a:lnTo>
                  <a:lnTo>
                    <a:pt x="4475" y="6306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2"/>
                  </a:lnTo>
                  <a:lnTo>
                    <a:pt x="4841" y="5533"/>
                  </a:lnTo>
                  <a:lnTo>
                    <a:pt x="5004" y="5574"/>
                  </a:lnTo>
                  <a:lnTo>
                    <a:pt x="5329" y="5574"/>
                  </a:lnTo>
                  <a:lnTo>
                    <a:pt x="5492" y="5533"/>
                  </a:lnTo>
                  <a:lnTo>
                    <a:pt x="5655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3" y="4923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394"/>
                  </a:lnTo>
                  <a:lnTo>
                    <a:pt x="6183" y="4231"/>
                  </a:lnTo>
                  <a:lnTo>
                    <a:pt x="6102" y="4069"/>
                  </a:lnTo>
                  <a:lnTo>
                    <a:pt x="6021" y="3947"/>
                  </a:lnTo>
                  <a:lnTo>
                    <a:pt x="6183" y="3865"/>
                  </a:lnTo>
                  <a:lnTo>
                    <a:pt x="6346" y="3784"/>
                  </a:lnTo>
                  <a:lnTo>
                    <a:pt x="6468" y="3662"/>
                  </a:lnTo>
                  <a:lnTo>
                    <a:pt x="6590" y="3540"/>
                  </a:lnTo>
                  <a:lnTo>
                    <a:pt x="6672" y="3418"/>
                  </a:lnTo>
                  <a:lnTo>
                    <a:pt x="6712" y="3255"/>
                  </a:lnTo>
                  <a:lnTo>
                    <a:pt x="6753" y="3052"/>
                  </a:lnTo>
                  <a:lnTo>
                    <a:pt x="6712" y="2848"/>
                  </a:lnTo>
                  <a:lnTo>
                    <a:pt x="6672" y="2686"/>
                  </a:lnTo>
                  <a:lnTo>
                    <a:pt x="6590" y="2523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7"/>
                  </a:lnTo>
                  <a:lnTo>
                    <a:pt x="6021" y="2116"/>
                  </a:lnTo>
                  <a:lnTo>
                    <a:pt x="5858" y="2075"/>
                  </a:lnTo>
                  <a:lnTo>
                    <a:pt x="5695" y="2075"/>
                  </a:lnTo>
                  <a:lnTo>
                    <a:pt x="5817" y="1750"/>
                  </a:lnTo>
                  <a:lnTo>
                    <a:pt x="5817" y="1547"/>
                  </a:lnTo>
                  <a:lnTo>
                    <a:pt x="5817" y="1384"/>
                  </a:lnTo>
                  <a:lnTo>
                    <a:pt x="5777" y="1099"/>
                  </a:lnTo>
                  <a:lnTo>
                    <a:pt x="5655" y="855"/>
                  </a:lnTo>
                  <a:lnTo>
                    <a:pt x="5492" y="652"/>
                  </a:lnTo>
                  <a:lnTo>
                    <a:pt x="5370" y="570"/>
                  </a:lnTo>
                  <a:lnTo>
                    <a:pt x="5248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4" y="1262"/>
                  </a:lnTo>
                  <a:lnTo>
                    <a:pt x="3661" y="896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3" y="82"/>
                  </a:lnTo>
                  <a:lnTo>
                    <a:pt x="3011" y="4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2">
              <a:extLst>
                <a:ext uri="{FF2B5EF4-FFF2-40B4-BE49-F238E27FC236}">
                  <a16:creationId xmlns:a16="http://schemas.microsoft.com/office/drawing/2014/main" id="{51819D63-D040-1EF0-1B20-39862A63BA30}"/>
                </a:ext>
              </a:extLst>
            </p:cNvPr>
            <p:cNvSpPr/>
            <p:nvPr/>
          </p:nvSpPr>
          <p:spPr>
            <a:xfrm>
              <a:off x="8444093" y="1206543"/>
              <a:ext cx="169394" cy="160105"/>
            </a:xfrm>
            <a:custGeom>
              <a:avLst/>
              <a:gdLst/>
              <a:ahLst/>
              <a:cxnLst/>
              <a:rect l="l" t="t" r="r" b="b"/>
              <a:pathLst>
                <a:path w="3702" h="3499" extrusionOk="0">
                  <a:moveTo>
                    <a:pt x="2197" y="1"/>
                  </a:moveTo>
                  <a:lnTo>
                    <a:pt x="1912" y="41"/>
                  </a:lnTo>
                  <a:lnTo>
                    <a:pt x="1668" y="41"/>
                  </a:lnTo>
                  <a:lnTo>
                    <a:pt x="1424" y="123"/>
                  </a:lnTo>
                  <a:lnTo>
                    <a:pt x="1180" y="204"/>
                  </a:lnTo>
                  <a:lnTo>
                    <a:pt x="936" y="326"/>
                  </a:lnTo>
                  <a:lnTo>
                    <a:pt x="692" y="489"/>
                  </a:lnTo>
                  <a:lnTo>
                    <a:pt x="488" y="692"/>
                  </a:lnTo>
                  <a:lnTo>
                    <a:pt x="285" y="936"/>
                  </a:lnTo>
                  <a:lnTo>
                    <a:pt x="163" y="1180"/>
                  </a:lnTo>
                  <a:lnTo>
                    <a:pt x="41" y="1465"/>
                  </a:lnTo>
                  <a:lnTo>
                    <a:pt x="0" y="1750"/>
                  </a:lnTo>
                  <a:lnTo>
                    <a:pt x="41" y="2035"/>
                  </a:lnTo>
                  <a:lnTo>
                    <a:pt x="81" y="2360"/>
                  </a:lnTo>
                  <a:lnTo>
                    <a:pt x="203" y="2645"/>
                  </a:lnTo>
                  <a:lnTo>
                    <a:pt x="366" y="2889"/>
                  </a:lnTo>
                  <a:lnTo>
                    <a:pt x="570" y="3092"/>
                  </a:lnTo>
                  <a:lnTo>
                    <a:pt x="814" y="3255"/>
                  </a:lnTo>
                  <a:lnTo>
                    <a:pt x="1058" y="3377"/>
                  </a:lnTo>
                  <a:lnTo>
                    <a:pt x="1342" y="3458"/>
                  </a:lnTo>
                  <a:lnTo>
                    <a:pt x="1627" y="3499"/>
                  </a:lnTo>
                  <a:lnTo>
                    <a:pt x="1912" y="3499"/>
                  </a:lnTo>
                  <a:lnTo>
                    <a:pt x="2197" y="3417"/>
                  </a:lnTo>
                  <a:lnTo>
                    <a:pt x="2481" y="3295"/>
                  </a:lnTo>
                  <a:lnTo>
                    <a:pt x="2725" y="3133"/>
                  </a:lnTo>
                  <a:lnTo>
                    <a:pt x="2969" y="2929"/>
                  </a:lnTo>
                  <a:lnTo>
                    <a:pt x="3173" y="2726"/>
                  </a:lnTo>
                  <a:lnTo>
                    <a:pt x="3376" y="2441"/>
                  </a:lnTo>
                  <a:lnTo>
                    <a:pt x="3539" y="2157"/>
                  </a:lnTo>
                  <a:lnTo>
                    <a:pt x="3620" y="1872"/>
                  </a:lnTo>
                  <a:lnTo>
                    <a:pt x="3702" y="1587"/>
                  </a:lnTo>
                  <a:lnTo>
                    <a:pt x="3702" y="1343"/>
                  </a:lnTo>
                  <a:lnTo>
                    <a:pt x="3661" y="1099"/>
                  </a:lnTo>
                  <a:lnTo>
                    <a:pt x="3580" y="855"/>
                  </a:lnTo>
                  <a:lnTo>
                    <a:pt x="3498" y="652"/>
                  </a:lnTo>
                  <a:lnTo>
                    <a:pt x="3335" y="489"/>
                  </a:lnTo>
                  <a:lnTo>
                    <a:pt x="3173" y="326"/>
                  </a:lnTo>
                  <a:lnTo>
                    <a:pt x="2969" y="204"/>
                  </a:lnTo>
                  <a:lnTo>
                    <a:pt x="2725" y="123"/>
                  </a:lnTo>
                  <a:lnTo>
                    <a:pt x="2441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2">
              <a:extLst>
                <a:ext uri="{FF2B5EF4-FFF2-40B4-BE49-F238E27FC236}">
                  <a16:creationId xmlns:a16="http://schemas.microsoft.com/office/drawing/2014/main" id="{6581EF19-4BBE-99AF-9F97-6F9D63F61147}"/>
                </a:ext>
              </a:extLst>
            </p:cNvPr>
            <p:cNvSpPr/>
            <p:nvPr/>
          </p:nvSpPr>
          <p:spPr>
            <a:xfrm>
              <a:off x="8535287" y="1236332"/>
              <a:ext cx="18623" cy="18669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122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2">
              <a:extLst>
                <a:ext uri="{FF2B5EF4-FFF2-40B4-BE49-F238E27FC236}">
                  <a16:creationId xmlns:a16="http://schemas.microsoft.com/office/drawing/2014/main" id="{7B0F7C4A-A1B9-BA8A-0DDC-DAD8B1C610FF}"/>
                </a:ext>
              </a:extLst>
            </p:cNvPr>
            <p:cNvSpPr/>
            <p:nvPr/>
          </p:nvSpPr>
          <p:spPr>
            <a:xfrm>
              <a:off x="8492458" y="124191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67"/>
                  </a:lnTo>
                  <a:lnTo>
                    <a:pt x="82" y="407"/>
                  </a:lnTo>
                  <a:lnTo>
                    <a:pt x="285" y="407"/>
                  </a:lnTo>
                  <a:lnTo>
                    <a:pt x="367" y="367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326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2">
              <a:extLst>
                <a:ext uri="{FF2B5EF4-FFF2-40B4-BE49-F238E27FC236}">
                  <a16:creationId xmlns:a16="http://schemas.microsoft.com/office/drawing/2014/main" id="{97CE0F03-86C9-639E-ECD5-B96408C551F1}"/>
                </a:ext>
              </a:extLst>
            </p:cNvPr>
            <p:cNvSpPr/>
            <p:nvPr/>
          </p:nvSpPr>
          <p:spPr>
            <a:xfrm>
              <a:off x="8477587" y="1290326"/>
              <a:ext cx="16793" cy="18623"/>
            </a:xfrm>
            <a:custGeom>
              <a:avLst/>
              <a:gdLst/>
              <a:ahLst/>
              <a:cxnLst/>
              <a:rect l="l" t="t" r="r" b="b"/>
              <a:pathLst>
                <a:path w="367" h="407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6" y="285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2">
              <a:extLst>
                <a:ext uri="{FF2B5EF4-FFF2-40B4-BE49-F238E27FC236}">
                  <a16:creationId xmlns:a16="http://schemas.microsoft.com/office/drawing/2014/main" id="{27F36490-9945-BC9D-2644-B67590DFFE9E}"/>
                </a:ext>
              </a:extLst>
            </p:cNvPr>
            <p:cNvSpPr/>
            <p:nvPr/>
          </p:nvSpPr>
          <p:spPr>
            <a:xfrm>
              <a:off x="8516664" y="1318238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7" y="244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2">
              <a:extLst>
                <a:ext uri="{FF2B5EF4-FFF2-40B4-BE49-F238E27FC236}">
                  <a16:creationId xmlns:a16="http://schemas.microsoft.com/office/drawing/2014/main" id="{CEAB796F-F9BF-9EA6-3F3D-6C0F3269A0EF}"/>
                </a:ext>
              </a:extLst>
            </p:cNvPr>
            <p:cNvSpPr/>
            <p:nvPr/>
          </p:nvSpPr>
          <p:spPr>
            <a:xfrm>
              <a:off x="8561324" y="1280991"/>
              <a:ext cx="16793" cy="16793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82" y="1"/>
                  </a:moveTo>
                  <a:lnTo>
                    <a:pt x="41" y="41"/>
                  </a:lnTo>
                  <a:lnTo>
                    <a:pt x="1" y="123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26" y="326"/>
                  </a:lnTo>
                  <a:lnTo>
                    <a:pt x="367" y="245"/>
                  </a:lnTo>
                  <a:lnTo>
                    <a:pt x="367" y="16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2">
              <a:extLst>
                <a:ext uri="{FF2B5EF4-FFF2-40B4-BE49-F238E27FC236}">
                  <a16:creationId xmlns:a16="http://schemas.microsoft.com/office/drawing/2014/main" id="{B6D98DA6-8DA0-53FE-2F15-736BF3ED0795}"/>
                </a:ext>
              </a:extLst>
            </p:cNvPr>
            <p:cNvSpPr/>
            <p:nvPr/>
          </p:nvSpPr>
          <p:spPr>
            <a:xfrm>
              <a:off x="8522247" y="1271702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82" y="407"/>
                  </a:lnTo>
                  <a:lnTo>
                    <a:pt x="245" y="40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1" name="Google Shape;1921;p62">
            <a:extLst>
              <a:ext uri="{FF2B5EF4-FFF2-40B4-BE49-F238E27FC236}">
                <a16:creationId xmlns:a16="http://schemas.microsoft.com/office/drawing/2014/main" id="{AA5537C8-1B75-F9A8-4053-FE62E86BFC34}"/>
              </a:ext>
            </a:extLst>
          </p:cNvPr>
          <p:cNvSpPr/>
          <p:nvPr/>
        </p:nvSpPr>
        <p:spPr>
          <a:xfrm rot="2037842">
            <a:off x="1045920" y="656312"/>
            <a:ext cx="2997993" cy="2058854"/>
          </a:xfrm>
          <a:custGeom>
            <a:avLst/>
            <a:gdLst/>
            <a:ahLst/>
            <a:cxnLst/>
            <a:rect l="l" t="t" r="r" b="b"/>
            <a:pathLst>
              <a:path w="16190" h="11268" extrusionOk="0">
                <a:moveTo>
                  <a:pt x="15945" y="1"/>
                </a:moveTo>
                <a:lnTo>
                  <a:pt x="15864" y="41"/>
                </a:lnTo>
                <a:lnTo>
                  <a:pt x="12895" y="2319"/>
                </a:lnTo>
                <a:lnTo>
                  <a:pt x="9844" y="4516"/>
                </a:lnTo>
                <a:lnTo>
                  <a:pt x="6793" y="6631"/>
                </a:lnTo>
                <a:lnTo>
                  <a:pt x="3661" y="8705"/>
                </a:lnTo>
                <a:lnTo>
                  <a:pt x="1871" y="9804"/>
                </a:lnTo>
                <a:lnTo>
                  <a:pt x="82" y="10942"/>
                </a:lnTo>
                <a:lnTo>
                  <a:pt x="41" y="10983"/>
                </a:lnTo>
                <a:lnTo>
                  <a:pt x="0" y="11064"/>
                </a:lnTo>
                <a:lnTo>
                  <a:pt x="0" y="11105"/>
                </a:lnTo>
                <a:lnTo>
                  <a:pt x="41" y="11186"/>
                </a:lnTo>
                <a:lnTo>
                  <a:pt x="82" y="11227"/>
                </a:lnTo>
                <a:lnTo>
                  <a:pt x="122" y="11268"/>
                </a:lnTo>
                <a:lnTo>
                  <a:pt x="285" y="11268"/>
                </a:lnTo>
                <a:lnTo>
                  <a:pt x="3458" y="9275"/>
                </a:lnTo>
                <a:lnTo>
                  <a:pt x="6631" y="7200"/>
                </a:lnTo>
                <a:lnTo>
                  <a:pt x="9722" y="5044"/>
                </a:lnTo>
                <a:lnTo>
                  <a:pt x="12773" y="2848"/>
                </a:lnTo>
                <a:lnTo>
                  <a:pt x="14440" y="1587"/>
                </a:lnTo>
                <a:lnTo>
                  <a:pt x="16108" y="326"/>
                </a:lnTo>
                <a:lnTo>
                  <a:pt x="16149" y="245"/>
                </a:lnTo>
                <a:lnTo>
                  <a:pt x="16189" y="204"/>
                </a:lnTo>
                <a:lnTo>
                  <a:pt x="16149" y="123"/>
                </a:lnTo>
                <a:lnTo>
                  <a:pt x="16108" y="82"/>
                </a:lnTo>
                <a:lnTo>
                  <a:pt x="15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2" name="Google Shape;1922;p62">
            <a:extLst>
              <a:ext uri="{FF2B5EF4-FFF2-40B4-BE49-F238E27FC236}">
                <a16:creationId xmlns:a16="http://schemas.microsoft.com/office/drawing/2014/main" id="{A800254C-58D9-3D71-FC2F-0703336C25D1}"/>
              </a:ext>
            </a:extLst>
          </p:cNvPr>
          <p:cNvGrpSpPr/>
          <p:nvPr/>
        </p:nvGrpSpPr>
        <p:grpSpPr>
          <a:xfrm>
            <a:off x="5304469" y="1338088"/>
            <a:ext cx="3000007" cy="3239606"/>
            <a:chOff x="6583232" y="3021792"/>
            <a:chExt cx="1074809" cy="1160650"/>
          </a:xfrm>
        </p:grpSpPr>
        <p:sp>
          <p:nvSpPr>
            <p:cNvPr id="1923" name="Google Shape;1923;p62">
              <a:extLst>
                <a:ext uri="{FF2B5EF4-FFF2-40B4-BE49-F238E27FC236}">
                  <a16:creationId xmlns:a16="http://schemas.microsoft.com/office/drawing/2014/main" id="{1E926EAD-360A-BC2D-30B3-BC05A02C0C59}"/>
                </a:ext>
              </a:extLst>
            </p:cNvPr>
            <p:cNvSpPr/>
            <p:nvPr/>
          </p:nvSpPr>
          <p:spPr>
            <a:xfrm>
              <a:off x="6588447" y="3505299"/>
              <a:ext cx="499227" cy="594459"/>
            </a:xfrm>
            <a:custGeom>
              <a:avLst/>
              <a:gdLst/>
              <a:ahLst/>
              <a:cxnLst/>
              <a:rect l="l" t="t" r="r" b="b"/>
              <a:pathLst>
                <a:path w="25944" h="30893" extrusionOk="0">
                  <a:moveTo>
                    <a:pt x="4733" y="1"/>
                  </a:moveTo>
                  <a:lnTo>
                    <a:pt x="4569" y="273"/>
                  </a:lnTo>
                  <a:lnTo>
                    <a:pt x="4406" y="762"/>
                  </a:lnTo>
                  <a:lnTo>
                    <a:pt x="4189" y="1850"/>
                  </a:lnTo>
                  <a:lnTo>
                    <a:pt x="4080" y="2829"/>
                  </a:lnTo>
                  <a:lnTo>
                    <a:pt x="4080" y="3699"/>
                  </a:lnTo>
                  <a:lnTo>
                    <a:pt x="4080" y="4406"/>
                  </a:lnTo>
                  <a:lnTo>
                    <a:pt x="4134" y="4950"/>
                  </a:lnTo>
                  <a:lnTo>
                    <a:pt x="4162" y="5167"/>
                  </a:lnTo>
                  <a:lnTo>
                    <a:pt x="4080" y="4624"/>
                  </a:lnTo>
                  <a:lnTo>
                    <a:pt x="3917" y="3536"/>
                  </a:lnTo>
                  <a:lnTo>
                    <a:pt x="3699" y="2503"/>
                  </a:lnTo>
                  <a:lnTo>
                    <a:pt x="3427" y="1469"/>
                  </a:lnTo>
                  <a:lnTo>
                    <a:pt x="3210" y="925"/>
                  </a:lnTo>
                  <a:lnTo>
                    <a:pt x="3047" y="653"/>
                  </a:lnTo>
                  <a:lnTo>
                    <a:pt x="2883" y="436"/>
                  </a:lnTo>
                  <a:lnTo>
                    <a:pt x="2720" y="327"/>
                  </a:lnTo>
                  <a:lnTo>
                    <a:pt x="2557" y="327"/>
                  </a:lnTo>
                  <a:lnTo>
                    <a:pt x="2340" y="490"/>
                  </a:lnTo>
                  <a:lnTo>
                    <a:pt x="2122" y="817"/>
                  </a:lnTo>
                  <a:lnTo>
                    <a:pt x="2068" y="1034"/>
                  </a:lnTo>
                  <a:lnTo>
                    <a:pt x="2013" y="1306"/>
                  </a:lnTo>
                  <a:lnTo>
                    <a:pt x="1959" y="1850"/>
                  </a:lnTo>
                  <a:lnTo>
                    <a:pt x="1959" y="2503"/>
                  </a:lnTo>
                  <a:lnTo>
                    <a:pt x="2013" y="3210"/>
                  </a:lnTo>
                  <a:lnTo>
                    <a:pt x="2231" y="4569"/>
                  </a:lnTo>
                  <a:lnTo>
                    <a:pt x="2394" y="5657"/>
                  </a:lnTo>
                  <a:lnTo>
                    <a:pt x="2394" y="5657"/>
                  </a:lnTo>
                  <a:lnTo>
                    <a:pt x="1959" y="2938"/>
                  </a:lnTo>
                  <a:lnTo>
                    <a:pt x="1904" y="2448"/>
                  </a:lnTo>
                  <a:lnTo>
                    <a:pt x="1741" y="2013"/>
                  </a:lnTo>
                  <a:lnTo>
                    <a:pt x="1578" y="1796"/>
                  </a:lnTo>
                  <a:lnTo>
                    <a:pt x="1415" y="1632"/>
                  </a:lnTo>
                  <a:lnTo>
                    <a:pt x="1197" y="1524"/>
                  </a:lnTo>
                  <a:lnTo>
                    <a:pt x="980" y="1469"/>
                  </a:lnTo>
                  <a:lnTo>
                    <a:pt x="708" y="1524"/>
                  </a:lnTo>
                  <a:lnTo>
                    <a:pt x="436" y="1687"/>
                  </a:lnTo>
                  <a:lnTo>
                    <a:pt x="218" y="1904"/>
                  </a:lnTo>
                  <a:lnTo>
                    <a:pt x="110" y="2176"/>
                  </a:lnTo>
                  <a:lnTo>
                    <a:pt x="1" y="2503"/>
                  </a:lnTo>
                  <a:lnTo>
                    <a:pt x="1" y="2883"/>
                  </a:lnTo>
                  <a:lnTo>
                    <a:pt x="55" y="3753"/>
                  </a:lnTo>
                  <a:lnTo>
                    <a:pt x="164" y="4624"/>
                  </a:lnTo>
                  <a:lnTo>
                    <a:pt x="273" y="5385"/>
                  </a:lnTo>
                  <a:lnTo>
                    <a:pt x="436" y="7071"/>
                  </a:lnTo>
                  <a:lnTo>
                    <a:pt x="654" y="8811"/>
                  </a:lnTo>
                  <a:lnTo>
                    <a:pt x="762" y="9954"/>
                  </a:lnTo>
                  <a:lnTo>
                    <a:pt x="871" y="11041"/>
                  </a:lnTo>
                  <a:lnTo>
                    <a:pt x="871" y="12183"/>
                  </a:lnTo>
                  <a:lnTo>
                    <a:pt x="980" y="13326"/>
                  </a:lnTo>
                  <a:lnTo>
                    <a:pt x="1469" y="16262"/>
                  </a:lnTo>
                  <a:lnTo>
                    <a:pt x="2013" y="19145"/>
                  </a:lnTo>
                  <a:lnTo>
                    <a:pt x="2720" y="22027"/>
                  </a:lnTo>
                  <a:lnTo>
                    <a:pt x="3536" y="24856"/>
                  </a:lnTo>
                  <a:lnTo>
                    <a:pt x="3808" y="25671"/>
                  </a:lnTo>
                  <a:lnTo>
                    <a:pt x="4080" y="26487"/>
                  </a:lnTo>
                  <a:lnTo>
                    <a:pt x="4461" y="27249"/>
                  </a:lnTo>
                  <a:lnTo>
                    <a:pt x="4841" y="28010"/>
                  </a:lnTo>
                  <a:lnTo>
                    <a:pt x="5276" y="28717"/>
                  </a:lnTo>
                  <a:lnTo>
                    <a:pt x="5820" y="29370"/>
                  </a:lnTo>
                  <a:lnTo>
                    <a:pt x="6419" y="29914"/>
                  </a:lnTo>
                  <a:lnTo>
                    <a:pt x="6745" y="30185"/>
                  </a:lnTo>
                  <a:lnTo>
                    <a:pt x="7071" y="30403"/>
                  </a:lnTo>
                  <a:lnTo>
                    <a:pt x="7615" y="30621"/>
                  </a:lnTo>
                  <a:lnTo>
                    <a:pt x="8213" y="30784"/>
                  </a:lnTo>
                  <a:lnTo>
                    <a:pt x="8812" y="30893"/>
                  </a:lnTo>
                  <a:lnTo>
                    <a:pt x="9464" y="30893"/>
                  </a:lnTo>
                  <a:lnTo>
                    <a:pt x="10171" y="30838"/>
                  </a:lnTo>
                  <a:lnTo>
                    <a:pt x="10878" y="30729"/>
                  </a:lnTo>
                  <a:lnTo>
                    <a:pt x="11585" y="30566"/>
                  </a:lnTo>
                  <a:lnTo>
                    <a:pt x="12292" y="30349"/>
                  </a:lnTo>
                  <a:lnTo>
                    <a:pt x="13652" y="29859"/>
                  </a:lnTo>
                  <a:lnTo>
                    <a:pt x="15012" y="29315"/>
                  </a:lnTo>
                  <a:lnTo>
                    <a:pt x="16263" y="28717"/>
                  </a:lnTo>
                  <a:lnTo>
                    <a:pt x="17350" y="28228"/>
                  </a:lnTo>
                  <a:lnTo>
                    <a:pt x="18547" y="27575"/>
                  </a:lnTo>
                  <a:lnTo>
                    <a:pt x="19743" y="26868"/>
                  </a:lnTo>
                  <a:lnTo>
                    <a:pt x="20940" y="26161"/>
                  </a:lnTo>
                  <a:lnTo>
                    <a:pt x="22082" y="25345"/>
                  </a:lnTo>
                  <a:lnTo>
                    <a:pt x="23007" y="24692"/>
                  </a:lnTo>
                  <a:lnTo>
                    <a:pt x="24530" y="23496"/>
                  </a:lnTo>
                  <a:lnTo>
                    <a:pt x="25128" y="23006"/>
                  </a:lnTo>
                  <a:lnTo>
                    <a:pt x="25563" y="22571"/>
                  </a:lnTo>
                  <a:lnTo>
                    <a:pt x="25889" y="22191"/>
                  </a:lnTo>
                  <a:lnTo>
                    <a:pt x="25944" y="22082"/>
                  </a:lnTo>
                  <a:lnTo>
                    <a:pt x="25944" y="21973"/>
                  </a:lnTo>
                  <a:lnTo>
                    <a:pt x="22463" y="14033"/>
                  </a:lnTo>
                  <a:lnTo>
                    <a:pt x="21375" y="15012"/>
                  </a:lnTo>
                  <a:lnTo>
                    <a:pt x="20233" y="15936"/>
                  </a:lnTo>
                  <a:lnTo>
                    <a:pt x="19091" y="16861"/>
                  </a:lnTo>
                  <a:lnTo>
                    <a:pt x="17949" y="17731"/>
                  </a:lnTo>
                  <a:lnTo>
                    <a:pt x="16752" y="18601"/>
                  </a:lnTo>
                  <a:lnTo>
                    <a:pt x="15501" y="19362"/>
                  </a:lnTo>
                  <a:lnTo>
                    <a:pt x="14250" y="20124"/>
                  </a:lnTo>
                  <a:lnTo>
                    <a:pt x="12999" y="20885"/>
                  </a:lnTo>
                  <a:lnTo>
                    <a:pt x="12456" y="21157"/>
                  </a:lnTo>
                  <a:lnTo>
                    <a:pt x="11912" y="21320"/>
                  </a:lnTo>
                  <a:lnTo>
                    <a:pt x="11640" y="21375"/>
                  </a:lnTo>
                  <a:lnTo>
                    <a:pt x="11368" y="21375"/>
                  </a:lnTo>
                  <a:lnTo>
                    <a:pt x="11096" y="21320"/>
                  </a:lnTo>
                  <a:lnTo>
                    <a:pt x="10824" y="21212"/>
                  </a:lnTo>
                  <a:lnTo>
                    <a:pt x="10606" y="21103"/>
                  </a:lnTo>
                  <a:lnTo>
                    <a:pt x="10443" y="20940"/>
                  </a:lnTo>
                  <a:lnTo>
                    <a:pt x="10226" y="20559"/>
                  </a:lnTo>
                  <a:lnTo>
                    <a:pt x="10063" y="20178"/>
                  </a:lnTo>
                  <a:lnTo>
                    <a:pt x="9899" y="19743"/>
                  </a:lnTo>
                  <a:lnTo>
                    <a:pt x="9464" y="17785"/>
                  </a:lnTo>
                  <a:lnTo>
                    <a:pt x="9029" y="15827"/>
                  </a:lnTo>
                  <a:lnTo>
                    <a:pt x="8703" y="13815"/>
                  </a:lnTo>
                  <a:lnTo>
                    <a:pt x="8485" y="11857"/>
                  </a:lnTo>
                  <a:lnTo>
                    <a:pt x="8322" y="10117"/>
                  </a:lnTo>
                  <a:lnTo>
                    <a:pt x="8213" y="8376"/>
                  </a:lnTo>
                  <a:lnTo>
                    <a:pt x="8159" y="6636"/>
                  </a:lnTo>
                  <a:lnTo>
                    <a:pt x="7996" y="4896"/>
                  </a:lnTo>
                  <a:lnTo>
                    <a:pt x="7778" y="2992"/>
                  </a:lnTo>
                  <a:lnTo>
                    <a:pt x="7724" y="2176"/>
                  </a:lnTo>
                  <a:lnTo>
                    <a:pt x="7615" y="1469"/>
                  </a:lnTo>
                  <a:lnTo>
                    <a:pt x="7506" y="871"/>
                  </a:lnTo>
                  <a:lnTo>
                    <a:pt x="7398" y="599"/>
                  </a:lnTo>
                  <a:lnTo>
                    <a:pt x="7289" y="381"/>
                  </a:lnTo>
                  <a:lnTo>
                    <a:pt x="7180" y="273"/>
                  </a:lnTo>
                  <a:lnTo>
                    <a:pt x="7017" y="110"/>
                  </a:lnTo>
                  <a:lnTo>
                    <a:pt x="6799" y="55"/>
                  </a:lnTo>
                  <a:lnTo>
                    <a:pt x="6582" y="55"/>
                  </a:lnTo>
                  <a:lnTo>
                    <a:pt x="6364" y="110"/>
                  </a:lnTo>
                  <a:lnTo>
                    <a:pt x="6201" y="273"/>
                  </a:lnTo>
                  <a:lnTo>
                    <a:pt x="6092" y="545"/>
                  </a:lnTo>
                  <a:lnTo>
                    <a:pt x="6038" y="925"/>
                  </a:lnTo>
                  <a:lnTo>
                    <a:pt x="5984" y="1306"/>
                  </a:lnTo>
                  <a:lnTo>
                    <a:pt x="5929" y="1741"/>
                  </a:lnTo>
                  <a:lnTo>
                    <a:pt x="5984" y="2720"/>
                  </a:lnTo>
                  <a:lnTo>
                    <a:pt x="6092" y="3645"/>
                  </a:lnTo>
                  <a:lnTo>
                    <a:pt x="6201" y="4460"/>
                  </a:lnTo>
                  <a:lnTo>
                    <a:pt x="6310" y="5276"/>
                  </a:lnTo>
                  <a:lnTo>
                    <a:pt x="6310" y="5276"/>
                  </a:lnTo>
                  <a:lnTo>
                    <a:pt x="6147" y="4134"/>
                  </a:lnTo>
                  <a:lnTo>
                    <a:pt x="5929" y="2992"/>
                  </a:lnTo>
                  <a:lnTo>
                    <a:pt x="5657" y="1850"/>
                  </a:lnTo>
                  <a:lnTo>
                    <a:pt x="5331" y="762"/>
                  </a:lnTo>
                  <a:lnTo>
                    <a:pt x="5168" y="381"/>
                  </a:lnTo>
                  <a:lnTo>
                    <a:pt x="5005" y="110"/>
                  </a:lnTo>
                  <a:lnTo>
                    <a:pt x="48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2">
              <a:extLst>
                <a:ext uri="{FF2B5EF4-FFF2-40B4-BE49-F238E27FC236}">
                  <a16:creationId xmlns:a16="http://schemas.microsoft.com/office/drawing/2014/main" id="{D60B35EF-4BB0-61A8-CEE2-CEF655CCE9E5}"/>
                </a:ext>
              </a:extLst>
            </p:cNvPr>
            <p:cNvSpPr/>
            <p:nvPr/>
          </p:nvSpPr>
          <p:spPr>
            <a:xfrm>
              <a:off x="6583232" y="3500065"/>
              <a:ext cx="509676" cy="604926"/>
            </a:xfrm>
            <a:custGeom>
              <a:avLst/>
              <a:gdLst/>
              <a:ahLst/>
              <a:cxnLst/>
              <a:rect l="l" t="t" r="r" b="b"/>
              <a:pathLst>
                <a:path w="26487" h="31437" extrusionOk="0">
                  <a:moveTo>
                    <a:pt x="5091" y="588"/>
                  </a:moveTo>
                  <a:lnTo>
                    <a:pt x="5221" y="762"/>
                  </a:lnTo>
                  <a:lnTo>
                    <a:pt x="5384" y="1197"/>
                  </a:lnTo>
                  <a:lnTo>
                    <a:pt x="5547" y="1687"/>
                  </a:lnTo>
                  <a:lnTo>
                    <a:pt x="5819" y="2883"/>
                  </a:lnTo>
                  <a:lnTo>
                    <a:pt x="6091" y="4080"/>
                  </a:lnTo>
                  <a:lnTo>
                    <a:pt x="6363" y="5657"/>
                  </a:lnTo>
                  <a:lnTo>
                    <a:pt x="6363" y="5766"/>
                  </a:lnTo>
                  <a:lnTo>
                    <a:pt x="6472" y="5820"/>
                  </a:lnTo>
                  <a:lnTo>
                    <a:pt x="6635" y="5820"/>
                  </a:lnTo>
                  <a:lnTo>
                    <a:pt x="6744" y="5766"/>
                  </a:lnTo>
                  <a:lnTo>
                    <a:pt x="6798" y="5711"/>
                  </a:lnTo>
                  <a:lnTo>
                    <a:pt x="6853" y="5603"/>
                  </a:lnTo>
                  <a:lnTo>
                    <a:pt x="6853" y="5494"/>
                  </a:lnTo>
                  <a:lnTo>
                    <a:pt x="6635" y="3971"/>
                  </a:lnTo>
                  <a:lnTo>
                    <a:pt x="6472" y="2666"/>
                  </a:lnTo>
                  <a:lnTo>
                    <a:pt x="6472" y="1959"/>
                  </a:lnTo>
                  <a:lnTo>
                    <a:pt x="6526" y="1306"/>
                  </a:lnTo>
                  <a:lnTo>
                    <a:pt x="6635" y="925"/>
                  </a:lnTo>
                  <a:lnTo>
                    <a:pt x="6690" y="762"/>
                  </a:lnTo>
                  <a:lnTo>
                    <a:pt x="6798" y="653"/>
                  </a:lnTo>
                  <a:lnTo>
                    <a:pt x="6853" y="599"/>
                  </a:lnTo>
                  <a:lnTo>
                    <a:pt x="6907" y="599"/>
                  </a:lnTo>
                  <a:lnTo>
                    <a:pt x="7125" y="653"/>
                  </a:lnTo>
                  <a:lnTo>
                    <a:pt x="7288" y="762"/>
                  </a:lnTo>
                  <a:lnTo>
                    <a:pt x="7397" y="925"/>
                  </a:lnTo>
                  <a:lnTo>
                    <a:pt x="7560" y="1306"/>
                  </a:lnTo>
                  <a:lnTo>
                    <a:pt x="7669" y="1687"/>
                  </a:lnTo>
                  <a:lnTo>
                    <a:pt x="7723" y="2557"/>
                  </a:lnTo>
                  <a:lnTo>
                    <a:pt x="7941" y="4787"/>
                  </a:lnTo>
                  <a:lnTo>
                    <a:pt x="8049" y="6201"/>
                  </a:lnTo>
                  <a:lnTo>
                    <a:pt x="8158" y="7561"/>
                  </a:lnTo>
                  <a:lnTo>
                    <a:pt x="8321" y="10334"/>
                  </a:lnTo>
                  <a:lnTo>
                    <a:pt x="8430" y="11694"/>
                  </a:lnTo>
                  <a:lnTo>
                    <a:pt x="8539" y="12999"/>
                  </a:lnTo>
                  <a:lnTo>
                    <a:pt x="8756" y="14305"/>
                  </a:lnTo>
                  <a:lnTo>
                    <a:pt x="8974" y="15610"/>
                  </a:lnTo>
                  <a:lnTo>
                    <a:pt x="9191" y="16915"/>
                  </a:lnTo>
                  <a:lnTo>
                    <a:pt x="9463" y="18275"/>
                  </a:lnTo>
                  <a:lnTo>
                    <a:pt x="9735" y="19471"/>
                  </a:lnTo>
                  <a:lnTo>
                    <a:pt x="9898" y="20015"/>
                  </a:lnTo>
                  <a:lnTo>
                    <a:pt x="10116" y="20613"/>
                  </a:lnTo>
                  <a:lnTo>
                    <a:pt x="10334" y="21049"/>
                  </a:lnTo>
                  <a:lnTo>
                    <a:pt x="10605" y="21429"/>
                  </a:lnTo>
                  <a:lnTo>
                    <a:pt x="10769" y="21592"/>
                  </a:lnTo>
                  <a:lnTo>
                    <a:pt x="10986" y="21756"/>
                  </a:lnTo>
                  <a:lnTo>
                    <a:pt x="11204" y="21864"/>
                  </a:lnTo>
                  <a:lnTo>
                    <a:pt x="11421" y="21919"/>
                  </a:lnTo>
                  <a:lnTo>
                    <a:pt x="12020" y="21919"/>
                  </a:lnTo>
                  <a:lnTo>
                    <a:pt x="12563" y="21756"/>
                  </a:lnTo>
                  <a:lnTo>
                    <a:pt x="13107" y="21538"/>
                  </a:lnTo>
                  <a:lnTo>
                    <a:pt x="13597" y="21266"/>
                  </a:lnTo>
                  <a:lnTo>
                    <a:pt x="14848" y="20559"/>
                  </a:lnTo>
                  <a:lnTo>
                    <a:pt x="16099" y="19798"/>
                  </a:lnTo>
                  <a:lnTo>
                    <a:pt x="17295" y="18982"/>
                  </a:lnTo>
                  <a:lnTo>
                    <a:pt x="18492" y="18166"/>
                  </a:lnTo>
                  <a:lnTo>
                    <a:pt x="19634" y="17296"/>
                  </a:lnTo>
                  <a:lnTo>
                    <a:pt x="20776" y="16371"/>
                  </a:lnTo>
                  <a:lnTo>
                    <a:pt x="21864" y="15447"/>
                  </a:lnTo>
                  <a:lnTo>
                    <a:pt x="22651" y="14777"/>
                  </a:lnTo>
                  <a:lnTo>
                    <a:pt x="22651" y="14777"/>
                  </a:lnTo>
                  <a:lnTo>
                    <a:pt x="24746" y="19580"/>
                  </a:lnTo>
                  <a:lnTo>
                    <a:pt x="25834" y="22082"/>
                  </a:lnTo>
                  <a:lnTo>
                    <a:pt x="25943" y="22245"/>
                  </a:lnTo>
                  <a:lnTo>
                    <a:pt x="25943" y="22299"/>
                  </a:lnTo>
                  <a:lnTo>
                    <a:pt x="25888" y="22408"/>
                  </a:lnTo>
                  <a:lnTo>
                    <a:pt x="25562" y="22680"/>
                  </a:lnTo>
                  <a:lnTo>
                    <a:pt x="25127" y="23170"/>
                  </a:lnTo>
                  <a:lnTo>
                    <a:pt x="24707" y="23496"/>
                  </a:lnTo>
                  <a:lnTo>
                    <a:pt x="24692" y="23496"/>
                  </a:lnTo>
                  <a:lnTo>
                    <a:pt x="24637" y="23550"/>
                  </a:lnTo>
                  <a:lnTo>
                    <a:pt x="22679" y="25073"/>
                  </a:lnTo>
                  <a:lnTo>
                    <a:pt x="21700" y="25780"/>
                  </a:lnTo>
                  <a:lnTo>
                    <a:pt x="20667" y="26433"/>
                  </a:lnTo>
                  <a:lnTo>
                    <a:pt x="19579" y="27085"/>
                  </a:lnTo>
                  <a:lnTo>
                    <a:pt x="18492" y="27738"/>
                  </a:lnTo>
                  <a:lnTo>
                    <a:pt x="17349" y="28336"/>
                  </a:lnTo>
                  <a:lnTo>
                    <a:pt x="16207" y="28880"/>
                  </a:lnTo>
                  <a:lnTo>
                    <a:pt x="15174" y="29370"/>
                  </a:lnTo>
                  <a:lnTo>
                    <a:pt x="14141" y="29805"/>
                  </a:lnTo>
                  <a:lnTo>
                    <a:pt x="13053" y="30186"/>
                  </a:lnTo>
                  <a:lnTo>
                    <a:pt x="11965" y="30512"/>
                  </a:lnTo>
                  <a:lnTo>
                    <a:pt x="10986" y="30729"/>
                  </a:lnTo>
                  <a:lnTo>
                    <a:pt x="10442" y="30838"/>
                  </a:lnTo>
                  <a:lnTo>
                    <a:pt x="9898" y="30893"/>
                  </a:lnTo>
                  <a:lnTo>
                    <a:pt x="9409" y="30893"/>
                  </a:lnTo>
                  <a:lnTo>
                    <a:pt x="8865" y="30838"/>
                  </a:lnTo>
                  <a:lnTo>
                    <a:pt x="8376" y="30784"/>
                  </a:lnTo>
                  <a:lnTo>
                    <a:pt x="7886" y="30621"/>
                  </a:lnTo>
                  <a:lnTo>
                    <a:pt x="7342" y="30349"/>
                  </a:lnTo>
                  <a:lnTo>
                    <a:pt x="6907" y="30022"/>
                  </a:lnTo>
                  <a:lnTo>
                    <a:pt x="6472" y="29642"/>
                  </a:lnTo>
                  <a:lnTo>
                    <a:pt x="6091" y="29261"/>
                  </a:lnTo>
                  <a:lnTo>
                    <a:pt x="5711" y="28771"/>
                  </a:lnTo>
                  <a:lnTo>
                    <a:pt x="5384" y="28282"/>
                  </a:lnTo>
                  <a:lnTo>
                    <a:pt x="5112" y="27793"/>
                  </a:lnTo>
                  <a:lnTo>
                    <a:pt x="4895" y="27249"/>
                  </a:lnTo>
                  <a:lnTo>
                    <a:pt x="4351" y="25998"/>
                  </a:lnTo>
                  <a:lnTo>
                    <a:pt x="3916" y="24692"/>
                  </a:lnTo>
                  <a:lnTo>
                    <a:pt x="3535" y="23333"/>
                  </a:lnTo>
                  <a:lnTo>
                    <a:pt x="3154" y="21973"/>
                  </a:lnTo>
                  <a:lnTo>
                    <a:pt x="2828" y="20505"/>
                  </a:lnTo>
                  <a:lnTo>
                    <a:pt x="2447" y="18982"/>
                  </a:lnTo>
                  <a:lnTo>
                    <a:pt x="2175" y="17459"/>
                  </a:lnTo>
                  <a:lnTo>
                    <a:pt x="1904" y="15936"/>
                  </a:lnTo>
                  <a:lnTo>
                    <a:pt x="1632" y="14413"/>
                  </a:lnTo>
                  <a:lnTo>
                    <a:pt x="1468" y="12836"/>
                  </a:lnTo>
                  <a:lnTo>
                    <a:pt x="1360" y="11368"/>
                  </a:lnTo>
                  <a:lnTo>
                    <a:pt x="1305" y="9899"/>
                  </a:lnTo>
                  <a:lnTo>
                    <a:pt x="1088" y="8159"/>
                  </a:lnTo>
                  <a:lnTo>
                    <a:pt x="870" y="6418"/>
                  </a:lnTo>
                  <a:lnTo>
                    <a:pt x="707" y="4950"/>
                  </a:lnTo>
                  <a:lnTo>
                    <a:pt x="598" y="4297"/>
                  </a:lnTo>
                  <a:lnTo>
                    <a:pt x="544" y="3645"/>
                  </a:lnTo>
                  <a:lnTo>
                    <a:pt x="544" y="2992"/>
                  </a:lnTo>
                  <a:lnTo>
                    <a:pt x="544" y="2720"/>
                  </a:lnTo>
                  <a:lnTo>
                    <a:pt x="653" y="2394"/>
                  </a:lnTo>
                  <a:lnTo>
                    <a:pt x="816" y="2231"/>
                  </a:lnTo>
                  <a:lnTo>
                    <a:pt x="979" y="2122"/>
                  </a:lnTo>
                  <a:lnTo>
                    <a:pt x="1142" y="2068"/>
                  </a:lnTo>
                  <a:lnTo>
                    <a:pt x="1305" y="2068"/>
                  </a:lnTo>
                  <a:lnTo>
                    <a:pt x="1468" y="2122"/>
                  </a:lnTo>
                  <a:lnTo>
                    <a:pt x="1577" y="2231"/>
                  </a:lnTo>
                  <a:lnTo>
                    <a:pt x="1740" y="2394"/>
                  </a:lnTo>
                  <a:lnTo>
                    <a:pt x="1849" y="2557"/>
                  </a:lnTo>
                  <a:lnTo>
                    <a:pt x="1958" y="2938"/>
                  </a:lnTo>
                  <a:lnTo>
                    <a:pt x="2012" y="3482"/>
                  </a:lnTo>
                  <a:lnTo>
                    <a:pt x="2067" y="3781"/>
                  </a:lnTo>
                  <a:lnTo>
                    <a:pt x="2067" y="3781"/>
                  </a:lnTo>
                  <a:lnTo>
                    <a:pt x="2121" y="4189"/>
                  </a:lnTo>
                  <a:lnTo>
                    <a:pt x="2280" y="5063"/>
                  </a:lnTo>
                  <a:lnTo>
                    <a:pt x="2280" y="5063"/>
                  </a:lnTo>
                  <a:lnTo>
                    <a:pt x="2393" y="5929"/>
                  </a:lnTo>
                  <a:lnTo>
                    <a:pt x="2436" y="5920"/>
                  </a:lnTo>
                  <a:lnTo>
                    <a:pt x="2436" y="5920"/>
                  </a:lnTo>
                  <a:lnTo>
                    <a:pt x="2447" y="5983"/>
                  </a:lnTo>
                  <a:lnTo>
                    <a:pt x="2447" y="6092"/>
                  </a:lnTo>
                  <a:lnTo>
                    <a:pt x="2556" y="6147"/>
                  </a:lnTo>
                  <a:lnTo>
                    <a:pt x="2719" y="6147"/>
                  </a:lnTo>
                  <a:lnTo>
                    <a:pt x="2883" y="6092"/>
                  </a:lnTo>
                  <a:lnTo>
                    <a:pt x="2937" y="5983"/>
                  </a:lnTo>
                  <a:lnTo>
                    <a:pt x="2937" y="5929"/>
                  </a:lnTo>
                  <a:lnTo>
                    <a:pt x="2922" y="5823"/>
                  </a:lnTo>
                  <a:lnTo>
                    <a:pt x="2922" y="5823"/>
                  </a:lnTo>
                  <a:lnTo>
                    <a:pt x="2937" y="5820"/>
                  </a:lnTo>
                  <a:lnTo>
                    <a:pt x="2801" y="4977"/>
                  </a:lnTo>
                  <a:lnTo>
                    <a:pt x="2801" y="4977"/>
                  </a:lnTo>
                  <a:lnTo>
                    <a:pt x="2774" y="4787"/>
                  </a:lnTo>
                  <a:lnTo>
                    <a:pt x="2611" y="3699"/>
                  </a:lnTo>
                  <a:lnTo>
                    <a:pt x="2600" y="3645"/>
                  </a:lnTo>
                  <a:lnTo>
                    <a:pt x="2600" y="3645"/>
                  </a:lnTo>
                  <a:lnTo>
                    <a:pt x="2556" y="3318"/>
                  </a:lnTo>
                  <a:lnTo>
                    <a:pt x="2502" y="2938"/>
                  </a:lnTo>
                  <a:lnTo>
                    <a:pt x="2473" y="2836"/>
                  </a:lnTo>
                  <a:lnTo>
                    <a:pt x="2473" y="2836"/>
                  </a:lnTo>
                  <a:lnTo>
                    <a:pt x="2447" y="2557"/>
                  </a:lnTo>
                  <a:lnTo>
                    <a:pt x="2447" y="1959"/>
                  </a:lnTo>
                  <a:lnTo>
                    <a:pt x="2502" y="1632"/>
                  </a:lnTo>
                  <a:lnTo>
                    <a:pt x="2611" y="1360"/>
                  </a:lnTo>
                  <a:lnTo>
                    <a:pt x="2719" y="1089"/>
                  </a:lnTo>
                  <a:lnTo>
                    <a:pt x="2774" y="925"/>
                  </a:lnTo>
                  <a:lnTo>
                    <a:pt x="2883" y="871"/>
                  </a:lnTo>
                  <a:lnTo>
                    <a:pt x="2991" y="925"/>
                  </a:lnTo>
                  <a:lnTo>
                    <a:pt x="3046" y="980"/>
                  </a:lnTo>
                  <a:lnTo>
                    <a:pt x="3154" y="1143"/>
                  </a:lnTo>
                  <a:lnTo>
                    <a:pt x="3318" y="1469"/>
                  </a:lnTo>
                  <a:lnTo>
                    <a:pt x="3426" y="1796"/>
                  </a:lnTo>
                  <a:lnTo>
                    <a:pt x="3590" y="2448"/>
                  </a:lnTo>
                  <a:lnTo>
                    <a:pt x="3807" y="3318"/>
                  </a:lnTo>
                  <a:lnTo>
                    <a:pt x="3970" y="4189"/>
                  </a:lnTo>
                  <a:lnTo>
                    <a:pt x="4029" y="4577"/>
                  </a:lnTo>
                  <a:lnTo>
                    <a:pt x="4029" y="4577"/>
                  </a:lnTo>
                  <a:lnTo>
                    <a:pt x="4079" y="5276"/>
                  </a:lnTo>
                  <a:lnTo>
                    <a:pt x="4242" y="6038"/>
                  </a:lnTo>
                  <a:lnTo>
                    <a:pt x="4297" y="6092"/>
                  </a:lnTo>
                  <a:lnTo>
                    <a:pt x="4351" y="6201"/>
                  </a:lnTo>
                  <a:lnTo>
                    <a:pt x="4677" y="6201"/>
                  </a:lnTo>
                  <a:lnTo>
                    <a:pt x="4732" y="6147"/>
                  </a:lnTo>
                  <a:lnTo>
                    <a:pt x="4786" y="6038"/>
                  </a:lnTo>
                  <a:lnTo>
                    <a:pt x="4786" y="5983"/>
                  </a:lnTo>
                  <a:lnTo>
                    <a:pt x="4772" y="5877"/>
                  </a:lnTo>
                  <a:lnTo>
                    <a:pt x="4772" y="5877"/>
                  </a:lnTo>
                  <a:lnTo>
                    <a:pt x="4786" y="5875"/>
                  </a:lnTo>
                  <a:lnTo>
                    <a:pt x="4750" y="5711"/>
                  </a:lnTo>
                  <a:lnTo>
                    <a:pt x="4750" y="5711"/>
                  </a:lnTo>
                  <a:lnTo>
                    <a:pt x="4623" y="4760"/>
                  </a:lnTo>
                  <a:lnTo>
                    <a:pt x="4623" y="4760"/>
                  </a:lnTo>
                  <a:lnTo>
                    <a:pt x="4623" y="3808"/>
                  </a:lnTo>
                  <a:lnTo>
                    <a:pt x="4623" y="3155"/>
                  </a:lnTo>
                  <a:lnTo>
                    <a:pt x="4677" y="2503"/>
                  </a:lnTo>
                  <a:lnTo>
                    <a:pt x="4949" y="1197"/>
                  </a:lnTo>
                  <a:lnTo>
                    <a:pt x="5004" y="925"/>
                  </a:lnTo>
                  <a:lnTo>
                    <a:pt x="5058" y="653"/>
                  </a:lnTo>
                  <a:lnTo>
                    <a:pt x="5091" y="588"/>
                  </a:lnTo>
                  <a:close/>
                  <a:moveTo>
                    <a:pt x="5058" y="1"/>
                  </a:moveTo>
                  <a:lnTo>
                    <a:pt x="4840" y="55"/>
                  </a:lnTo>
                  <a:lnTo>
                    <a:pt x="4732" y="218"/>
                  </a:lnTo>
                  <a:lnTo>
                    <a:pt x="4623" y="382"/>
                  </a:lnTo>
                  <a:lnTo>
                    <a:pt x="4514" y="545"/>
                  </a:lnTo>
                  <a:lnTo>
                    <a:pt x="4351" y="1143"/>
                  </a:lnTo>
                  <a:lnTo>
                    <a:pt x="4242" y="1741"/>
                  </a:lnTo>
                  <a:lnTo>
                    <a:pt x="4175" y="2483"/>
                  </a:lnTo>
                  <a:lnTo>
                    <a:pt x="4175" y="2483"/>
                  </a:lnTo>
                  <a:lnTo>
                    <a:pt x="4079" y="2068"/>
                  </a:lnTo>
                  <a:lnTo>
                    <a:pt x="3807" y="1360"/>
                  </a:lnTo>
                  <a:lnTo>
                    <a:pt x="3590" y="925"/>
                  </a:lnTo>
                  <a:lnTo>
                    <a:pt x="3481" y="708"/>
                  </a:lnTo>
                  <a:lnTo>
                    <a:pt x="3318" y="490"/>
                  </a:lnTo>
                  <a:lnTo>
                    <a:pt x="3100" y="382"/>
                  </a:lnTo>
                  <a:lnTo>
                    <a:pt x="2883" y="327"/>
                  </a:lnTo>
                  <a:lnTo>
                    <a:pt x="2665" y="382"/>
                  </a:lnTo>
                  <a:lnTo>
                    <a:pt x="2502" y="545"/>
                  </a:lnTo>
                  <a:lnTo>
                    <a:pt x="2339" y="708"/>
                  </a:lnTo>
                  <a:lnTo>
                    <a:pt x="2230" y="871"/>
                  </a:lnTo>
                  <a:lnTo>
                    <a:pt x="2067" y="1306"/>
                  </a:lnTo>
                  <a:lnTo>
                    <a:pt x="1967" y="1807"/>
                  </a:lnTo>
                  <a:lnTo>
                    <a:pt x="1967" y="1807"/>
                  </a:lnTo>
                  <a:lnTo>
                    <a:pt x="1958" y="1796"/>
                  </a:lnTo>
                  <a:lnTo>
                    <a:pt x="1740" y="1632"/>
                  </a:lnTo>
                  <a:lnTo>
                    <a:pt x="1468" y="1524"/>
                  </a:lnTo>
                  <a:lnTo>
                    <a:pt x="1197" y="1469"/>
                  </a:lnTo>
                  <a:lnTo>
                    <a:pt x="925" y="1524"/>
                  </a:lnTo>
                  <a:lnTo>
                    <a:pt x="653" y="1632"/>
                  </a:lnTo>
                  <a:lnTo>
                    <a:pt x="435" y="1850"/>
                  </a:lnTo>
                  <a:lnTo>
                    <a:pt x="272" y="2068"/>
                  </a:lnTo>
                  <a:lnTo>
                    <a:pt x="109" y="2339"/>
                  </a:lnTo>
                  <a:lnTo>
                    <a:pt x="54" y="2611"/>
                  </a:lnTo>
                  <a:lnTo>
                    <a:pt x="0" y="3210"/>
                  </a:lnTo>
                  <a:lnTo>
                    <a:pt x="0" y="3754"/>
                  </a:lnTo>
                  <a:lnTo>
                    <a:pt x="163" y="5113"/>
                  </a:lnTo>
                  <a:lnTo>
                    <a:pt x="326" y="6473"/>
                  </a:lnTo>
                  <a:lnTo>
                    <a:pt x="544" y="8213"/>
                  </a:lnTo>
                  <a:lnTo>
                    <a:pt x="761" y="9899"/>
                  </a:lnTo>
                  <a:lnTo>
                    <a:pt x="870" y="11476"/>
                  </a:lnTo>
                  <a:lnTo>
                    <a:pt x="925" y="13108"/>
                  </a:lnTo>
                  <a:lnTo>
                    <a:pt x="1142" y="14740"/>
                  </a:lnTo>
                  <a:lnTo>
                    <a:pt x="1414" y="16371"/>
                  </a:lnTo>
                  <a:lnTo>
                    <a:pt x="1686" y="18003"/>
                  </a:lnTo>
                  <a:lnTo>
                    <a:pt x="2067" y="19634"/>
                  </a:lnTo>
                  <a:lnTo>
                    <a:pt x="2447" y="21212"/>
                  </a:lnTo>
                  <a:lnTo>
                    <a:pt x="2828" y="22735"/>
                  </a:lnTo>
                  <a:lnTo>
                    <a:pt x="3263" y="24312"/>
                  </a:lnTo>
                  <a:lnTo>
                    <a:pt x="3753" y="25835"/>
                  </a:lnTo>
                  <a:lnTo>
                    <a:pt x="4188" y="27031"/>
                  </a:lnTo>
                  <a:lnTo>
                    <a:pt x="4460" y="27629"/>
                  </a:lnTo>
                  <a:lnTo>
                    <a:pt x="4732" y="28173"/>
                  </a:lnTo>
                  <a:lnTo>
                    <a:pt x="5058" y="28717"/>
                  </a:lnTo>
                  <a:lnTo>
                    <a:pt x="5384" y="29261"/>
                  </a:lnTo>
                  <a:lnTo>
                    <a:pt x="5819" y="29750"/>
                  </a:lnTo>
                  <a:lnTo>
                    <a:pt x="6255" y="30186"/>
                  </a:lnTo>
                  <a:lnTo>
                    <a:pt x="6690" y="30566"/>
                  </a:lnTo>
                  <a:lnTo>
                    <a:pt x="7179" y="30838"/>
                  </a:lnTo>
                  <a:lnTo>
                    <a:pt x="7669" y="31056"/>
                  </a:lnTo>
                  <a:lnTo>
                    <a:pt x="8158" y="31219"/>
                  </a:lnTo>
                  <a:lnTo>
                    <a:pt x="8648" y="31328"/>
                  </a:lnTo>
                  <a:lnTo>
                    <a:pt x="9191" y="31436"/>
                  </a:lnTo>
                  <a:lnTo>
                    <a:pt x="9735" y="31436"/>
                  </a:lnTo>
                  <a:lnTo>
                    <a:pt x="10279" y="31382"/>
                  </a:lnTo>
                  <a:lnTo>
                    <a:pt x="10932" y="31273"/>
                  </a:lnTo>
                  <a:lnTo>
                    <a:pt x="11476" y="31165"/>
                  </a:lnTo>
                  <a:lnTo>
                    <a:pt x="12672" y="30893"/>
                  </a:lnTo>
                  <a:lnTo>
                    <a:pt x="13814" y="30457"/>
                  </a:lnTo>
                  <a:lnTo>
                    <a:pt x="14956" y="30022"/>
                  </a:lnTo>
                  <a:lnTo>
                    <a:pt x="16099" y="29533"/>
                  </a:lnTo>
                  <a:lnTo>
                    <a:pt x="17241" y="28989"/>
                  </a:lnTo>
                  <a:lnTo>
                    <a:pt x="18328" y="28445"/>
                  </a:lnTo>
                  <a:lnTo>
                    <a:pt x="19416" y="27847"/>
                  </a:lnTo>
                  <a:lnTo>
                    <a:pt x="20558" y="27140"/>
                  </a:lnTo>
                  <a:lnTo>
                    <a:pt x="21700" y="26433"/>
                  </a:lnTo>
                  <a:lnTo>
                    <a:pt x="22788" y="25617"/>
                  </a:lnTo>
                  <a:lnTo>
                    <a:pt x="23822" y="24856"/>
                  </a:lnTo>
                  <a:lnTo>
                    <a:pt x="25018" y="23931"/>
                  </a:lnTo>
                  <a:lnTo>
                    <a:pt x="25508" y="23496"/>
                  </a:lnTo>
                  <a:lnTo>
                    <a:pt x="26051" y="23006"/>
                  </a:lnTo>
                  <a:lnTo>
                    <a:pt x="26269" y="22735"/>
                  </a:lnTo>
                  <a:lnTo>
                    <a:pt x="26378" y="22571"/>
                  </a:lnTo>
                  <a:lnTo>
                    <a:pt x="26487" y="22408"/>
                  </a:lnTo>
                  <a:lnTo>
                    <a:pt x="26487" y="22136"/>
                  </a:lnTo>
                  <a:lnTo>
                    <a:pt x="26378" y="21864"/>
                  </a:lnTo>
                  <a:lnTo>
                    <a:pt x="26106" y="21375"/>
                  </a:lnTo>
                  <a:lnTo>
                    <a:pt x="25508" y="19906"/>
                  </a:lnTo>
                  <a:lnTo>
                    <a:pt x="22951" y="14196"/>
                  </a:lnTo>
                  <a:lnTo>
                    <a:pt x="22897" y="14087"/>
                  </a:lnTo>
                  <a:lnTo>
                    <a:pt x="22788" y="14033"/>
                  </a:lnTo>
                  <a:lnTo>
                    <a:pt x="22625" y="14087"/>
                  </a:lnTo>
                  <a:lnTo>
                    <a:pt x="22571" y="14141"/>
                  </a:lnTo>
                  <a:lnTo>
                    <a:pt x="21592" y="15012"/>
                  </a:lnTo>
                  <a:lnTo>
                    <a:pt x="20558" y="15882"/>
                  </a:lnTo>
                  <a:lnTo>
                    <a:pt x="19525" y="16698"/>
                  </a:lnTo>
                  <a:lnTo>
                    <a:pt x="18492" y="17459"/>
                  </a:lnTo>
                  <a:lnTo>
                    <a:pt x="17404" y="18220"/>
                  </a:lnTo>
                  <a:lnTo>
                    <a:pt x="16316" y="18982"/>
                  </a:lnTo>
                  <a:lnTo>
                    <a:pt x="15228" y="19689"/>
                  </a:lnTo>
                  <a:lnTo>
                    <a:pt x="14086" y="20396"/>
                  </a:lnTo>
                  <a:lnTo>
                    <a:pt x="13542" y="20722"/>
                  </a:lnTo>
                  <a:lnTo>
                    <a:pt x="12944" y="21049"/>
                  </a:lnTo>
                  <a:lnTo>
                    <a:pt x="12618" y="21212"/>
                  </a:lnTo>
                  <a:lnTo>
                    <a:pt x="12346" y="21320"/>
                  </a:lnTo>
                  <a:lnTo>
                    <a:pt x="12020" y="21375"/>
                  </a:lnTo>
                  <a:lnTo>
                    <a:pt x="11693" y="21375"/>
                  </a:lnTo>
                  <a:lnTo>
                    <a:pt x="11367" y="21320"/>
                  </a:lnTo>
                  <a:lnTo>
                    <a:pt x="11149" y="21212"/>
                  </a:lnTo>
                  <a:lnTo>
                    <a:pt x="10932" y="21049"/>
                  </a:lnTo>
                  <a:lnTo>
                    <a:pt x="10769" y="20777"/>
                  </a:lnTo>
                  <a:lnTo>
                    <a:pt x="10660" y="20505"/>
                  </a:lnTo>
                  <a:lnTo>
                    <a:pt x="10551" y="20233"/>
                  </a:lnTo>
                  <a:lnTo>
                    <a:pt x="10388" y="19689"/>
                  </a:lnTo>
                  <a:lnTo>
                    <a:pt x="10062" y="18384"/>
                  </a:lnTo>
                  <a:lnTo>
                    <a:pt x="9790" y="17078"/>
                  </a:lnTo>
                  <a:lnTo>
                    <a:pt x="9518" y="15719"/>
                  </a:lnTo>
                  <a:lnTo>
                    <a:pt x="9300" y="14413"/>
                  </a:lnTo>
                  <a:lnTo>
                    <a:pt x="9083" y="12999"/>
                  </a:lnTo>
                  <a:lnTo>
                    <a:pt x="8974" y="11585"/>
                  </a:lnTo>
                  <a:lnTo>
                    <a:pt x="8756" y="8811"/>
                  </a:lnTo>
                  <a:lnTo>
                    <a:pt x="8593" y="6092"/>
                  </a:lnTo>
                  <a:lnTo>
                    <a:pt x="8376" y="3427"/>
                  </a:lnTo>
                  <a:lnTo>
                    <a:pt x="8267" y="2448"/>
                  </a:lnTo>
                  <a:lnTo>
                    <a:pt x="8104" y="1469"/>
                  </a:lnTo>
                  <a:lnTo>
                    <a:pt x="8049" y="1143"/>
                  </a:lnTo>
                  <a:lnTo>
                    <a:pt x="7941" y="817"/>
                  </a:lnTo>
                  <a:lnTo>
                    <a:pt x="7777" y="545"/>
                  </a:lnTo>
                  <a:lnTo>
                    <a:pt x="7560" y="273"/>
                  </a:lnTo>
                  <a:lnTo>
                    <a:pt x="7342" y="164"/>
                  </a:lnTo>
                  <a:lnTo>
                    <a:pt x="7070" y="55"/>
                  </a:lnTo>
                  <a:lnTo>
                    <a:pt x="6853" y="55"/>
                  </a:lnTo>
                  <a:lnTo>
                    <a:pt x="6581" y="110"/>
                  </a:lnTo>
                  <a:lnTo>
                    <a:pt x="6418" y="273"/>
                  </a:lnTo>
                  <a:lnTo>
                    <a:pt x="6255" y="436"/>
                  </a:lnTo>
                  <a:lnTo>
                    <a:pt x="6146" y="599"/>
                  </a:lnTo>
                  <a:lnTo>
                    <a:pt x="6091" y="817"/>
                  </a:lnTo>
                  <a:lnTo>
                    <a:pt x="6037" y="1197"/>
                  </a:lnTo>
                  <a:lnTo>
                    <a:pt x="6005" y="1390"/>
                  </a:lnTo>
                  <a:lnTo>
                    <a:pt x="6005" y="1390"/>
                  </a:lnTo>
                  <a:lnTo>
                    <a:pt x="5983" y="1306"/>
                  </a:lnTo>
                  <a:lnTo>
                    <a:pt x="5874" y="925"/>
                  </a:lnTo>
                  <a:lnTo>
                    <a:pt x="5711" y="490"/>
                  </a:lnTo>
                  <a:lnTo>
                    <a:pt x="5547" y="273"/>
                  </a:lnTo>
                  <a:lnTo>
                    <a:pt x="5439" y="110"/>
                  </a:lnTo>
                  <a:lnTo>
                    <a:pt x="5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5" name="Google Shape;1925;p62">
              <a:extLst>
                <a:ext uri="{FF2B5EF4-FFF2-40B4-BE49-F238E27FC236}">
                  <a16:creationId xmlns:a16="http://schemas.microsoft.com/office/drawing/2014/main" id="{3EEA923F-B82B-F703-7AD3-66C3BC66A96A}"/>
                </a:ext>
              </a:extLst>
            </p:cNvPr>
            <p:cNvGrpSpPr/>
            <p:nvPr/>
          </p:nvGrpSpPr>
          <p:grpSpPr>
            <a:xfrm>
              <a:off x="7014399" y="3607861"/>
              <a:ext cx="610160" cy="574581"/>
              <a:chOff x="7014399" y="3607861"/>
              <a:chExt cx="610160" cy="574581"/>
            </a:xfrm>
          </p:grpSpPr>
          <p:sp>
            <p:nvSpPr>
              <p:cNvPr id="1926" name="Google Shape;1926;p62">
                <a:extLst>
                  <a:ext uri="{FF2B5EF4-FFF2-40B4-BE49-F238E27FC236}">
                    <a16:creationId xmlns:a16="http://schemas.microsoft.com/office/drawing/2014/main" id="{4AC226F5-91AE-34F2-F0CD-F9E4E4875846}"/>
                  </a:ext>
                </a:extLst>
              </p:cNvPr>
              <p:cNvSpPr/>
              <p:nvPr/>
            </p:nvSpPr>
            <p:spPr>
              <a:xfrm>
                <a:off x="7019633" y="3613095"/>
                <a:ext cx="600732" cy="564113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29316" extrusionOk="0">
                    <a:moveTo>
                      <a:pt x="21701" y="1"/>
                    </a:moveTo>
                    <a:lnTo>
                      <a:pt x="21538" y="55"/>
                    </a:lnTo>
                    <a:lnTo>
                      <a:pt x="21429" y="109"/>
                    </a:lnTo>
                    <a:lnTo>
                      <a:pt x="20776" y="55"/>
                    </a:lnTo>
                    <a:lnTo>
                      <a:pt x="20069" y="55"/>
                    </a:lnTo>
                    <a:lnTo>
                      <a:pt x="18655" y="218"/>
                    </a:lnTo>
                    <a:lnTo>
                      <a:pt x="17567" y="327"/>
                    </a:lnTo>
                    <a:lnTo>
                      <a:pt x="16425" y="544"/>
                    </a:lnTo>
                    <a:lnTo>
                      <a:pt x="15338" y="762"/>
                    </a:lnTo>
                    <a:lnTo>
                      <a:pt x="14195" y="1034"/>
                    </a:lnTo>
                    <a:lnTo>
                      <a:pt x="12292" y="1578"/>
                    </a:lnTo>
                    <a:lnTo>
                      <a:pt x="10388" y="2230"/>
                    </a:lnTo>
                    <a:lnTo>
                      <a:pt x="8539" y="2992"/>
                    </a:lnTo>
                    <a:lnTo>
                      <a:pt x="5983" y="4460"/>
                    </a:lnTo>
                    <a:lnTo>
                      <a:pt x="3916" y="5657"/>
                    </a:lnTo>
                    <a:lnTo>
                      <a:pt x="2230" y="6745"/>
                    </a:lnTo>
                    <a:lnTo>
                      <a:pt x="1251" y="7452"/>
                    </a:lnTo>
                    <a:lnTo>
                      <a:pt x="327" y="8213"/>
                    </a:lnTo>
                    <a:lnTo>
                      <a:pt x="0" y="8485"/>
                    </a:lnTo>
                    <a:lnTo>
                      <a:pt x="0" y="8539"/>
                    </a:lnTo>
                    <a:lnTo>
                      <a:pt x="55" y="8974"/>
                    </a:lnTo>
                    <a:lnTo>
                      <a:pt x="490" y="10824"/>
                    </a:lnTo>
                    <a:lnTo>
                      <a:pt x="979" y="12673"/>
                    </a:lnTo>
                    <a:lnTo>
                      <a:pt x="1306" y="13543"/>
                    </a:lnTo>
                    <a:lnTo>
                      <a:pt x="1632" y="14413"/>
                    </a:lnTo>
                    <a:lnTo>
                      <a:pt x="2448" y="16154"/>
                    </a:lnTo>
                    <a:lnTo>
                      <a:pt x="2502" y="16208"/>
                    </a:lnTo>
                    <a:lnTo>
                      <a:pt x="2448" y="16208"/>
                    </a:lnTo>
                    <a:lnTo>
                      <a:pt x="2720" y="16806"/>
                    </a:lnTo>
                    <a:lnTo>
                      <a:pt x="5602" y="15066"/>
                    </a:lnTo>
                    <a:lnTo>
                      <a:pt x="5657" y="18383"/>
                    </a:lnTo>
                    <a:lnTo>
                      <a:pt x="5657" y="21647"/>
                    </a:lnTo>
                    <a:lnTo>
                      <a:pt x="5711" y="24910"/>
                    </a:lnTo>
                    <a:lnTo>
                      <a:pt x="5820" y="28173"/>
                    </a:lnTo>
                    <a:lnTo>
                      <a:pt x="5874" y="28336"/>
                    </a:lnTo>
                    <a:lnTo>
                      <a:pt x="5929" y="29261"/>
                    </a:lnTo>
                    <a:lnTo>
                      <a:pt x="8866" y="29152"/>
                    </a:lnTo>
                    <a:lnTo>
                      <a:pt x="11802" y="29043"/>
                    </a:lnTo>
                    <a:lnTo>
                      <a:pt x="14794" y="28989"/>
                    </a:lnTo>
                    <a:lnTo>
                      <a:pt x="17731" y="29043"/>
                    </a:lnTo>
                    <a:lnTo>
                      <a:pt x="21103" y="29206"/>
                    </a:lnTo>
                    <a:lnTo>
                      <a:pt x="22789" y="29261"/>
                    </a:lnTo>
                    <a:lnTo>
                      <a:pt x="24475" y="29315"/>
                    </a:lnTo>
                    <a:lnTo>
                      <a:pt x="25127" y="29315"/>
                    </a:lnTo>
                    <a:lnTo>
                      <a:pt x="25834" y="29261"/>
                    </a:lnTo>
                    <a:lnTo>
                      <a:pt x="27248" y="29098"/>
                    </a:lnTo>
                    <a:lnTo>
                      <a:pt x="28608" y="29043"/>
                    </a:lnTo>
                    <a:lnTo>
                      <a:pt x="29261" y="29043"/>
                    </a:lnTo>
                    <a:lnTo>
                      <a:pt x="29913" y="29098"/>
                    </a:lnTo>
                    <a:lnTo>
                      <a:pt x="30131" y="27847"/>
                    </a:lnTo>
                    <a:lnTo>
                      <a:pt x="30294" y="26596"/>
                    </a:lnTo>
                    <a:lnTo>
                      <a:pt x="30457" y="25291"/>
                    </a:lnTo>
                    <a:lnTo>
                      <a:pt x="30512" y="23985"/>
                    </a:lnTo>
                    <a:lnTo>
                      <a:pt x="30838" y="18818"/>
                    </a:lnTo>
                    <a:lnTo>
                      <a:pt x="31055" y="14359"/>
                    </a:lnTo>
                    <a:lnTo>
                      <a:pt x="31164" y="12129"/>
                    </a:lnTo>
                    <a:lnTo>
                      <a:pt x="31219" y="9899"/>
                    </a:lnTo>
                    <a:lnTo>
                      <a:pt x="31219" y="8974"/>
                    </a:lnTo>
                    <a:lnTo>
                      <a:pt x="31164" y="7560"/>
                    </a:lnTo>
                    <a:lnTo>
                      <a:pt x="31110" y="6853"/>
                    </a:lnTo>
                    <a:lnTo>
                      <a:pt x="31055" y="6146"/>
                    </a:lnTo>
                    <a:lnTo>
                      <a:pt x="30947" y="5439"/>
                    </a:lnTo>
                    <a:lnTo>
                      <a:pt x="30784" y="4787"/>
                    </a:lnTo>
                    <a:lnTo>
                      <a:pt x="30566" y="4134"/>
                    </a:lnTo>
                    <a:lnTo>
                      <a:pt x="30294" y="3481"/>
                    </a:lnTo>
                    <a:lnTo>
                      <a:pt x="29968" y="2937"/>
                    </a:lnTo>
                    <a:lnTo>
                      <a:pt x="29587" y="2448"/>
                    </a:lnTo>
                    <a:lnTo>
                      <a:pt x="29206" y="2067"/>
                    </a:lnTo>
                    <a:lnTo>
                      <a:pt x="28717" y="1687"/>
                    </a:lnTo>
                    <a:lnTo>
                      <a:pt x="28227" y="1360"/>
                    </a:lnTo>
                    <a:lnTo>
                      <a:pt x="27738" y="1143"/>
                    </a:lnTo>
                    <a:lnTo>
                      <a:pt x="27194" y="925"/>
                    </a:lnTo>
                    <a:lnTo>
                      <a:pt x="26596" y="708"/>
                    </a:lnTo>
                    <a:lnTo>
                      <a:pt x="25454" y="490"/>
                    </a:lnTo>
                    <a:lnTo>
                      <a:pt x="24203" y="273"/>
                    </a:lnTo>
                    <a:lnTo>
                      <a:pt x="218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62">
                <a:extLst>
                  <a:ext uri="{FF2B5EF4-FFF2-40B4-BE49-F238E27FC236}">
                    <a16:creationId xmlns:a16="http://schemas.microsoft.com/office/drawing/2014/main" id="{52FA11A6-3958-82B2-080C-66141C5E112B}"/>
                  </a:ext>
                </a:extLst>
              </p:cNvPr>
              <p:cNvSpPr/>
              <p:nvPr/>
            </p:nvSpPr>
            <p:spPr>
              <a:xfrm>
                <a:off x="7014399" y="3607861"/>
                <a:ext cx="610160" cy="574581"/>
              </a:xfrm>
              <a:custGeom>
                <a:avLst/>
                <a:gdLst/>
                <a:ahLst/>
                <a:cxnLst/>
                <a:rect l="l" t="t" r="r" b="b"/>
                <a:pathLst>
                  <a:path w="31709" h="29860" extrusionOk="0">
                    <a:moveTo>
                      <a:pt x="22136" y="545"/>
                    </a:moveTo>
                    <a:lnTo>
                      <a:pt x="22462" y="599"/>
                    </a:lnTo>
                    <a:lnTo>
                      <a:pt x="23333" y="708"/>
                    </a:lnTo>
                    <a:lnTo>
                      <a:pt x="25019" y="925"/>
                    </a:lnTo>
                    <a:lnTo>
                      <a:pt x="25889" y="1034"/>
                    </a:lnTo>
                    <a:lnTo>
                      <a:pt x="26705" y="1252"/>
                    </a:lnTo>
                    <a:lnTo>
                      <a:pt x="27520" y="1469"/>
                    </a:lnTo>
                    <a:lnTo>
                      <a:pt x="28282" y="1850"/>
                    </a:lnTo>
                    <a:lnTo>
                      <a:pt x="28826" y="2176"/>
                    </a:lnTo>
                    <a:lnTo>
                      <a:pt x="29261" y="2502"/>
                    </a:lnTo>
                    <a:lnTo>
                      <a:pt x="29696" y="2938"/>
                    </a:lnTo>
                    <a:lnTo>
                      <a:pt x="30022" y="3373"/>
                    </a:lnTo>
                    <a:lnTo>
                      <a:pt x="30294" y="3862"/>
                    </a:lnTo>
                    <a:lnTo>
                      <a:pt x="30566" y="4406"/>
                    </a:lnTo>
                    <a:lnTo>
                      <a:pt x="30729" y="4950"/>
                    </a:lnTo>
                    <a:lnTo>
                      <a:pt x="30892" y="5494"/>
                    </a:lnTo>
                    <a:lnTo>
                      <a:pt x="31001" y="6092"/>
                    </a:lnTo>
                    <a:lnTo>
                      <a:pt x="31110" y="6636"/>
                    </a:lnTo>
                    <a:lnTo>
                      <a:pt x="31164" y="7832"/>
                    </a:lnTo>
                    <a:lnTo>
                      <a:pt x="31219" y="9029"/>
                    </a:lnTo>
                    <a:lnTo>
                      <a:pt x="31219" y="10171"/>
                    </a:lnTo>
                    <a:lnTo>
                      <a:pt x="31110" y="14032"/>
                    </a:lnTo>
                    <a:lnTo>
                      <a:pt x="30892" y="17840"/>
                    </a:lnTo>
                    <a:lnTo>
                      <a:pt x="30729" y="21483"/>
                    </a:lnTo>
                    <a:lnTo>
                      <a:pt x="30457" y="25182"/>
                    </a:lnTo>
                    <a:lnTo>
                      <a:pt x="30294" y="27249"/>
                    </a:lnTo>
                    <a:lnTo>
                      <a:pt x="30131" y="28282"/>
                    </a:lnTo>
                    <a:lnTo>
                      <a:pt x="30003" y="29094"/>
                    </a:lnTo>
                    <a:lnTo>
                      <a:pt x="30003" y="29094"/>
                    </a:lnTo>
                    <a:lnTo>
                      <a:pt x="29750" y="29043"/>
                    </a:lnTo>
                    <a:lnTo>
                      <a:pt x="28119" y="29043"/>
                    </a:lnTo>
                    <a:lnTo>
                      <a:pt x="25998" y="29261"/>
                    </a:lnTo>
                    <a:lnTo>
                      <a:pt x="24801" y="29315"/>
                    </a:lnTo>
                    <a:lnTo>
                      <a:pt x="23659" y="29315"/>
                    </a:lnTo>
                    <a:lnTo>
                      <a:pt x="21320" y="29206"/>
                    </a:lnTo>
                    <a:lnTo>
                      <a:pt x="16480" y="29043"/>
                    </a:lnTo>
                    <a:lnTo>
                      <a:pt x="14032" y="28989"/>
                    </a:lnTo>
                    <a:lnTo>
                      <a:pt x="11639" y="29043"/>
                    </a:lnTo>
                    <a:lnTo>
                      <a:pt x="8920" y="29152"/>
                    </a:lnTo>
                    <a:lnTo>
                      <a:pt x="6473" y="29250"/>
                    </a:lnTo>
                    <a:lnTo>
                      <a:pt x="6473" y="29250"/>
                    </a:lnTo>
                    <a:lnTo>
                      <a:pt x="6473" y="29043"/>
                    </a:lnTo>
                    <a:lnTo>
                      <a:pt x="6418" y="28608"/>
                    </a:lnTo>
                    <a:lnTo>
                      <a:pt x="6364" y="27792"/>
                    </a:lnTo>
                    <a:lnTo>
                      <a:pt x="6255" y="26052"/>
                    </a:lnTo>
                    <a:lnTo>
                      <a:pt x="6201" y="22517"/>
                    </a:lnTo>
                    <a:lnTo>
                      <a:pt x="6146" y="18927"/>
                    </a:lnTo>
                    <a:lnTo>
                      <a:pt x="6146" y="15338"/>
                    </a:lnTo>
                    <a:lnTo>
                      <a:pt x="6092" y="15229"/>
                    </a:lnTo>
                    <a:lnTo>
                      <a:pt x="5983" y="15120"/>
                    </a:lnTo>
                    <a:lnTo>
                      <a:pt x="5711" y="15120"/>
                    </a:lnTo>
                    <a:lnTo>
                      <a:pt x="3142" y="16701"/>
                    </a:lnTo>
                    <a:lnTo>
                      <a:pt x="3142" y="16701"/>
                    </a:lnTo>
                    <a:lnTo>
                      <a:pt x="3044" y="16485"/>
                    </a:lnTo>
                    <a:lnTo>
                      <a:pt x="3044" y="16485"/>
                    </a:lnTo>
                    <a:lnTo>
                      <a:pt x="3046" y="16480"/>
                    </a:lnTo>
                    <a:lnTo>
                      <a:pt x="2992" y="16371"/>
                    </a:lnTo>
                    <a:lnTo>
                      <a:pt x="2992" y="16371"/>
                    </a:lnTo>
                    <a:lnTo>
                      <a:pt x="2992" y="16371"/>
                    </a:lnTo>
                    <a:lnTo>
                      <a:pt x="2720" y="15936"/>
                    </a:lnTo>
                    <a:lnTo>
                      <a:pt x="2502" y="15447"/>
                    </a:lnTo>
                    <a:lnTo>
                      <a:pt x="2122" y="14522"/>
                    </a:lnTo>
                    <a:lnTo>
                      <a:pt x="1795" y="13543"/>
                    </a:lnTo>
                    <a:lnTo>
                      <a:pt x="1469" y="12618"/>
                    </a:lnTo>
                    <a:lnTo>
                      <a:pt x="1197" y="11694"/>
                    </a:lnTo>
                    <a:lnTo>
                      <a:pt x="925" y="10769"/>
                    </a:lnTo>
                    <a:lnTo>
                      <a:pt x="708" y="9736"/>
                    </a:lnTo>
                    <a:lnTo>
                      <a:pt x="599" y="9246"/>
                    </a:lnTo>
                    <a:lnTo>
                      <a:pt x="554" y="8843"/>
                    </a:lnTo>
                    <a:lnTo>
                      <a:pt x="554" y="8843"/>
                    </a:lnTo>
                    <a:lnTo>
                      <a:pt x="1958" y="7778"/>
                    </a:lnTo>
                    <a:lnTo>
                      <a:pt x="2774" y="7180"/>
                    </a:lnTo>
                    <a:lnTo>
                      <a:pt x="3590" y="6636"/>
                    </a:lnTo>
                    <a:lnTo>
                      <a:pt x="5004" y="5766"/>
                    </a:lnTo>
                    <a:lnTo>
                      <a:pt x="6473" y="4895"/>
                    </a:lnTo>
                    <a:lnTo>
                      <a:pt x="8648" y="3699"/>
                    </a:lnTo>
                    <a:lnTo>
                      <a:pt x="9409" y="3264"/>
                    </a:lnTo>
                    <a:lnTo>
                      <a:pt x="10225" y="2938"/>
                    </a:lnTo>
                    <a:lnTo>
                      <a:pt x="11911" y="2339"/>
                    </a:lnTo>
                    <a:lnTo>
                      <a:pt x="13108" y="1959"/>
                    </a:lnTo>
                    <a:lnTo>
                      <a:pt x="14359" y="1632"/>
                    </a:lnTo>
                    <a:lnTo>
                      <a:pt x="15555" y="1306"/>
                    </a:lnTo>
                    <a:lnTo>
                      <a:pt x="16806" y="1088"/>
                    </a:lnTo>
                    <a:lnTo>
                      <a:pt x="18057" y="871"/>
                    </a:lnTo>
                    <a:lnTo>
                      <a:pt x="19308" y="708"/>
                    </a:lnTo>
                    <a:lnTo>
                      <a:pt x="20559" y="599"/>
                    </a:lnTo>
                    <a:lnTo>
                      <a:pt x="21157" y="599"/>
                    </a:lnTo>
                    <a:lnTo>
                      <a:pt x="21483" y="653"/>
                    </a:lnTo>
                    <a:lnTo>
                      <a:pt x="21810" y="653"/>
                    </a:lnTo>
                    <a:lnTo>
                      <a:pt x="21973" y="599"/>
                    </a:lnTo>
                    <a:lnTo>
                      <a:pt x="22136" y="545"/>
                    </a:lnTo>
                    <a:close/>
                    <a:moveTo>
                      <a:pt x="22299" y="1"/>
                    </a:moveTo>
                    <a:lnTo>
                      <a:pt x="21864" y="55"/>
                    </a:lnTo>
                    <a:lnTo>
                      <a:pt x="21701" y="109"/>
                    </a:lnTo>
                    <a:lnTo>
                      <a:pt x="20776" y="55"/>
                    </a:lnTo>
                    <a:lnTo>
                      <a:pt x="19797" y="109"/>
                    </a:lnTo>
                    <a:lnTo>
                      <a:pt x="18873" y="218"/>
                    </a:lnTo>
                    <a:lnTo>
                      <a:pt x="17894" y="327"/>
                    </a:lnTo>
                    <a:lnTo>
                      <a:pt x="15936" y="708"/>
                    </a:lnTo>
                    <a:lnTo>
                      <a:pt x="14032" y="1143"/>
                    </a:lnTo>
                    <a:lnTo>
                      <a:pt x="12129" y="1687"/>
                    </a:lnTo>
                    <a:lnTo>
                      <a:pt x="10280" y="2394"/>
                    </a:lnTo>
                    <a:lnTo>
                      <a:pt x="9301" y="2774"/>
                    </a:lnTo>
                    <a:lnTo>
                      <a:pt x="8322" y="3209"/>
                    </a:lnTo>
                    <a:lnTo>
                      <a:pt x="6418" y="4297"/>
                    </a:lnTo>
                    <a:lnTo>
                      <a:pt x="4460" y="5439"/>
                    </a:lnTo>
                    <a:lnTo>
                      <a:pt x="3481" y="6092"/>
                    </a:lnTo>
                    <a:lnTo>
                      <a:pt x="2448" y="6690"/>
                    </a:lnTo>
                    <a:lnTo>
                      <a:pt x="1795" y="7234"/>
                    </a:lnTo>
                    <a:lnTo>
                      <a:pt x="1088" y="7724"/>
                    </a:lnTo>
                    <a:lnTo>
                      <a:pt x="381" y="8267"/>
                    </a:lnTo>
                    <a:lnTo>
                      <a:pt x="109" y="8485"/>
                    </a:lnTo>
                    <a:lnTo>
                      <a:pt x="55" y="8648"/>
                    </a:lnTo>
                    <a:lnTo>
                      <a:pt x="1" y="8811"/>
                    </a:lnTo>
                    <a:lnTo>
                      <a:pt x="55" y="9301"/>
                    </a:lnTo>
                    <a:lnTo>
                      <a:pt x="164" y="9790"/>
                    </a:lnTo>
                    <a:lnTo>
                      <a:pt x="381" y="10769"/>
                    </a:lnTo>
                    <a:lnTo>
                      <a:pt x="653" y="11803"/>
                    </a:lnTo>
                    <a:lnTo>
                      <a:pt x="979" y="12836"/>
                    </a:lnTo>
                    <a:lnTo>
                      <a:pt x="1306" y="13815"/>
                    </a:lnTo>
                    <a:lnTo>
                      <a:pt x="1687" y="14740"/>
                    </a:lnTo>
                    <a:lnTo>
                      <a:pt x="2067" y="15718"/>
                    </a:lnTo>
                    <a:lnTo>
                      <a:pt x="2285" y="16208"/>
                    </a:lnTo>
                    <a:lnTo>
                      <a:pt x="2502" y="16643"/>
                    </a:lnTo>
                    <a:lnTo>
                      <a:pt x="2774" y="17241"/>
                    </a:lnTo>
                    <a:lnTo>
                      <a:pt x="2829" y="17296"/>
                    </a:lnTo>
                    <a:lnTo>
                      <a:pt x="2937" y="17350"/>
                    </a:lnTo>
                    <a:lnTo>
                      <a:pt x="3046" y="17350"/>
                    </a:lnTo>
                    <a:lnTo>
                      <a:pt x="3155" y="17296"/>
                    </a:lnTo>
                    <a:lnTo>
                      <a:pt x="5610" y="15832"/>
                    </a:lnTo>
                    <a:lnTo>
                      <a:pt x="5610" y="15832"/>
                    </a:lnTo>
                    <a:lnTo>
                      <a:pt x="5657" y="18982"/>
                    </a:lnTo>
                    <a:lnTo>
                      <a:pt x="5657" y="22571"/>
                    </a:lnTo>
                    <a:lnTo>
                      <a:pt x="5766" y="26161"/>
                    </a:lnTo>
                    <a:lnTo>
                      <a:pt x="5820" y="27901"/>
                    </a:lnTo>
                    <a:lnTo>
                      <a:pt x="5929" y="29533"/>
                    </a:lnTo>
                    <a:lnTo>
                      <a:pt x="5929" y="29642"/>
                    </a:lnTo>
                    <a:lnTo>
                      <a:pt x="5983" y="29696"/>
                    </a:lnTo>
                    <a:lnTo>
                      <a:pt x="6092" y="29805"/>
                    </a:lnTo>
                    <a:lnTo>
                      <a:pt x="6201" y="29805"/>
                    </a:lnTo>
                    <a:lnTo>
                      <a:pt x="10987" y="29587"/>
                    </a:lnTo>
                    <a:lnTo>
                      <a:pt x="13380" y="29533"/>
                    </a:lnTo>
                    <a:lnTo>
                      <a:pt x="15718" y="29533"/>
                    </a:lnTo>
                    <a:lnTo>
                      <a:pt x="18111" y="29587"/>
                    </a:lnTo>
                    <a:lnTo>
                      <a:pt x="20504" y="29696"/>
                    </a:lnTo>
                    <a:lnTo>
                      <a:pt x="22843" y="29805"/>
                    </a:lnTo>
                    <a:lnTo>
                      <a:pt x="24040" y="29859"/>
                    </a:lnTo>
                    <a:lnTo>
                      <a:pt x="25236" y="29859"/>
                    </a:lnTo>
                    <a:lnTo>
                      <a:pt x="26433" y="29750"/>
                    </a:lnTo>
                    <a:lnTo>
                      <a:pt x="27684" y="29642"/>
                    </a:lnTo>
                    <a:lnTo>
                      <a:pt x="28934" y="29533"/>
                    </a:lnTo>
                    <a:lnTo>
                      <a:pt x="29533" y="29587"/>
                    </a:lnTo>
                    <a:lnTo>
                      <a:pt x="30131" y="29642"/>
                    </a:lnTo>
                    <a:lnTo>
                      <a:pt x="30349" y="29642"/>
                    </a:lnTo>
                    <a:lnTo>
                      <a:pt x="30403" y="29533"/>
                    </a:lnTo>
                    <a:lnTo>
                      <a:pt x="30457" y="29478"/>
                    </a:lnTo>
                    <a:lnTo>
                      <a:pt x="30784" y="27629"/>
                    </a:lnTo>
                    <a:lnTo>
                      <a:pt x="30947" y="25834"/>
                    </a:lnTo>
                    <a:lnTo>
                      <a:pt x="31110" y="23985"/>
                    </a:lnTo>
                    <a:lnTo>
                      <a:pt x="31219" y="22191"/>
                    </a:lnTo>
                    <a:lnTo>
                      <a:pt x="31436" y="18383"/>
                    </a:lnTo>
                    <a:lnTo>
                      <a:pt x="31599" y="14576"/>
                    </a:lnTo>
                    <a:lnTo>
                      <a:pt x="31708" y="12401"/>
                    </a:lnTo>
                    <a:lnTo>
                      <a:pt x="31708" y="10171"/>
                    </a:lnTo>
                    <a:lnTo>
                      <a:pt x="31708" y="8267"/>
                    </a:lnTo>
                    <a:lnTo>
                      <a:pt x="31708" y="7234"/>
                    </a:lnTo>
                    <a:lnTo>
                      <a:pt x="31599" y="6255"/>
                    </a:lnTo>
                    <a:lnTo>
                      <a:pt x="31436" y="5276"/>
                    </a:lnTo>
                    <a:lnTo>
                      <a:pt x="31110" y="4352"/>
                    </a:lnTo>
                    <a:lnTo>
                      <a:pt x="30947" y="3917"/>
                    </a:lnTo>
                    <a:lnTo>
                      <a:pt x="30729" y="3481"/>
                    </a:lnTo>
                    <a:lnTo>
                      <a:pt x="30457" y="3046"/>
                    </a:lnTo>
                    <a:lnTo>
                      <a:pt x="30185" y="2666"/>
                    </a:lnTo>
                    <a:lnTo>
                      <a:pt x="29641" y="2122"/>
                    </a:lnTo>
                    <a:lnTo>
                      <a:pt x="29043" y="1687"/>
                    </a:lnTo>
                    <a:lnTo>
                      <a:pt x="28445" y="1306"/>
                    </a:lnTo>
                    <a:lnTo>
                      <a:pt x="27738" y="980"/>
                    </a:lnTo>
                    <a:lnTo>
                      <a:pt x="27031" y="762"/>
                    </a:lnTo>
                    <a:lnTo>
                      <a:pt x="26324" y="599"/>
                    </a:lnTo>
                    <a:lnTo>
                      <a:pt x="25562" y="436"/>
                    </a:lnTo>
                    <a:lnTo>
                      <a:pt x="24855" y="327"/>
                    </a:lnTo>
                    <a:lnTo>
                      <a:pt x="23115" y="164"/>
                    </a:lnTo>
                    <a:lnTo>
                      <a:pt x="22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8" name="Google Shape;1928;p62">
              <a:extLst>
                <a:ext uri="{FF2B5EF4-FFF2-40B4-BE49-F238E27FC236}">
                  <a16:creationId xmlns:a16="http://schemas.microsoft.com/office/drawing/2014/main" id="{5CE14650-98E8-5818-2150-788E5F546136}"/>
                </a:ext>
              </a:extLst>
            </p:cNvPr>
            <p:cNvSpPr/>
            <p:nvPr/>
          </p:nvSpPr>
          <p:spPr>
            <a:xfrm>
              <a:off x="7094987" y="3211235"/>
              <a:ext cx="374671" cy="496072"/>
            </a:xfrm>
            <a:custGeom>
              <a:avLst/>
              <a:gdLst/>
              <a:ahLst/>
              <a:cxnLst/>
              <a:rect l="l" t="t" r="r" b="b"/>
              <a:pathLst>
                <a:path w="19471" h="25780" extrusionOk="0">
                  <a:moveTo>
                    <a:pt x="10171" y="0"/>
                  </a:moveTo>
                  <a:lnTo>
                    <a:pt x="9518" y="54"/>
                  </a:lnTo>
                  <a:lnTo>
                    <a:pt x="8267" y="163"/>
                  </a:lnTo>
                  <a:lnTo>
                    <a:pt x="6799" y="326"/>
                  </a:lnTo>
                  <a:lnTo>
                    <a:pt x="6037" y="435"/>
                  </a:lnTo>
                  <a:lnTo>
                    <a:pt x="5330" y="598"/>
                  </a:lnTo>
                  <a:lnTo>
                    <a:pt x="4623" y="816"/>
                  </a:lnTo>
                  <a:lnTo>
                    <a:pt x="3916" y="1033"/>
                  </a:lnTo>
                  <a:lnTo>
                    <a:pt x="3264" y="1360"/>
                  </a:lnTo>
                  <a:lnTo>
                    <a:pt x="2611" y="1686"/>
                  </a:lnTo>
                  <a:lnTo>
                    <a:pt x="2230" y="1958"/>
                  </a:lnTo>
                  <a:lnTo>
                    <a:pt x="1849" y="2230"/>
                  </a:lnTo>
                  <a:lnTo>
                    <a:pt x="1306" y="2774"/>
                  </a:lnTo>
                  <a:lnTo>
                    <a:pt x="816" y="3372"/>
                  </a:lnTo>
                  <a:lnTo>
                    <a:pt x="490" y="4079"/>
                  </a:lnTo>
                  <a:lnTo>
                    <a:pt x="218" y="4786"/>
                  </a:lnTo>
                  <a:lnTo>
                    <a:pt x="55" y="5493"/>
                  </a:lnTo>
                  <a:lnTo>
                    <a:pt x="0" y="6255"/>
                  </a:lnTo>
                  <a:lnTo>
                    <a:pt x="0" y="7016"/>
                  </a:lnTo>
                  <a:lnTo>
                    <a:pt x="55" y="7832"/>
                  </a:lnTo>
                  <a:lnTo>
                    <a:pt x="163" y="8648"/>
                  </a:lnTo>
                  <a:lnTo>
                    <a:pt x="435" y="10279"/>
                  </a:lnTo>
                  <a:lnTo>
                    <a:pt x="762" y="11856"/>
                  </a:lnTo>
                  <a:lnTo>
                    <a:pt x="1034" y="13379"/>
                  </a:lnTo>
                  <a:lnTo>
                    <a:pt x="1360" y="14956"/>
                  </a:lnTo>
                  <a:lnTo>
                    <a:pt x="1523" y="15772"/>
                  </a:lnTo>
                  <a:lnTo>
                    <a:pt x="1795" y="16534"/>
                  </a:lnTo>
                  <a:lnTo>
                    <a:pt x="2067" y="17241"/>
                  </a:lnTo>
                  <a:lnTo>
                    <a:pt x="2448" y="17948"/>
                  </a:lnTo>
                  <a:lnTo>
                    <a:pt x="2937" y="18546"/>
                  </a:lnTo>
                  <a:lnTo>
                    <a:pt x="3209" y="18818"/>
                  </a:lnTo>
                  <a:lnTo>
                    <a:pt x="3481" y="19090"/>
                  </a:lnTo>
                  <a:lnTo>
                    <a:pt x="3862" y="19362"/>
                  </a:lnTo>
                  <a:lnTo>
                    <a:pt x="4188" y="19579"/>
                  </a:lnTo>
                  <a:lnTo>
                    <a:pt x="4569" y="19742"/>
                  </a:lnTo>
                  <a:lnTo>
                    <a:pt x="5004" y="19906"/>
                  </a:lnTo>
                  <a:lnTo>
                    <a:pt x="5820" y="20069"/>
                  </a:lnTo>
                  <a:lnTo>
                    <a:pt x="6690" y="20178"/>
                  </a:lnTo>
                  <a:lnTo>
                    <a:pt x="7560" y="20178"/>
                  </a:lnTo>
                  <a:lnTo>
                    <a:pt x="8430" y="20123"/>
                  </a:lnTo>
                  <a:lnTo>
                    <a:pt x="9301" y="20069"/>
                  </a:lnTo>
                  <a:lnTo>
                    <a:pt x="10116" y="19906"/>
                  </a:lnTo>
                  <a:lnTo>
                    <a:pt x="10116" y="19906"/>
                  </a:lnTo>
                  <a:lnTo>
                    <a:pt x="10062" y="19960"/>
                  </a:lnTo>
                  <a:lnTo>
                    <a:pt x="10062" y="20069"/>
                  </a:lnTo>
                  <a:lnTo>
                    <a:pt x="10062" y="20395"/>
                  </a:lnTo>
                  <a:lnTo>
                    <a:pt x="10225" y="21374"/>
                  </a:lnTo>
                  <a:lnTo>
                    <a:pt x="10497" y="22407"/>
                  </a:lnTo>
                  <a:lnTo>
                    <a:pt x="10660" y="23006"/>
                  </a:lnTo>
                  <a:lnTo>
                    <a:pt x="10987" y="23821"/>
                  </a:lnTo>
                  <a:lnTo>
                    <a:pt x="11150" y="24148"/>
                  </a:lnTo>
                  <a:lnTo>
                    <a:pt x="11367" y="24529"/>
                  </a:lnTo>
                  <a:lnTo>
                    <a:pt x="11639" y="24855"/>
                  </a:lnTo>
                  <a:lnTo>
                    <a:pt x="11965" y="25127"/>
                  </a:lnTo>
                  <a:lnTo>
                    <a:pt x="12292" y="25399"/>
                  </a:lnTo>
                  <a:lnTo>
                    <a:pt x="12673" y="25562"/>
                  </a:lnTo>
                  <a:lnTo>
                    <a:pt x="13053" y="25725"/>
                  </a:lnTo>
                  <a:lnTo>
                    <a:pt x="13488" y="25779"/>
                  </a:lnTo>
                  <a:lnTo>
                    <a:pt x="13923" y="25779"/>
                  </a:lnTo>
                  <a:lnTo>
                    <a:pt x="14304" y="25725"/>
                  </a:lnTo>
                  <a:lnTo>
                    <a:pt x="14739" y="25616"/>
                  </a:lnTo>
                  <a:lnTo>
                    <a:pt x="15120" y="25453"/>
                  </a:lnTo>
                  <a:lnTo>
                    <a:pt x="15501" y="25236"/>
                  </a:lnTo>
                  <a:lnTo>
                    <a:pt x="15881" y="25018"/>
                  </a:lnTo>
                  <a:lnTo>
                    <a:pt x="16153" y="24692"/>
                  </a:lnTo>
                  <a:lnTo>
                    <a:pt x="16480" y="24365"/>
                  </a:lnTo>
                  <a:lnTo>
                    <a:pt x="16697" y="24039"/>
                  </a:lnTo>
                  <a:lnTo>
                    <a:pt x="16915" y="23658"/>
                  </a:lnTo>
                  <a:lnTo>
                    <a:pt x="17132" y="23278"/>
                  </a:lnTo>
                  <a:lnTo>
                    <a:pt x="17241" y="22897"/>
                  </a:lnTo>
                  <a:lnTo>
                    <a:pt x="17513" y="22081"/>
                  </a:lnTo>
                  <a:lnTo>
                    <a:pt x="17622" y="21211"/>
                  </a:lnTo>
                  <a:lnTo>
                    <a:pt x="17676" y="20341"/>
                  </a:lnTo>
                  <a:lnTo>
                    <a:pt x="17676" y="19471"/>
                  </a:lnTo>
                  <a:lnTo>
                    <a:pt x="17676" y="18655"/>
                  </a:lnTo>
                  <a:lnTo>
                    <a:pt x="17459" y="14902"/>
                  </a:lnTo>
                  <a:lnTo>
                    <a:pt x="17350" y="14086"/>
                  </a:lnTo>
                  <a:lnTo>
                    <a:pt x="17241" y="12944"/>
                  </a:lnTo>
                  <a:lnTo>
                    <a:pt x="17187" y="12400"/>
                  </a:lnTo>
                  <a:lnTo>
                    <a:pt x="17187" y="11856"/>
                  </a:lnTo>
                  <a:lnTo>
                    <a:pt x="17241" y="11421"/>
                  </a:lnTo>
                  <a:lnTo>
                    <a:pt x="17295" y="11258"/>
                  </a:lnTo>
                  <a:lnTo>
                    <a:pt x="17350" y="11149"/>
                  </a:lnTo>
                  <a:lnTo>
                    <a:pt x="17567" y="10986"/>
                  </a:lnTo>
                  <a:lnTo>
                    <a:pt x="17785" y="10823"/>
                  </a:lnTo>
                  <a:lnTo>
                    <a:pt x="18274" y="10660"/>
                  </a:lnTo>
                  <a:lnTo>
                    <a:pt x="18546" y="10551"/>
                  </a:lnTo>
                  <a:lnTo>
                    <a:pt x="18818" y="10388"/>
                  </a:lnTo>
                  <a:lnTo>
                    <a:pt x="19036" y="10225"/>
                  </a:lnTo>
                  <a:lnTo>
                    <a:pt x="19199" y="9953"/>
                  </a:lnTo>
                  <a:lnTo>
                    <a:pt x="19417" y="9409"/>
                  </a:lnTo>
                  <a:lnTo>
                    <a:pt x="19471" y="8756"/>
                  </a:lnTo>
                  <a:lnTo>
                    <a:pt x="19471" y="8484"/>
                  </a:lnTo>
                  <a:lnTo>
                    <a:pt x="19417" y="8158"/>
                  </a:lnTo>
                  <a:lnTo>
                    <a:pt x="19362" y="7886"/>
                  </a:lnTo>
                  <a:lnTo>
                    <a:pt x="19199" y="7614"/>
                  </a:lnTo>
                  <a:lnTo>
                    <a:pt x="19036" y="7397"/>
                  </a:lnTo>
                  <a:lnTo>
                    <a:pt x="18764" y="7179"/>
                  </a:lnTo>
                  <a:lnTo>
                    <a:pt x="18492" y="7070"/>
                  </a:lnTo>
                  <a:lnTo>
                    <a:pt x="18166" y="6962"/>
                  </a:lnTo>
                  <a:lnTo>
                    <a:pt x="17839" y="6907"/>
                  </a:lnTo>
                  <a:lnTo>
                    <a:pt x="17513" y="6962"/>
                  </a:lnTo>
                  <a:lnTo>
                    <a:pt x="17187" y="7070"/>
                  </a:lnTo>
                  <a:lnTo>
                    <a:pt x="16915" y="7179"/>
                  </a:lnTo>
                  <a:lnTo>
                    <a:pt x="16316" y="5439"/>
                  </a:lnTo>
                  <a:lnTo>
                    <a:pt x="15936" y="4514"/>
                  </a:lnTo>
                  <a:lnTo>
                    <a:pt x="15555" y="3590"/>
                  </a:lnTo>
                  <a:lnTo>
                    <a:pt x="15120" y="2719"/>
                  </a:lnTo>
                  <a:lnTo>
                    <a:pt x="14848" y="2284"/>
                  </a:lnTo>
                  <a:lnTo>
                    <a:pt x="14576" y="1904"/>
                  </a:lnTo>
                  <a:lnTo>
                    <a:pt x="14250" y="1577"/>
                  </a:lnTo>
                  <a:lnTo>
                    <a:pt x="13923" y="1251"/>
                  </a:lnTo>
                  <a:lnTo>
                    <a:pt x="13543" y="925"/>
                  </a:lnTo>
                  <a:lnTo>
                    <a:pt x="13162" y="707"/>
                  </a:lnTo>
                  <a:lnTo>
                    <a:pt x="12618" y="435"/>
                  </a:lnTo>
                  <a:lnTo>
                    <a:pt x="12020" y="218"/>
                  </a:lnTo>
                  <a:lnTo>
                    <a:pt x="11422" y="109"/>
                  </a:lnTo>
                  <a:lnTo>
                    <a:pt x="10823" y="54"/>
                  </a:lnTo>
                  <a:lnTo>
                    <a:pt x="101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>
              <a:extLst>
                <a:ext uri="{FF2B5EF4-FFF2-40B4-BE49-F238E27FC236}">
                  <a16:creationId xmlns:a16="http://schemas.microsoft.com/office/drawing/2014/main" id="{45DE0DED-6C2A-9F45-63C3-11146966BA45}"/>
                </a:ext>
              </a:extLst>
            </p:cNvPr>
            <p:cNvSpPr/>
            <p:nvPr/>
          </p:nvSpPr>
          <p:spPr>
            <a:xfrm>
              <a:off x="7089753" y="3207040"/>
              <a:ext cx="385139" cy="505500"/>
            </a:xfrm>
            <a:custGeom>
              <a:avLst/>
              <a:gdLst/>
              <a:ahLst/>
              <a:cxnLst/>
              <a:rect l="l" t="t" r="r" b="b"/>
              <a:pathLst>
                <a:path w="20015" h="26270" extrusionOk="0">
                  <a:moveTo>
                    <a:pt x="10579" y="20287"/>
                  </a:moveTo>
                  <a:lnTo>
                    <a:pt x="10551" y="20341"/>
                  </a:lnTo>
                  <a:lnTo>
                    <a:pt x="10551" y="20341"/>
                  </a:lnTo>
                  <a:lnTo>
                    <a:pt x="10606" y="20287"/>
                  </a:lnTo>
                  <a:close/>
                  <a:moveTo>
                    <a:pt x="10171" y="490"/>
                  </a:moveTo>
                  <a:lnTo>
                    <a:pt x="11041" y="544"/>
                  </a:lnTo>
                  <a:lnTo>
                    <a:pt x="11911" y="653"/>
                  </a:lnTo>
                  <a:lnTo>
                    <a:pt x="12346" y="762"/>
                  </a:lnTo>
                  <a:lnTo>
                    <a:pt x="12727" y="871"/>
                  </a:lnTo>
                  <a:lnTo>
                    <a:pt x="13108" y="1034"/>
                  </a:lnTo>
                  <a:lnTo>
                    <a:pt x="13488" y="1251"/>
                  </a:lnTo>
                  <a:lnTo>
                    <a:pt x="13815" y="1469"/>
                  </a:lnTo>
                  <a:lnTo>
                    <a:pt x="14195" y="1795"/>
                  </a:lnTo>
                  <a:lnTo>
                    <a:pt x="14685" y="2393"/>
                  </a:lnTo>
                  <a:lnTo>
                    <a:pt x="15174" y="3046"/>
                  </a:lnTo>
                  <a:lnTo>
                    <a:pt x="15555" y="3753"/>
                  </a:lnTo>
                  <a:lnTo>
                    <a:pt x="15881" y="4460"/>
                  </a:lnTo>
                  <a:lnTo>
                    <a:pt x="16425" y="5983"/>
                  </a:lnTo>
                  <a:lnTo>
                    <a:pt x="16915" y="7506"/>
                  </a:lnTo>
                  <a:lnTo>
                    <a:pt x="16969" y="7560"/>
                  </a:lnTo>
                  <a:lnTo>
                    <a:pt x="17078" y="7669"/>
                  </a:lnTo>
                  <a:lnTo>
                    <a:pt x="17350" y="7669"/>
                  </a:lnTo>
                  <a:lnTo>
                    <a:pt x="17676" y="7506"/>
                  </a:lnTo>
                  <a:lnTo>
                    <a:pt x="18003" y="7397"/>
                  </a:lnTo>
                  <a:lnTo>
                    <a:pt x="18383" y="7451"/>
                  </a:lnTo>
                  <a:lnTo>
                    <a:pt x="18764" y="7560"/>
                  </a:lnTo>
                  <a:lnTo>
                    <a:pt x="19090" y="7778"/>
                  </a:lnTo>
                  <a:lnTo>
                    <a:pt x="19308" y="8050"/>
                  </a:lnTo>
                  <a:lnTo>
                    <a:pt x="19417" y="8430"/>
                  </a:lnTo>
                  <a:lnTo>
                    <a:pt x="19471" y="8811"/>
                  </a:lnTo>
                  <a:lnTo>
                    <a:pt x="19471" y="9192"/>
                  </a:lnTo>
                  <a:lnTo>
                    <a:pt x="19417" y="9573"/>
                  </a:lnTo>
                  <a:lnTo>
                    <a:pt x="19308" y="9953"/>
                  </a:lnTo>
                  <a:lnTo>
                    <a:pt x="19090" y="10280"/>
                  </a:lnTo>
                  <a:lnTo>
                    <a:pt x="18818" y="10443"/>
                  </a:lnTo>
                  <a:lnTo>
                    <a:pt x="18546" y="10606"/>
                  </a:lnTo>
                  <a:lnTo>
                    <a:pt x="17948" y="10823"/>
                  </a:lnTo>
                  <a:lnTo>
                    <a:pt x="17676" y="10987"/>
                  </a:lnTo>
                  <a:lnTo>
                    <a:pt x="17513" y="11150"/>
                  </a:lnTo>
                  <a:lnTo>
                    <a:pt x="17350" y="11367"/>
                  </a:lnTo>
                  <a:lnTo>
                    <a:pt x="17295" y="11585"/>
                  </a:lnTo>
                  <a:lnTo>
                    <a:pt x="17241" y="11857"/>
                  </a:lnTo>
                  <a:lnTo>
                    <a:pt x="17187" y="12129"/>
                  </a:lnTo>
                  <a:lnTo>
                    <a:pt x="17187" y="12673"/>
                  </a:lnTo>
                  <a:lnTo>
                    <a:pt x="17295" y="13869"/>
                  </a:lnTo>
                  <a:lnTo>
                    <a:pt x="17459" y="15066"/>
                  </a:lnTo>
                  <a:lnTo>
                    <a:pt x="17567" y="17132"/>
                  </a:lnTo>
                  <a:lnTo>
                    <a:pt x="17676" y="19253"/>
                  </a:lnTo>
                  <a:lnTo>
                    <a:pt x="17676" y="20232"/>
                  </a:lnTo>
                  <a:lnTo>
                    <a:pt x="17622" y="21211"/>
                  </a:lnTo>
                  <a:lnTo>
                    <a:pt x="17513" y="22245"/>
                  </a:lnTo>
                  <a:lnTo>
                    <a:pt x="17404" y="22734"/>
                  </a:lnTo>
                  <a:lnTo>
                    <a:pt x="17241" y="23169"/>
                  </a:lnTo>
                  <a:lnTo>
                    <a:pt x="17024" y="23604"/>
                  </a:lnTo>
                  <a:lnTo>
                    <a:pt x="16806" y="23985"/>
                  </a:lnTo>
                  <a:lnTo>
                    <a:pt x="16588" y="24366"/>
                  </a:lnTo>
                  <a:lnTo>
                    <a:pt x="16262" y="24692"/>
                  </a:lnTo>
                  <a:lnTo>
                    <a:pt x="15936" y="25018"/>
                  </a:lnTo>
                  <a:lnTo>
                    <a:pt x="15609" y="25290"/>
                  </a:lnTo>
                  <a:lnTo>
                    <a:pt x="15174" y="25508"/>
                  </a:lnTo>
                  <a:lnTo>
                    <a:pt x="14794" y="25617"/>
                  </a:lnTo>
                  <a:lnTo>
                    <a:pt x="14359" y="25725"/>
                  </a:lnTo>
                  <a:lnTo>
                    <a:pt x="13923" y="25725"/>
                  </a:lnTo>
                  <a:lnTo>
                    <a:pt x="13488" y="25671"/>
                  </a:lnTo>
                  <a:lnTo>
                    <a:pt x="13108" y="25562"/>
                  </a:lnTo>
                  <a:lnTo>
                    <a:pt x="12781" y="25399"/>
                  </a:lnTo>
                  <a:lnTo>
                    <a:pt x="12401" y="25182"/>
                  </a:lnTo>
                  <a:lnTo>
                    <a:pt x="12129" y="24855"/>
                  </a:lnTo>
                  <a:lnTo>
                    <a:pt x="11857" y="24529"/>
                  </a:lnTo>
                  <a:lnTo>
                    <a:pt x="11530" y="23985"/>
                  </a:lnTo>
                  <a:lnTo>
                    <a:pt x="11313" y="23387"/>
                  </a:lnTo>
                  <a:lnTo>
                    <a:pt x="11095" y="22843"/>
                  </a:lnTo>
                  <a:lnTo>
                    <a:pt x="10932" y="22245"/>
                  </a:lnTo>
                  <a:lnTo>
                    <a:pt x="10660" y="21048"/>
                  </a:lnTo>
                  <a:lnTo>
                    <a:pt x="10606" y="20504"/>
                  </a:lnTo>
                  <a:lnTo>
                    <a:pt x="10551" y="20341"/>
                  </a:lnTo>
                  <a:lnTo>
                    <a:pt x="10551" y="20287"/>
                  </a:lnTo>
                  <a:lnTo>
                    <a:pt x="10579" y="20287"/>
                  </a:lnTo>
                  <a:lnTo>
                    <a:pt x="10606" y="20232"/>
                  </a:lnTo>
                  <a:lnTo>
                    <a:pt x="10606" y="20178"/>
                  </a:lnTo>
                  <a:lnTo>
                    <a:pt x="10606" y="20069"/>
                  </a:lnTo>
                  <a:lnTo>
                    <a:pt x="10551" y="19960"/>
                  </a:lnTo>
                  <a:lnTo>
                    <a:pt x="10497" y="19906"/>
                  </a:lnTo>
                  <a:lnTo>
                    <a:pt x="10388" y="19906"/>
                  </a:lnTo>
                  <a:lnTo>
                    <a:pt x="10280" y="19852"/>
                  </a:lnTo>
                  <a:lnTo>
                    <a:pt x="8757" y="20124"/>
                  </a:lnTo>
                  <a:lnTo>
                    <a:pt x="7941" y="20178"/>
                  </a:lnTo>
                  <a:lnTo>
                    <a:pt x="7125" y="20178"/>
                  </a:lnTo>
                  <a:lnTo>
                    <a:pt x="6309" y="20069"/>
                  </a:lnTo>
                  <a:lnTo>
                    <a:pt x="5548" y="19906"/>
                  </a:lnTo>
                  <a:lnTo>
                    <a:pt x="4786" y="19634"/>
                  </a:lnTo>
                  <a:lnTo>
                    <a:pt x="4460" y="19471"/>
                  </a:lnTo>
                  <a:lnTo>
                    <a:pt x="4134" y="19253"/>
                  </a:lnTo>
                  <a:lnTo>
                    <a:pt x="3807" y="18982"/>
                  </a:lnTo>
                  <a:lnTo>
                    <a:pt x="3481" y="18710"/>
                  </a:lnTo>
                  <a:lnTo>
                    <a:pt x="3264" y="18383"/>
                  </a:lnTo>
                  <a:lnTo>
                    <a:pt x="2992" y="18111"/>
                  </a:lnTo>
                  <a:lnTo>
                    <a:pt x="2611" y="17404"/>
                  </a:lnTo>
                  <a:lnTo>
                    <a:pt x="2285" y="16643"/>
                  </a:lnTo>
                  <a:lnTo>
                    <a:pt x="2067" y="15881"/>
                  </a:lnTo>
                  <a:lnTo>
                    <a:pt x="1850" y="15120"/>
                  </a:lnTo>
                  <a:lnTo>
                    <a:pt x="1578" y="13543"/>
                  </a:lnTo>
                  <a:lnTo>
                    <a:pt x="1360" y="12238"/>
                  </a:lnTo>
                  <a:lnTo>
                    <a:pt x="1034" y="10932"/>
                  </a:lnTo>
                  <a:lnTo>
                    <a:pt x="816" y="9573"/>
                  </a:lnTo>
                  <a:lnTo>
                    <a:pt x="599" y="8267"/>
                  </a:lnTo>
                  <a:lnTo>
                    <a:pt x="544" y="7615"/>
                  </a:lnTo>
                  <a:lnTo>
                    <a:pt x="544" y="7016"/>
                  </a:lnTo>
                  <a:lnTo>
                    <a:pt x="544" y="6364"/>
                  </a:lnTo>
                  <a:lnTo>
                    <a:pt x="599" y="5711"/>
                  </a:lnTo>
                  <a:lnTo>
                    <a:pt x="762" y="5113"/>
                  </a:lnTo>
                  <a:lnTo>
                    <a:pt x="925" y="4515"/>
                  </a:lnTo>
                  <a:lnTo>
                    <a:pt x="1197" y="3971"/>
                  </a:lnTo>
                  <a:lnTo>
                    <a:pt x="1578" y="3427"/>
                  </a:lnTo>
                  <a:lnTo>
                    <a:pt x="1850" y="3101"/>
                  </a:lnTo>
                  <a:lnTo>
                    <a:pt x="2121" y="2774"/>
                  </a:lnTo>
                  <a:lnTo>
                    <a:pt x="2774" y="2285"/>
                  </a:lnTo>
                  <a:lnTo>
                    <a:pt x="3536" y="1850"/>
                  </a:lnTo>
                  <a:lnTo>
                    <a:pt x="4297" y="1469"/>
                  </a:lnTo>
                  <a:lnTo>
                    <a:pt x="5113" y="1197"/>
                  </a:lnTo>
                  <a:lnTo>
                    <a:pt x="5983" y="1034"/>
                  </a:lnTo>
                  <a:lnTo>
                    <a:pt x="6799" y="871"/>
                  </a:lnTo>
                  <a:lnTo>
                    <a:pt x="7615" y="762"/>
                  </a:lnTo>
                  <a:lnTo>
                    <a:pt x="9301" y="544"/>
                  </a:lnTo>
                  <a:lnTo>
                    <a:pt x="10171" y="490"/>
                  </a:lnTo>
                  <a:close/>
                  <a:moveTo>
                    <a:pt x="9573" y="0"/>
                  </a:moveTo>
                  <a:lnTo>
                    <a:pt x="8594" y="109"/>
                  </a:lnTo>
                  <a:lnTo>
                    <a:pt x="6799" y="327"/>
                  </a:lnTo>
                  <a:lnTo>
                    <a:pt x="5874" y="490"/>
                  </a:lnTo>
                  <a:lnTo>
                    <a:pt x="5004" y="707"/>
                  </a:lnTo>
                  <a:lnTo>
                    <a:pt x="4134" y="979"/>
                  </a:lnTo>
                  <a:lnTo>
                    <a:pt x="3264" y="1360"/>
                  </a:lnTo>
                  <a:lnTo>
                    <a:pt x="2502" y="1850"/>
                  </a:lnTo>
                  <a:lnTo>
                    <a:pt x="2121" y="2122"/>
                  </a:lnTo>
                  <a:lnTo>
                    <a:pt x="1795" y="2393"/>
                  </a:lnTo>
                  <a:lnTo>
                    <a:pt x="1306" y="2883"/>
                  </a:lnTo>
                  <a:lnTo>
                    <a:pt x="871" y="3427"/>
                  </a:lnTo>
                  <a:lnTo>
                    <a:pt x="599" y="4025"/>
                  </a:lnTo>
                  <a:lnTo>
                    <a:pt x="327" y="4678"/>
                  </a:lnTo>
                  <a:lnTo>
                    <a:pt x="164" y="5276"/>
                  </a:lnTo>
                  <a:lnTo>
                    <a:pt x="55" y="5983"/>
                  </a:lnTo>
                  <a:lnTo>
                    <a:pt x="0" y="6636"/>
                  </a:lnTo>
                  <a:lnTo>
                    <a:pt x="0" y="7343"/>
                  </a:lnTo>
                  <a:lnTo>
                    <a:pt x="55" y="8159"/>
                  </a:lnTo>
                  <a:lnTo>
                    <a:pt x="164" y="8920"/>
                  </a:lnTo>
                  <a:lnTo>
                    <a:pt x="435" y="10497"/>
                  </a:lnTo>
                  <a:lnTo>
                    <a:pt x="762" y="12074"/>
                  </a:lnTo>
                  <a:lnTo>
                    <a:pt x="1088" y="13652"/>
                  </a:lnTo>
                  <a:lnTo>
                    <a:pt x="1088" y="13760"/>
                  </a:lnTo>
                  <a:lnTo>
                    <a:pt x="1109" y="13781"/>
                  </a:lnTo>
                  <a:lnTo>
                    <a:pt x="1109" y="13781"/>
                  </a:lnTo>
                  <a:lnTo>
                    <a:pt x="1306" y="15011"/>
                  </a:lnTo>
                  <a:lnTo>
                    <a:pt x="1469" y="15664"/>
                  </a:lnTo>
                  <a:lnTo>
                    <a:pt x="1632" y="16317"/>
                  </a:lnTo>
                  <a:lnTo>
                    <a:pt x="1850" y="16915"/>
                  </a:lnTo>
                  <a:lnTo>
                    <a:pt x="2121" y="17567"/>
                  </a:lnTo>
                  <a:lnTo>
                    <a:pt x="2393" y="18111"/>
                  </a:lnTo>
                  <a:lnTo>
                    <a:pt x="2774" y="18710"/>
                  </a:lnTo>
                  <a:lnTo>
                    <a:pt x="3264" y="19199"/>
                  </a:lnTo>
                  <a:lnTo>
                    <a:pt x="3753" y="19634"/>
                  </a:lnTo>
                  <a:lnTo>
                    <a:pt x="4297" y="19960"/>
                  </a:lnTo>
                  <a:lnTo>
                    <a:pt x="4841" y="20232"/>
                  </a:lnTo>
                  <a:lnTo>
                    <a:pt x="5439" y="20396"/>
                  </a:lnTo>
                  <a:lnTo>
                    <a:pt x="6092" y="20559"/>
                  </a:lnTo>
                  <a:lnTo>
                    <a:pt x="6744" y="20667"/>
                  </a:lnTo>
                  <a:lnTo>
                    <a:pt x="8158" y="20667"/>
                  </a:lnTo>
                  <a:lnTo>
                    <a:pt x="8920" y="20613"/>
                  </a:lnTo>
                  <a:lnTo>
                    <a:pt x="10062" y="20450"/>
                  </a:lnTo>
                  <a:lnTo>
                    <a:pt x="10062" y="20450"/>
                  </a:lnTo>
                  <a:lnTo>
                    <a:pt x="10062" y="20504"/>
                  </a:lnTo>
                  <a:lnTo>
                    <a:pt x="10116" y="21048"/>
                  </a:lnTo>
                  <a:lnTo>
                    <a:pt x="10280" y="21646"/>
                  </a:lnTo>
                  <a:lnTo>
                    <a:pt x="10497" y="22680"/>
                  </a:lnTo>
                  <a:lnTo>
                    <a:pt x="10660" y="23224"/>
                  </a:lnTo>
                  <a:lnTo>
                    <a:pt x="10823" y="23713"/>
                  </a:lnTo>
                  <a:lnTo>
                    <a:pt x="11041" y="24148"/>
                  </a:lnTo>
                  <a:lnTo>
                    <a:pt x="11204" y="24529"/>
                  </a:lnTo>
                  <a:lnTo>
                    <a:pt x="11476" y="24910"/>
                  </a:lnTo>
                  <a:lnTo>
                    <a:pt x="11748" y="25236"/>
                  </a:lnTo>
                  <a:lnTo>
                    <a:pt x="12074" y="25562"/>
                  </a:lnTo>
                  <a:lnTo>
                    <a:pt x="12401" y="25834"/>
                  </a:lnTo>
                  <a:lnTo>
                    <a:pt x="12781" y="26052"/>
                  </a:lnTo>
                  <a:lnTo>
                    <a:pt x="13216" y="26161"/>
                  </a:lnTo>
                  <a:lnTo>
                    <a:pt x="13706" y="26269"/>
                  </a:lnTo>
                  <a:lnTo>
                    <a:pt x="14141" y="26269"/>
                  </a:lnTo>
                  <a:lnTo>
                    <a:pt x="14631" y="26215"/>
                  </a:lnTo>
                  <a:lnTo>
                    <a:pt x="15066" y="26106"/>
                  </a:lnTo>
                  <a:lnTo>
                    <a:pt x="15501" y="25943"/>
                  </a:lnTo>
                  <a:lnTo>
                    <a:pt x="15936" y="25725"/>
                  </a:lnTo>
                  <a:lnTo>
                    <a:pt x="16317" y="25454"/>
                  </a:lnTo>
                  <a:lnTo>
                    <a:pt x="16643" y="25127"/>
                  </a:lnTo>
                  <a:lnTo>
                    <a:pt x="17024" y="24692"/>
                  </a:lnTo>
                  <a:lnTo>
                    <a:pt x="17295" y="24257"/>
                  </a:lnTo>
                  <a:lnTo>
                    <a:pt x="17567" y="23768"/>
                  </a:lnTo>
                  <a:lnTo>
                    <a:pt x="17785" y="23278"/>
                  </a:lnTo>
                  <a:lnTo>
                    <a:pt x="17948" y="22734"/>
                  </a:lnTo>
                  <a:lnTo>
                    <a:pt x="18057" y="22190"/>
                  </a:lnTo>
                  <a:lnTo>
                    <a:pt x="18166" y="21646"/>
                  </a:lnTo>
                  <a:lnTo>
                    <a:pt x="18220" y="21103"/>
                  </a:lnTo>
                  <a:lnTo>
                    <a:pt x="18274" y="19960"/>
                  </a:lnTo>
                  <a:lnTo>
                    <a:pt x="18220" y="18818"/>
                  </a:lnTo>
                  <a:lnTo>
                    <a:pt x="18057" y="16643"/>
                  </a:lnTo>
                  <a:lnTo>
                    <a:pt x="18057" y="15718"/>
                  </a:lnTo>
                  <a:lnTo>
                    <a:pt x="17948" y="14739"/>
                  </a:lnTo>
                  <a:lnTo>
                    <a:pt x="17785" y="13325"/>
                  </a:lnTo>
                  <a:lnTo>
                    <a:pt x="17731" y="12618"/>
                  </a:lnTo>
                  <a:lnTo>
                    <a:pt x="17731" y="12238"/>
                  </a:lnTo>
                  <a:lnTo>
                    <a:pt x="17731" y="11857"/>
                  </a:lnTo>
                  <a:lnTo>
                    <a:pt x="17839" y="11585"/>
                  </a:lnTo>
                  <a:lnTo>
                    <a:pt x="18003" y="11422"/>
                  </a:lnTo>
                  <a:lnTo>
                    <a:pt x="18274" y="11259"/>
                  </a:lnTo>
                  <a:lnTo>
                    <a:pt x="18546" y="11150"/>
                  </a:lnTo>
                  <a:lnTo>
                    <a:pt x="18927" y="10987"/>
                  </a:lnTo>
                  <a:lnTo>
                    <a:pt x="19253" y="10769"/>
                  </a:lnTo>
                  <a:lnTo>
                    <a:pt x="19525" y="10497"/>
                  </a:lnTo>
                  <a:lnTo>
                    <a:pt x="19743" y="10116"/>
                  </a:lnTo>
                  <a:lnTo>
                    <a:pt x="19906" y="9681"/>
                  </a:lnTo>
                  <a:lnTo>
                    <a:pt x="20015" y="9192"/>
                  </a:lnTo>
                  <a:lnTo>
                    <a:pt x="20015" y="8757"/>
                  </a:lnTo>
                  <a:lnTo>
                    <a:pt x="19960" y="8267"/>
                  </a:lnTo>
                  <a:lnTo>
                    <a:pt x="19797" y="7832"/>
                  </a:lnTo>
                  <a:lnTo>
                    <a:pt x="19525" y="7451"/>
                  </a:lnTo>
                  <a:lnTo>
                    <a:pt x="19199" y="7180"/>
                  </a:lnTo>
                  <a:lnTo>
                    <a:pt x="18764" y="7016"/>
                  </a:lnTo>
                  <a:lnTo>
                    <a:pt x="18329" y="6908"/>
                  </a:lnTo>
                  <a:lnTo>
                    <a:pt x="17894" y="6908"/>
                  </a:lnTo>
                  <a:lnTo>
                    <a:pt x="17459" y="6962"/>
                  </a:lnTo>
                  <a:lnTo>
                    <a:pt x="17349" y="7025"/>
                  </a:lnTo>
                  <a:lnTo>
                    <a:pt x="16969" y="5929"/>
                  </a:lnTo>
                  <a:lnTo>
                    <a:pt x="16425" y="4515"/>
                  </a:lnTo>
                  <a:lnTo>
                    <a:pt x="16153" y="3808"/>
                  </a:lnTo>
                  <a:lnTo>
                    <a:pt x="15827" y="3101"/>
                  </a:lnTo>
                  <a:lnTo>
                    <a:pt x="15392" y="2448"/>
                  </a:lnTo>
                  <a:lnTo>
                    <a:pt x="14957" y="1850"/>
                  </a:lnTo>
                  <a:lnTo>
                    <a:pt x="14413" y="1306"/>
                  </a:lnTo>
                  <a:lnTo>
                    <a:pt x="13815" y="816"/>
                  </a:lnTo>
                  <a:lnTo>
                    <a:pt x="13108" y="436"/>
                  </a:lnTo>
                  <a:lnTo>
                    <a:pt x="12346" y="218"/>
                  </a:lnTo>
                  <a:lnTo>
                    <a:pt x="11911" y="109"/>
                  </a:lnTo>
                  <a:lnTo>
                    <a:pt x="11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>
              <a:extLst>
                <a:ext uri="{FF2B5EF4-FFF2-40B4-BE49-F238E27FC236}">
                  <a16:creationId xmlns:a16="http://schemas.microsoft.com/office/drawing/2014/main" id="{5314BA40-1000-EE5E-32CD-0BCE586E7522}"/>
                </a:ext>
              </a:extLst>
            </p:cNvPr>
            <p:cNvSpPr/>
            <p:nvPr/>
          </p:nvSpPr>
          <p:spPr>
            <a:xfrm>
              <a:off x="7242538" y="3641362"/>
              <a:ext cx="220846" cy="113030"/>
            </a:xfrm>
            <a:custGeom>
              <a:avLst/>
              <a:gdLst/>
              <a:ahLst/>
              <a:cxnLst/>
              <a:rect l="l" t="t" r="r" b="b"/>
              <a:pathLst>
                <a:path w="11477" h="5874" extrusionOk="0">
                  <a:moveTo>
                    <a:pt x="11150" y="0"/>
                  </a:moveTo>
                  <a:lnTo>
                    <a:pt x="11041" y="54"/>
                  </a:lnTo>
                  <a:lnTo>
                    <a:pt x="10987" y="109"/>
                  </a:lnTo>
                  <a:lnTo>
                    <a:pt x="10987" y="218"/>
                  </a:lnTo>
                  <a:lnTo>
                    <a:pt x="10878" y="925"/>
                  </a:lnTo>
                  <a:lnTo>
                    <a:pt x="10661" y="1632"/>
                  </a:lnTo>
                  <a:lnTo>
                    <a:pt x="10389" y="2284"/>
                  </a:lnTo>
                  <a:lnTo>
                    <a:pt x="10008" y="2883"/>
                  </a:lnTo>
                  <a:lnTo>
                    <a:pt x="9573" y="3481"/>
                  </a:lnTo>
                  <a:lnTo>
                    <a:pt x="9084" y="3970"/>
                  </a:lnTo>
                  <a:lnTo>
                    <a:pt x="8485" y="4405"/>
                  </a:lnTo>
                  <a:lnTo>
                    <a:pt x="7887" y="4786"/>
                  </a:lnTo>
                  <a:lnTo>
                    <a:pt x="7234" y="5058"/>
                  </a:lnTo>
                  <a:lnTo>
                    <a:pt x="6582" y="5221"/>
                  </a:lnTo>
                  <a:lnTo>
                    <a:pt x="5875" y="5330"/>
                  </a:lnTo>
                  <a:lnTo>
                    <a:pt x="5168" y="5276"/>
                  </a:lnTo>
                  <a:lnTo>
                    <a:pt x="4515" y="5221"/>
                  </a:lnTo>
                  <a:lnTo>
                    <a:pt x="3808" y="5004"/>
                  </a:lnTo>
                  <a:lnTo>
                    <a:pt x="3155" y="4732"/>
                  </a:lnTo>
                  <a:lnTo>
                    <a:pt x="2557" y="4405"/>
                  </a:lnTo>
                  <a:lnTo>
                    <a:pt x="1904" y="3916"/>
                  </a:lnTo>
                  <a:lnTo>
                    <a:pt x="1361" y="3372"/>
                  </a:lnTo>
                  <a:lnTo>
                    <a:pt x="871" y="2719"/>
                  </a:lnTo>
                  <a:lnTo>
                    <a:pt x="490" y="2012"/>
                  </a:lnTo>
                  <a:lnTo>
                    <a:pt x="436" y="1958"/>
                  </a:lnTo>
                  <a:lnTo>
                    <a:pt x="327" y="1904"/>
                  </a:lnTo>
                  <a:lnTo>
                    <a:pt x="273" y="1904"/>
                  </a:lnTo>
                  <a:lnTo>
                    <a:pt x="164" y="1958"/>
                  </a:lnTo>
                  <a:lnTo>
                    <a:pt x="55" y="2012"/>
                  </a:lnTo>
                  <a:lnTo>
                    <a:pt x="1" y="2067"/>
                  </a:lnTo>
                  <a:lnTo>
                    <a:pt x="1" y="2176"/>
                  </a:lnTo>
                  <a:lnTo>
                    <a:pt x="55" y="2284"/>
                  </a:lnTo>
                  <a:lnTo>
                    <a:pt x="382" y="2991"/>
                  </a:lnTo>
                  <a:lnTo>
                    <a:pt x="871" y="3590"/>
                  </a:lnTo>
                  <a:lnTo>
                    <a:pt x="1361" y="4188"/>
                  </a:lnTo>
                  <a:lnTo>
                    <a:pt x="1959" y="4677"/>
                  </a:lnTo>
                  <a:lnTo>
                    <a:pt x="2611" y="5058"/>
                  </a:lnTo>
                  <a:lnTo>
                    <a:pt x="3319" y="5384"/>
                  </a:lnTo>
                  <a:lnTo>
                    <a:pt x="4080" y="5656"/>
                  </a:lnTo>
                  <a:lnTo>
                    <a:pt x="4841" y="5819"/>
                  </a:lnTo>
                  <a:lnTo>
                    <a:pt x="5603" y="5874"/>
                  </a:lnTo>
                  <a:lnTo>
                    <a:pt x="6364" y="5765"/>
                  </a:lnTo>
                  <a:lnTo>
                    <a:pt x="7126" y="5602"/>
                  </a:lnTo>
                  <a:lnTo>
                    <a:pt x="7833" y="5384"/>
                  </a:lnTo>
                  <a:lnTo>
                    <a:pt x="8485" y="5004"/>
                  </a:lnTo>
                  <a:lnTo>
                    <a:pt x="9138" y="4569"/>
                  </a:lnTo>
                  <a:lnTo>
                    <a:pt x="9736" y="4079"/>
                  </a:lnTo>
                  <a:lnTo>
                    <a:pt x="10226" y="3481"/>
                  </a:lnTo>
                  <a:lnTo>
                    <a:pt x="10715" y="2774"/>
                  </a:lnTo>
                  <a:lnTo>
                    <a:pt x="11096" y="1958"/>
                  </a:lnTo>
                  <a:lnTo>
                    <a:pt x="11368" y="1142"/>
                  </a:lnTo>
                  <a:lnTo>
                    <a:pt x="11477" y="707"/>
                  </a:lnTo>
                  <a:lnTo>
                    <a:pt x="11477" y="218"/>
                  </a:lnTo>
                  <a:lnTo>
                    <a:pt x="11477" y="109"/>
                  </a:lnTo>
                  <a:lnTo>
                    <a:pt x="11422" y="54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>
              <a:extLst>
                <a:ext uri="{FF2B5EF4-FFF2-40B4-BE49-F238E27FC236}">
                  <a16:creationId xmlns:a16="http://schemas.microsoft.com/office/drawing/2014/main" id="{48093178-2D7F-BC65-DB07-1275D64CD2A4}"/>
                </a:ext>
              </a:extLst>
            </p:cNvPr>
            <p:cNvSpPr/>
            <p:nvPr/>
          </p:nvSpPr>
          <p:spPr>
            <a:xfrm>
              <a:off x="7178711" y="3374488"/>
              <a:ext cx="56534" cy="105718"/>
            </a:xfrm>
            <a:custGeom>
              <a:avLst/>
              <a:gdLst/>
              <a:ahLst/>
              <a:cxnLst/>
              <a:rect l="l" t="t" r="r" b="b"/>
              <a:pathLst>
                <a:path w="2938" h="5494" extrusionOk="0">
                  <a:moveTo>
                    <a:pt x="1632" y="0"/>
                  </a:moveTo>
                  <a:lnTo>
                    <a:pt x="1523" y="55"/>
                  </a:lnTo>
                  <a:lnTo>
                    <a:pt x="1469" y="109"/>
                  </a:lnTo>
                  <a:lnTo>
                    <a:pt x="1414" y="218"/>
                  </a:lnTo>
                  <a:lnTo>
                    <a:pt x="1088" y="1469"/>
                  </a:lnTo>
                  <a:lnTo>
                    <a:pt x="707" y="2720"/>
                  </a:lnTo>
                  <a:lnTo>
                    <a:pt x="218" y="3916"/>
                  </a:lnTo>
                  <a:lnTo>
                    <a:pt x="55" y="4406"/>
                  </a:lnTo>
                  <a:lnTo>
                    <a:pt x="0" y="4678"/>
                  </a:lnTo>
                  <a:lnTo>
                    <a:pt x="0" y="4950"/>
                  </a:lnTo>
                  <a:lnTo>
                    <a:pt x="109" y="5222"/>
                  </a:lnTo>
                  <a:lnTo>
                    <a:pt x="272" y="5385"/>
                  </a:lnTo>
                  <a:lnTo>
                    <a:pt x="490" y="5493"/>
                  </a:lnTo>
                  <a:lnTo>
                    <a:pt x="979" y="5493"/>
                  </a:lnTo>
                  <a:lnTo>
                    <a:pt x="1197" y="5439"/>
                  </a:lnTo>
                  <a:lnTo>
                    <a:pt x="1469" y="5330"/>
                  </a:lnTo>
                  <a:lnTo>
                    <a:pt x="1686" y="5222"/>
                  </a:lnTo>
                  <a:lnTo>
                    <a:pt x="2121" y="4841"/>
                  </a:lnTo>
                  <a:lnTo>
                    <a:pt x="2448" y="4406"/>
                  </a:lnTo>
                  <a:lnTo>
                    <a:pt x="2720" y="3916"/>
                  </a:lnTo>
                  <a:lnTo>
                    <a:pt x="2937" y="3372"/>
                  </a:lnTo>
                  <a:lnTo>
                    <a:pt x="2937" y="3264"/>
                  </a:lnTo>
                  <a:lnTo>
                    <a:pt x="2883" y="3155"/>
                  </a:lnTo>
                  <a:lnTo>
                    <a:pt x="2828" y="3100"/>
                  </a:lnTo>
                  <a:lnTo>
                    <a:pt x="2720" y="3046"/>
                  </a:lnTo>
                  <a:lnTo>
                    <a:pt x="2556" y="3046"/>
                  </a:lnTo>
                  <a:lnTo>
                    <a:pt x="2448" y="3155"/>
                  </a:lnTo>
                  <a:lnTo>
                    <a:pt x="2393" y="3209"/>
                  </a:lnTo>
                  <a:lnTo>
                    <a:pt x="2230" y="3644"/>
                  </a:lnTo>
                  <a:lnTo>
                    <a:pt x="2067" y="4079"/>
                  </a:lnTo>
                  <a:lnTo>
                    <a:pt x="1741" y="4406"/>
                  </a:lnTo>
                  <a:lnTo>
                    <a:pt x="1414" y="4732"/>
                  </a:lnTo>
                  <a:lnTo>
                    <a:pt x="1088" y="4950"/>
                  </a:lnTo>
                  <a:lnTo>
                    <a:pt x="870" y="5004"/>
                  </a:lnTo>
                  <a:lnTo>
                    <a:pt x="653" y="5004"/>
                  </a:lnTo>
                  <a:lnTo>
                    <a:pt x="599" y="4950"/>
                  </a:lnTo>
                  <a:lnTo>
                    <a:pt x="544" y="4841"/>
                  </a:lnTo>
                  <a:lnTo>
                    <a:pt x="544" y="4678"/>
                  </a:lnTo>
                  <a:lnTo>
                    <a:pt x="599" y="4460"/>
                  </a:lnTo>
                  <a:lnTo>
                    <a:pt x="653" y="4243"/>
                  </a:lnTo>
                  <a:lnTo>
                    <a:pt x="1034" y="3318"/>
                  </a:lnTo>
                  <a:lnTo>
                    <a:pt x="1360" y="2339"/>
                  </a:lnTo>
                  <a:lnTo>
                    <a:pt x="1686" y="1360"/>
                  </a:lnTo>
                  <a:lnTo>
                    <a:pt x="1904" y="381"/>
                  </a:lnTo>
                  <a:lnTo>
                    <a:pt x="1904" y="218"/>
                  </a:lnTo>
                  <a:lnTo>
                    <a:pt x="1904" y="164"/>
                  </a:lnTo>
                  <a:lnTo>
                    <a:pt x="1795" y="55"/>
                  </a:lnTo>
                  <a:lnTo>
                    <a:pt x="1741" y="55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>
              <a:extLst>
                <a:ext uri="{FF2B5EF4-FFF2-40B4-BE49-F238E27FC236}">
                  <a16:creationId xmlns:a16="http://schemas.microsoft.com/office/drawing/2014/main" id="{9BB626EB-B997-7FA1-CB87-C779328156F9}"/>
                </a:ext>
              </a:extLst>
            </p:cNvPr>
            <p:cNvSpPr/>
            <p:nvPr/>
          </p:nvSpPr>
          <p:spPr>
            <a:xfrm rot="-8100000">
              <a:off x="7131604" y="3329477"/>
              <a:ext cx="31425" cy="37699"/>
            </a:xfrm>
            <a:custGeom>
              <a:avLst/>
              <a:gdLst/>
              <a:ahLst/>
              <a:cxnLst/>
              <a:rect l="l" t="t" r="r" b="b"/>
              <a:pathLst>
                <a:path w="1633" h="1959" extrusionOk="0">
                  <a:moveTo>
                    <a:pt x="1252" y="1"/>
                  </a:moveTo>
                  <a:lnTo>
                    <a:pt x="1197" y="110"/>
                  </a:lnTo>
                  <a:lnTo>
                    <a:pt x="1143" y="164"/>
                  </a:lnTo>
                  <a:lnTo>
                    <a:pt x="1034" y="436"/>
                  </a:lnTo>
                  <a:lnTo>
                    <a:pt x="1034" y="490"/>
                  </a:lnTo>
                  <a:lnTo>
                    <a:pt x="1034" y="545"/>
                  </a:lnTo>
                  <a:lnTo>
                    <a:pt x="980" y="545"/>
                  </a:lnTo>
                  <a:lnTo>
                    <a:pt x="871" y="762"/>
                  </a:lnTo>
                  <a:lnTo>
                    <a:pt x="817" y="871"/>
                  </a:lnTo>
                  <a:lnTo>
                    <a:pt x="762" y="925"/>
                  </a:lnTo>
                  <a:lnTo>
                    <a:pt x="490" y="1252"/>
                  </a:lnTo>
                  <a:lnTo>
                    <a:pt x="382" y="1252"/>
                  </a:lnTo>
                  <a:lnTo>
                    <a:pt x="327" y="1306"/>
                  </a:lnTo>
                  <a:lnTo>
                    <a:pt x="110" y="1415"/>
                  </a:lnTo>
                  <a:lnTo>
                    <a:pt x="1" y="1524"/>
                  </a:lnTo>
                  <a:lnTo>
                    <a:pt x="1" y="1578"/>
                  </a:lnTo>
                  <a:lnTo>
                    <a:pt x="1" y="1687"/>
                  </a:lnTo>
                  <a:lnTo>
                    <a:pt x="1" y="1796"/>
                  </a:lnTo>
                  <a:lnTo>
                    <a:pt x="110" y="1904"/>
                  </a:lnTo>
                  <a:lnTo>
                    <a:pt x="164" y="1904"/>
                  </a:lnTo>
                  <a:lnTo>
                    <a:pt x="273" y="1959"/>
                  </a:lnTo>
                  <a:lnTo>
                    <a:pt x="382" y="1904"/>
                  </a:lnTo>
                  <a:lnTo>
                    <a:pt x="817" y="1632"/>
                  </a:lnTo>
                  <a:lnTo>
                    <a:pt x="1197" y="1252"/>
                  </a:lnTo>
                  <a:lnTo>
                    <a:pt x="1469" y="817"/>
                  </a:lnTo>
                  <a:lnTo>
                    <a:pt x="1632" y="327"/>
                  </a:lnTo>
                  <a:lnTo>
                    <a:pt x="1632" y="218"/>
                  </a:lnTo>
                  <a:lnTo>
                    <a:pt x="1632" y="110"/>
                  </a:lnTo>
                  <a:lnTo>
                    <a:pt x="1524" y="55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>
              <a:extLst>
                <a:ext uri="{FF2B5EF4-FFF2-40B4-BE49-F238E27FC236}">
                  <a16:creationId xmlns:a16="http://schemas.microsoft.com/office/drawing/2014/main" id="{9D16A206-0125-7285-0793-0093AF7272DB}"/>
                </a:ext>
              </a:extLst>
            </p:cNvPr>
            <p:cNvSpPr/>
            <p:nvPr/>
          </p:nvSpPr>
          <p:spPr>
            <a:xfrm rot="9973857">
              <a:off x="7279174" y="3304369"/>
              <a:ext cx="51302" cy="25131"/>
            </a:xfrm>
            <a:custGeom>
              <a:avLst/>
              <a:gdLst/>
              <a:ahLst/>
              <a:cxnLst/>
              <a:rect l="l" t="t" r="r" b="b"/>
              <a:pathLst>
                <a:path w="2666" h="1306" extrusionOk="0">
                  <a:moveTo>
                    <a:pt x="164" y="0"/>
                  </a:moveTo>
                  <a:lnTo>
                    <a:pt x="109" y="55"/>
                  </a:lnTo>
                  <a:lnTo>
                    <a:pt x="0" y="164"/>
                  </a:lnTo>
                  <a:lnTo>
                    <a:pt x="0" y="218"/>
                  </a:lnTo>
                  <a:lnTo>
                    <a:pt x="55" y="327"/>
                  </a:lnTo>
                  <a:lnTo>
                    <a:pt x="109" y="436"/>
                  </a:lnTo>
                  <a:lnTo>
                    <a:pt x="327" y="653"/>
                  </a:lnTo>
                  <a:lnTo>
                    <a:pt x="544" y="871"/>
                  </a:lnTo>
                  <a:lnTo>
                    <a:pt x="871" y="1034"/>
                  </a:lnTo>
                  <a:lnTo>
                    <a:pt x="1143" y="1197"/>
                  </a:lnTo>
                  <a:lnTo>
                    <a:pt x="1469" y="1251"/>
                  </a:lnTo>
                  <a:lnTo>
                    <a:pt x="1795" y="1306"/>
                  </a:lnTo>
                  <a:lnTo>
                    <a:pt x="2122" y="1306"/>
                  </a:lnTo>
                  <a:lnTo>
                    <a:pt x="2448" y="1251"/>
                  </a:lnTo>
                  <a:lnTo>
                    <a:pt x="2557" y="1197"/>
                  </a:lnTo>
                  <a:lnTo>
                    <a:pt x="2611" y="1143"/>
                  </a:lnTo>
                  <a:lnTo>
                    <a:pt x="2665" y="1034"/>
                  </a:lnTo>
                  <a:lnTo>
                    <a:pt x="2665" y="925"/>
                  </a:lnTo>
                  <a:lnTo>
                    <a:pt x="2611" y="871"/>
                  </a:lnTo>
                  <a:lnTo>
                    <a:pt x="2502" y="762"/>
                  </a:lnTo>
                  <a:lnTo>
                    <a:pt x="1578" y="762"/>
                  </a:lnTo>
                  <a:lnTo>
                    <a:pt x="1306" y="653"/>
                  </a:lnTo>
                  <a:lnTo>
                    <a:pt x="1088" y="544"/>
                  </a:lnTo>
                  <a:lnTo>
                    <a:pt x="871" y="436"/>
                  </a:lnTo>
                  <a:lnTo>
                    <a:pt x="653" y="272"/>
                  </a:lnTo>
                  <a:lnTo>
                    <a:pt x="490" y="55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>
              <a:extLst>
                <a:ext uri="{FF2B5EF4-FFF2-40B4-BE49-F238E27FC236}">
                  <a16:creationId xmlns:a16="http://schemas.microsoft.com/office/drawing/2014/main" id="{4DA93BD6-152C-9B1E-9DAC-A793ECCB9FA3}"/>
                </a:ext>
              </a:extLst>
            </p:cNvPr>
            <p:cNvSpPr/>
            <p:nvPr/>
          </p:nvSpPr>
          <p:spPr>
            <a:xfrm>
              <a:off x="7172418" y="3484382"/>
              <a:ext cx="376787" cy="681300"/>
            </a:xfrm>
            <a:custGeom>
              <a:avLst/>
              <a:gdLst/>
              <a:ahLst/>
              <a:cxnLst/>
              <a:rect l="l" t="t" r="r" b="b"/>
              <a:pathLst>
                <a:path w="19581" h="35406" extrusionOk="0">
                  <a:moveTo>
                    <a:pt x="5331" y="0"/>
                  </a:moveTo>
                  <a:lnTo>
                    <a:pt x="5168" y="109"/>
                  </a:lnTo>
                  <a:lnTo>
                    <a:pt x="4950" y="326"/>
                  </a:lnTo>
                  <a:lnTo>
                    <a:pt x="4841" y="653"/>
                  </a:lnTo>
                  <a:lnTo>
                    <a:pt x="4678" y="979"/>
                  </a:lnTo>
                  <a:lnTo>
                    <a:pt x="4461" y="1849"/>
                  </a:lnTo>
                  <a:lnTo>
                    <a:pt x="4298" y="2883"/>
                  </a:lnTo>
                  <a:lnTo>
                    <a:pt x="4134" y="3807"/>
                  </a:lnTo>
                  <a:lnTo>
                    <a:pt x="4080" y="4677"/>
                  </a:lnTo>
                  <a:lnTo>
                    <a:pt x="4026" y="5493"/>
                  </a:lnTo>
                  <a:lnTo>
                    <a:pt x="4026" y="4569"/>
                  </a:lnTo>
                  <a:lnTo>
                    <a:pt x="4026" y="3644"/>
                  </a:lnTo>
                  <a:lnTo>
                    <a:pt x="4026" y="2611"/>
                  </a:lnTo>
                  <a:lnTo>
                    <a:pt x="3917" y="1577"/>
                  </a:lnTo>
                  <a:lnTo>
                    <a:pt x="3862" y="1142"/>
                  </a:lnTo>
                  <a:lnTo>
                    <a:pt x="3754" y="707"/>
                  </a:lnTo>
                  <a:lnTo>
                    <a:pt x="3645" y="381"/>
                  </a:lnTo>
                  <a:lnTo>
                    <a:pt x="3482" y="163"/>
                  </a:lnTo>
                  <a:lnTo>
                    <a:pt x="3319" y="54"/>
                  </a:lnTo>
                  <a:lnTo>
                    <a:pt x="3155" y="54"/>
                  </a:lnTo>
                  <a:lnTo>
                    <a:pt x="2938" y="218"/>
                  </a:lnTo>
                  <a:lnTo>
                    <a:pt x="2775" y="435"/>
                  </a:lnTo>
                  <a:lnTo>
                    <a:pt x="2666" y="761"/>
                  </a:lnTo>
                  <a:lnTo>
                    <a:pt x="2557" y="1088"/>
                  </a:lnTo>
                  <a:lnTo>
                    <a:pt x="2394" y="1958"/>
                  </a:lnTo>
                  <a:lnTo>
                    <a:pt x="2340" y="2883"/>
                  </a:lnTo>
                  <a:lnTo>
                    <a:pt x="2340" y="3807"/>
                  </a:lnTo>
                  <a:lnTo>
                    <a:pt x="2394" y="4623"/>
                  </a:lnTo>
                  <a:lnTo>
                    <a:pt x="2448" y="5384"/>
                  </a:lnTo>
                  <a:lnTo>
                    <a:pt x="2231" y="4405"/>
                  </a:lnTo>
                  <a:lnTo>
                    <a:pt x="2068" y="3644"/>
                  </a:lnTo>
                  <a:lnTo>
                    <a:pt x="1905" y="2828"/>
                  </a:lnTo>
                  <a:lnTo>
                    <a:pt x="1633" y="2012"/>
                  </a:lnTo>
                  <a:lnTo>
                    <a:pt x="1361" y="1360"/>
                  </a:lnTo>
                  <a:lnTo>
                    <a:pt x="1252" y="1142"/>
                  </a:lnTo>
                  <a:lnTo>
                    <a:pt x="1089" y="979"/>
                  </a:lnTo>
                  <a:lnTo>
                    <a:pt x="926" y="870"/>
                  </a:lnTo>
                  <a:lnTo>
                    <a:pt x="762" y="870"/>
                  </a:lnTo>
                  <a:lnTo>
                    <a:pt x="599" y="979"/>
                  </a:lnTo>
                  <a:lnTo>
                    <a:pt x="436" y="1197"/>
                  </a:lnTo>
                  <a:lnTo>
                    <a:pt x="382" y="1468"/>
                  </a:lnTo>
                  <a:lnTo>
                    <a:pt x="273" y="1740"/>
                  </a:lnTo>
                  <a:lnTo>
                    <a:pt x="164" y="2502"/>
                  </a:lnTo>
                  <a:lnTo>
                    <a:pt x="164" y="3372"/>
                  </a:lnTo>
                  <a:lnTo>
                    <a:pt x="164" y="4949"/>
                  </a:lnTo>
                  <a:lnTo>
                    <a:pt x="219" y="5874"/>
                  </a:lnTo>
                  <a:lnTo>
                    <a:pt x="55" y="9790"/>
                  </a:lnTo>
                  <a:lnTo>
                    <a:pt x="1" y="13706"/>
                  </a:lnTo>
                  <a:lnTo>
                    <a:pt x="55" y="17621"/>
                  </a:lnTo>
                  <a:lnTo>
                    <a:pt x="219" y="21537"/>
                  </a:lnTo>
                  <a:lnTo>
                    <a:pt x="382" y="24800"/>
                  </a:lnTo>
                  <a:lnTo>
                    <a:pt x="490" y="26595"/>
                  </a:lnTo>
                  <a:lnTo>
                    <a:pt x="599" y="27465"/>
                  </a:lnTo>
                  <a:lnTo>
                    <a:pt x="762" y="28390"/>
                  </a:lnTo>
                  <a:lnTo>
                    <a:pt x="926" y="29260"/>
                  </a:lnTo>
                  <a:lnTo>
                    <a:pt x="1143" y="30076"/>
                  </a:lnTo>
                  <a:lnTo>
                    <a:pt x="1361" y="30892"/>
                  </a:lnTo>
                  <a:lnTo>
                    <a:pt x="1687" y="31708"/>
                  </a:lnTo>
                  <a:lnTo>
                    <a:pt x="2122" y="32415"/>
                  </a:lnTo>
                  <a:lnTo>
                    <a:pt x="2557" y="33122"/>
                  </a:lnTo>
                  <a:lnTo>
                    <a:pt x="3101" y="33720"/>
                  </a:lnTo>
                  <a:lnTo>
                    <a:pt x="3699" y="34264"/>
                  </a:lnTo>
                  <a:lnTo>
                    <a:pt x="4134" y="34536"/>
                  </a:lnTo>
                  <a:lnTo>
                    <a:pt x="4515" y="34753"/>
                  </a:lnTo>
                  <a:lnTo>
                    <a:pt x="4950" y="34971"/>
                  </a:lnTo>
                  <a:lnTo>
                    <a:pt x="5385" y="35134"/>
                  </a:lnTo>
                  <a:lnTo>
                    <a:pt x="5875" y="35243"/>
                  </a:lnTo>
                  <a:lnTo>
                    <a:pt x="6310" y="35351"/>
                  </a:lnTo>
                  <a:lnTo>
                    <a:pt x="7234" y="35406"/>
                  </a:lnTo>
                  <a:lnTo>
                    <a:pt x="8213" y="35406"/>
                  </a:lnTo>
                  <a:lnTo>
                    <a:pt x="9138" y="35243"/>
                  </a:lnTo>
                  <a:lnTo>
                    <a:pt x="10063" y="34971"/>
                  </a:lnTo>
                  <a:lnTo>
                    <a:pt x="10987" y="34644"/>
                  </a:lnTo>
                  <a:lnTo>
                    <a:pt x="11259" y="34644"/>
                  </a:lnTo>
                  <a:lnTo>
                    <a:pt x="11585" y="34536"/>
                  </a:lnTo>
                  <a:lnTo>
                    <a:pt x="11912" y="34427"/>
                  </a:lnTo>
                  <a:lnTo>
                    <a:pt x="12292" y="34264"/>
                  </a:lnTo>
                  <a:lnTo>
                    <a:pt x="12999" y="33829"/>
                  </a:lnTo>
                  <a:lnTo>
                    <a:pt x="13707" y="33285"/>
                  </a:lnTo>
                  <a:lnTo>
                    <a:pt x="14359" y="32741"/>
                  </a:lnTo>
                  <a:lnTo>
                    <a:pt x="15012" y="32143"/>
                  </a:lnTo>
                  <a:lnTo>
                    <a:pt x="15991" y="31164"/>
                  </a:lnTo>
                  <a:lnTo>
                    <a:pt x="16480" y="30565"/>
                  </a:lnTo>
                  <a:lnTo>
                    <a:pt x="16970" y="29913"/>
                  </a:lnTo>
                  <a:lnTo>
                    <a:pt x="17840" y="28553"/>
                  </a:lnTo>
                  <a:lnTo>
                    <a:pt x="18710" y="27193"/>
                  </a:lnTo>
                  <a:lnTo>
                    <a:pt x="19580" y="25834"/>
                  </a:lnTo>
                  <a:lnTo>
                    <a:pt x="13217" y="20830"/>
                  </a:lnTo>
                  <a:lnTo>
                    <a:pt x="12673" y="21918"/>
                  </a:lnTo>
                  <a:lnTo>
                    <a:pt x="12075" y="22951"/>
                  </a:lnTo>
                  <a:lnTo>
                    <a:pt x="11422" y="23930"/>
                  </a:lnTo>
                  <a:lnTo>
                    <a:pt x="10770" y="24964"/>
                  </a:lnTo>
                  <a:lnTo>
                    <a:pt x="10606" y="25290"/>
                  </a:lnTo>
                  <a:lnTo>
                    <a:pt x="10335" y="25562"/>
                  </a:lnTo>
                  <a:lnTo>
                    <a:pt x="10063" y="25779"/>
                  </a:lnTo>
                  <a:lnTo>
                    <a:pt x="9899" y="25834"/>
                  </a:lnTo>
                  <a:lnTo>
                    <a:pt x="9736" y="25834"/>
                  </a:lnTo>
                  <a:lnTo>
                    <a:pt x="9519" y="25779"/>
                  </a:lnTo>
                  <a:lnTo>
                    <a:pt x="9301" y="25671"/>
                  </a:lnTo>
                  <a:lnTo>
                    <a:pt x="9192" y="25507"/>
                  </a:lnTo>
                  <a:lnTo>
                    <a:pt x="9029" y="25344"/>
                  </a:lnTo>
                  <a:lnTo>
                    <a:pt x="8866" y="24855"/>
                  </a:lnTo>
                  <a:lnTo>
                    <a:pt x="8812" y="24365"/>
                  </a:lnTo>
                  <a:lnTo>
                    <a:pt x="8540" y="20613"/>
                  </a:lnTo>
                  <a:lnTo>
                    <a:pt x="8268" y="16860"/>
                  </a:lnTo>
                  <a:lnTo>
                    <a:pt x="8159" y="13107"/>
                  </a:lnTo>
                  <a:lnTo>
                    <a:pt x="8105" y="9300"/>
                  </a:lnTo>
                  <a:lnTo>
                    <a:pt x="8105" y="7560"/>
                  </a:lnTo>
                  <a:lnTo>
                    <a:pt x="8105" y="4460"/>
                  </a:lnTo>
                  <a:lnTo>
                    <a:pt x="8050" y="2883"/>
                  </a:lnTo>
                  <a:lnTo>
                    <a:pt x="7941" y="1523"/>
                  </a:lnTo>
                  <a:lnTo>
                    <a:pt x="7833" y="979"/>
                  </a:lnTo>
                  <a:lnTo>
                    <a:pt x="7724" y="598"/>
                  </a:lnTo>
                  <a:lnTo>
                    <a:pt x="7561" y="326"/>
                  </a:lnTo>
                  <a:lnTo>
                    <a:pt x="7506" y="272"/>
                  </a:lnTo>
                  <a:lnTo>
                    <a:pt x="7398" y="272"/>
                  </a:lnTo>
                  <a:lnTo>
                    <a:pt x="7180" y="326"/>
                  </a:lnTo>
                  <a:lnTo>
                    <a:pt x="7017" y="489"/>
                  </a:lnTo>
                  <a:lnTo>
                    <a:pt x="6854" y="761"/>
                  </a:lnTo>
                  <a:lnTo>
                    <a:pt x="6745" y="1088"/>
                  </a:lnTo>
                  <a:lnTo>
                    <a:pt x="6636" y="1468"/>
                  </a:lnTo>
                  <a:lnTo>
                    <a:pt x="6582" y="1904"/>
                  </a:lnTo>
                  <a:lnTo>
                    <a:pt x="6473" y="2828"/>
                  </a:lnTo>
                  <a:lnTo>
                    <a:pt x="6419" y="3753"/>
                  </a:lnTo>
                  <a:lnTo>
                    <a:pt x="6419" y="3590"/>
                  </a:lnTo>
                  <a:lnTo>
                    <a:pt x="6310" y="2556"/>
                  </a:lnTo>
                  <a:lnTo>
                    <a:pt x="6147" y="1577"/>
                  </a:lnTo>
                  <a:lnTo>
                    <a:pt x="5984" y="707"/>
                  </a:lnTo>
                  <a:lnTo>
                    <a:pt x="5820" y="381"/>
                  </a:lnTo>
                  <a:lnTo>
                    <a:pt x="5712" y="163"/>
                  </a:lnTo>
                  <a:lnTo>
                    <a:pt x="55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2">
              <a:extLst>
                <a:ext uri="{FF2B5EF4-FFF2-40B4-BE49-F238E27FC236}">
                  <a16:creationId xmlns:a16="http://schemas.microsoft.com/office/drawing/2014/main" id="{414AB8B9-2C39-540D-C14F-0787425B7836}"/>
                </a:ext>
              </a:extLst>
            </p:cNvPr>
            <p:cNvSpPr/>
            <p:nvPr/>
          </p:nvSpPr>
          <p:spPr>
            <a:xfrm>
              <a:off x="7172418" y="3484382"/>
              <a:ext cx="376787" cy="681300"/>
            </a:xfrm>
            <a:custGeom>
              <a:avLst/>
              <a:gdLst/>
              <a:ahLst/>
              <a:cxnLst/>
              <a:rect l="l" t="t" r="r" b="b"/>
              <a:pathLst>
                <a:path w="19581" h="35406" fill="none" extrusionOk="0">
                  <a:moveTo>
                    <a:pt x="19580" y="25834"/>
                  </a:moveTo>
                  <a:lnTo>
                    <a:pt x="19580" y="25834"/>
                  </a:lnTo>
                  <a:lnTo>
                    <a:pt x="18710" y="27193"/>
                  </a:lnTo>
                  <a:lnTo>
                    <a:pt x="17840" y="28553"/>
                  </a:lnTo>
                  <a:lnTo>
                    <a:pt x="16970" y="29913"/>
                  </a:lnTo>
                  <a:lnTo>
                    <a:pt x="16480" y="30565"/>
                  </a:lnTo>
                  <a:lnTo>
                    <a:pt x="15991" y="31164"/>
                  </a:lnTo>
                  <a:lnTo>
                    <a:pt x="15991" y="31164"/>
                  </a:lnTo>
                  <a:lnTo>
                    <a:pt x="15012" y="32143"/>
                  </a:lnTo>
                  <a:lnTo>
                    <a:pt x="14359" y="32741"/>
                  </a:lnTo>
                  <a:lnTo>
                    <a:pt x="13707" y="33285"/>
                  </a:lnTo>
                  <a:lnTo>
                    <a:pt x="12999" y="33829"/>
                  </a:lnTo>
                  <a:lnTo>
                    <a:pt x="12292" y="34264"/>
                  </a:lnTo>
                  <a:lnTo>
                    <a:pt x="11912" y="34427"/>
                  </a:lnTo>
                  <a:lnTo>
                    <a:pt x="11585" y="34536"/>
                  </a:lnTo>
                  <a:lnTo>
                    <a:pt x="11259" y="34644"/>
                  </a:lnTo>
                  <a:lnTo>
                    <a:pt x="10987" y="34644"/>
                  </a:lnTo>
                  <a:lnTo>
                    <a:pt x="10987" y="34644"/>
                  </a:lnTo>
                  <a:lnTo>
                    <a:pt x="10063" y="34971"/>
                  </a:lnTo>
                  <a:lnTo>
                    <a:pt x="9138" y="35243"/>
                  </a:lnTo>
                  <a:lnTo>
                    <a:pt x="8213" y="35406"/>
                  </a:lnTo>
                  <a:lnTo>
                    <a:pt x="7234" y="35406"/>
                  </a:lnTo>
                  <a:lnTo>
                    <a:pt x="6310" y="35351"/>
                  </a:lnTo>
                  <a:lnTo>
                    <a:pt x="5875" y="35243"/>
                  </a:lnTo>
                  <a:lnTo>
                    <a:pt x="5385" y="35134"/>
                  </a:lnTo>
                  <a:lnTo>
                    <a:pt x="4950" y="34971"/>
                  </a:lnTo>
                  <a:lnTo>
                    <a:pt x="4515" y="34753"/>
                  </a:lnTo>
                  <a:lnTo>
                    <a:pt x="4134" y="34536"/>
                  </a:lnTo>
                  <a:lnTo>
                    <a:pt x="3699" y="34264"/>
                  </a:lnTo>
                  <a:lnTo>
                    <a:pt x="3699" y="34264"/>
                  </a:lnTo>
                  <a:lnTo>
                    <a:pt x="3101" y="33720"/>
                  </a:lnTo>
                  <a:lnTo>
                    <a:pt x="2557" y="33122"/>
                  </a:lnTo>
                  <a:lnTo>
                    <a:pt x="2122" y="32415"/>
                  </a:lnTo>
                  <a:lnTo>
                    <a:pt x="1687" y="31708"/>
                  </a:lnTo>
                  <a:lnTo>
                    <a:pt x="1361" y="30892"/>
                  </a:lnTo>
                  <a:lnTo>
                    <a:pt x="1143" y="30076"/>
                  </a:lnTo>
                  <a:lnTo>
                    <a:pt x="926" y="29260"/>
                  </a:lnTo>
                  <a:lnTo>
                    <a:pt x="762" y="28390"/>
                  </a:lnTo>
                  <a:lnTo>
                    <a:pt x="599" y="27465"/>
                  </a:lnTo>
                  <a:lnTo>
                    <a:pt x="490" y="26595"/>
                  </a:lnTo>
                  <a:lnTo>
                    <a:pt x="382" y="24800"/>
                  </a:lnTo>
                  <a:lnTo>
                    <a:pt x="219" y="21537"/>
                  </a:lnTo>
                  <a:lnTo>
                    <a:pt x="219" y="21537"/>
                  </a:lnTo>
                  <a:lnTo>
                    <a:pt x="55" y="17621"/>
                  </a:lnTo>
                  <a:lnTo>
                    <a:pt x="1" y="13706"/>
                  </a:lnTo>
                  <a:lnTo>
                    <a:pt x="55" y="9790"/>
                  </a:lnTo>
                  <a:lnTo>
                    <a:pt x="219" y="5874"/>
                  </a:lnTo>
                  <a:lnTo>
                    <a:pt x="219" y="5874"/>
                  </a:lnTo>
                  <a:lnTo>
                    <a:pt x="164" y="4949"/>
                  </a:lnTo>
                  <a:lnTo>
                    <a:pt x="164" y="3372"/>
                  </a:lnTo>
                  <a:lnTo>
                    <a:pt x="164" y="2502"/>
                  </a:lnTo>
                  <a:lnTo>
                    <a:pt x="273" y="1740"/>
                  </a:lnTo>
                  <a:lnTo>
                    <a:pt x="382" y="1468"/>
                  </a:lnTo>
                  <a:lnTo>
                    <a:pt x="436" y="1197"/>
                  </a:lnTo>
                  <a:lnTo>
                    <a:pt x="599" y="979"/>
                  </a:lnTo>
                  <a:lnTo>
                    <a:pt x="762" y="870"/>
                  </a:lnTo>
                  <a:lnTo>
                    <a:pt x="762" y="870"/>
                  </a:lnTo>
                  <a:lnTo>
                    <a:pt x="926" y="870"/>
                  </a:lnTo>
                  <a:lnTo>
                    <a:pt x="1089" y="979"/>
                  </a:lnTo>
                  <a:lnTo>
                    <a:pt x="1252" y="1142"/>
                  </a:lnTo>
                  <a:lnTo>
                    <a:pt x="1361" y="1360"/>
                  </a:lnTo>
                  <a:lnTo>
                    <a:pt x="1633" y="2012"/>
                  </a:lnTo>
                  <a:lnTo>
                    <a:pt x="1905" y="2828"/>
                  </a:lnTo>
                  <a:lnTo>
                    <a:pt x="2068" y="3644"/>
                  </a:lnTo>
                  <a:lnTo>
                    <a:pt x="2231" y="4405"/>
                  </a:lnTo>
                  <a:lnTo>
                    <a:pt x="2448" y="5384"/>
                  </a:lnTo>
                  <a:lnTo>
                    <a:pt x="2448" y="5384"/>
                  </a:lnTo>
                  <a:lnTo>
                    <a:pt x="2394" y="4623"/>
                  </a:lnTo>
                  <a:lnTo>
                    <a:pt x="2340" y="3807"/>
                  </a:lnTo>
                  <a:lnTo>
                    <a:pt x="2340" y="2883"/>
                  </a:lnTo>
                  <a:lnTo>
                    <a:pt x="2394" y="1958"/>
                  </a:lnTo>
                  <a:lnTo>
                    <a:pt x="2557" y="1088"/>
                  </a:lnTo>
                  <a:lnTo>
                    <a:pt x="2666" y="761"/>
                  </a:lnTo>
                  <a:lnTo>
                    <a:pt x="2775" y="435"/>
                  </a:lnTo>
                  <a:lnTo>
                    <a:pt x="2938" y="218"/>
                  </a:lnTo>
                  <a:lnTo>
                    <a:pt x="3155" y="54"/>
                  </a:lnTo>
                  <a:lnTo>
                    <a:pt x="3155" y="54"/>
                  </a:lnTo>
                  <a:lnTo>
                    <a:pt x="3264" y="54"/>
                  </a:lnTo>
                  <a:lnTo>
                    <a:pt x="3319" y="54"/>
                  </a:lnTo>
                  <a:lnTo>
                    <a:pt x="3482" y="163"/>
                  </a:lnTo>
                  <a:lnTo>
                    <a:pt x="3645" y="381"/>
                  </a:lnTo>
                  <a:lnTo>
                    <a:pt x="3754" y="707"/>
                  </a:lnTo>
                  <a:lnTo>
                    <a:pt x="3862" y="1142"/>
                  </a:lnTo>
                  <a:lnTo>
                    <a:pt x="3917" y="1577"/>
                  </a:lnTo>
                  <a:lnTo>
                    <a:pt x="4026" y="2611"/>
                  </a:lnTo>
                  <a:lnTo>
                    <a:pt x="4026" y="3644"/>
                  </a:lnTo>
                  <a:lnTo>
                    <a:pt x="4026" y="4569"/>
                  </a:lnTo>
                  <a:lnTo>
                    <a:pt x="4026" y="5493"/>
                  </a:lnTo>
                  <a:lnTo>
                    <a:pt x="4026" y="5493"/>
                  </a:lnTo>
                  <a:lnTo>
                    <a:pt x="4080" y="4677"/>
                  </a:lnTo>
                  <a:lnTo>
                    <a:pt x="4134" y="3807"/>
                  </a:lnTo>
                  <a:lnTo>
                    <a:pt x="4298" y="2883"/>
                  </a:lnTo>
                  <a:lnTo>
                    <a:pt x="4461" y="1849"/>
                  </a:lnTo>
                  <a:lnTo>
                    <a:pt x="4678" y="979"/>
                  </a:lnTo>
                  <a:lnTo>
                    <a:pt x="4841" y="653"/>
                  </a:lnTo>
                  <a:lnTo>
                    <a:pt x="4950" y="326"/>
                  </a:lnTo>
                  <a:lnTo>
                    <a:pt x="5168" y="109"/>
                  </a:lnTo>
                  <a:lnTo>
                    <a:pt x="5331" y="0"/>
                  </a:lnTo>
                  <a:lnTo>
                    <a:pt x="5331" y="0"/>
                  </a:lnTo>
                  <a:lnTo>
                    <a:pt x="5440" y="0"/>
                  </a:lnTo>
                  <a:lnTo>
                    <a:pt x="5548" y="0"/>
                  </a:lnTo>
                  <a:lnTo>
                    <a:pt x="5712" y="163"/>
                  </a:lnTo>
                  <a:lnTo>
                    <a:pt x="5820" y="381"/>
                  </a:lnTo>
                  <a:lnTo>
                    <a:pt x="5984" y="707"/>
                  </a:lnTo>
                  <a:lnTo>
                    <a:pt x="6147" y="1577"/>
                  </a:lnTo>
                  <a:lnTo>
                    <a:pt x="6310" y="2556"/>
                  </a:lnTo>
                  <a:lnTo>
                    <a:pt x="6419" y="3590"/>
                  </a:lnTo>
                  <a:lnTo>
                    <a:pt x="6419" y="4514"/>
                  </a:lnTo>
                  <a:lnTo>
                    <a:pt x="6473" y="5384"/>
                  </a:lnTo>
                  <a:lnTo>
                    <a:pt x="6473" y="5384"/>
                  </a:lnTo>
                  <a:lnTo>
                    <a:pt x="6419" y="4569"/>
                  </a:lnTo>
                  <a:lnTo>
                    <a:pt x="6419" y="3753"/>
                  </a:lnTo>
                  <a:lnTo>
                    <a:pt x="6473" y="2828"/>
                  </a:lnTo>
                  <a:lnTo>
                    <a:pt x="6582" y="1904"/>
                  </a:lnTo>
                  <a:lnTo>
                    <a:pt x="6636" y="1468"/>
                  </a:lnTo>
                  <a:lnTo>
                    <a:pt x="6745" y="1088"/>
                  </a:lnTo>
                  <a:lnTo>
                    <a:pt x="6854" y="761"/>
                  </a:lnTo>
                  <a:lnTo>
                    <a:pt x="7017" y="489"/>
                  </a:lnTo>
                  <a:lnTo>
                    <a:pt x="7180" y="326"/>
                  </a:lnTo>
                  <a:lnTo>
                    <a:pt x="7398" y="272"/>
                  </a:lnTo>
                  <a:lnTo>
                    <a:pt x="7398" y="272"/>
                  </a:lnTo>
                  <a:lnTo>
                    <a:pt x="7506" y="272"/>
                  </a:lnTo>
                  <a:lnTo>
                    <a:pt x="7561" y="326"/>
                  </a:lnTo>
                  <a:lnTo>
                    <a:pt x="7724" y="598"/>
                  </a:lnTo>
                  <a:lnTo>
                    <a:pt x="7833" y="979"/>
                  </a:lnTo>
                  <a:lnTo>
                    <a:pt x="7941" y="1523"/>
                  </a:lnTo>
                  <a:lnTo>
                    <a:pt x="8050" y="2883"/>
                  </a:lnTo>
                  <a:lnTo>
                    <a:pt x="8105" y="4460"/>
                  </a:lnTo>
                  <a:lnTo>
                    <a:pt x="8105" y="7560"/>
                  </a:lnTo>
                  <a:lnTo>
                    <a:pt x="8105" y="9300"/>
                  </a:lnTo>
                  <a:lnTo>
                    <a:pt x="8105" y="9300"/>
                  </a:lnTo>
                  <a:lnTo>
                    <a:pt x="8159" y="13107"/>
                  </a:lnTo>
                  <a:lnTo>
                    <a:pt x="8268" y="16860"/>
                  </a:lnTo>
                  <a:lnTo>
                    <a:pt x="8540" y="20613"/>
                  </a:lnTo>
                  <a:lnTo>
                    <a:pt x="8812" y="24365"/>
                  </a:lnTo>
                  <a:lnTo>
                    <a:pt x="8812" y="24365"/>
                  </a:lnTo>
                  <a:lnTo>
                    <a:pt x="8866" y="24855"/>
                  </a:lnTo>
                  <a:lnTo>
                    <a:pt x="9029" y="25344"/>
                  </a:lnTo>
                  <a:lnTo>
                    <a:pt x="9192" y="25507"/>
                  </a:lnTo>
                  <a:lnTo>
                    <a:pt x="9301" y="25671"/>
                  </a:lnTo>
                  <a:lnTo>
                    <a:pt x="9519" y="25779"/>
                  </a:lnTo>
                  <a:lnTo>
                    <a:pt x="9736" y="25834"/>
                  </a:lnTo>
                  <a:lnTo>
                    <a:pt x="9736" y="25834"/>
                  </a:lnTo>
                  <a:lnTo>
                    <a:pt x="9899" y="25834"/>
                  </a:lnTo>
                  <a:lnTo>
                    <a:pt x="10063" y="25779"/>
                  </a:lnTo>
                  <a:lnTo>
                    <a:pt x="10335" y="25562"/>
                  </a:lnTo>
                  <a:lnTo>
                    <a:pt x="10606" y="25290"/>
                  </a:lnTo>
                  <a:lnTo>
                    <a:pt x="10770" y="24964"/>
                  </a:lnTo>
                  <a:lnTo>
                    <a:pt x="10770" y="24964"/>
                  </a:lnTo>
                  <a:lnTo>
                    <a:pt x="11422" y="23930"/>
                  </a:lnTo>
                  <a:lnTo>
                    <a:pt x="12075" y="22951"/>
                  </a:lnTo>
                  <a:lnTo>
                    <a:pt x="12673" y="21918"/>
                  </a:lnTo>
                  <a:lnTo>
                    <a:pt x="13217" y="2083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2">
              <a:extLst>
                <a:ext uri="{FF2B5EF4-FFF2-40B4-BE49-F238E27FC236}">
                  <a16:creationId xmlns:a16="http://schemas.microsoft.com/office/drawing/2014/main" id="{394931C2-28E2-6FC2-294B-9E4DF3C61294}"/>
                </a:ext>
              </a:extLst>
            </p:cNvPr>
            <p:cNvSpPr/>
            <p:nvPr/>
          </p:nvSpPr>
          <p:spPr>
            <a:xfrm>
              <a:off x="7167204" y="3479148"/>
              <a:ext cx="388275" cy="691768"/>
            </a:xfrm>
            <a:custGeom>
              <a:avLst/>
              <a:gdLst/>
              <a:ahLst/>
              <a:cxnLst/>
              <a:rect l="l" t="t" r="r" b="b"/>
              <a:pathLst>
                <a:path w="20178" h="35950" extrusionOk="0">
                  <a:moveTo>
                    <a:pt x="5602" y="0"/>
                  </a:moveTo>
                  <a:lnTo>
                    <a:pt x="5384" y="109"/>
                  </a:lnTo>
                  <a:lnTo>
                    <a:pt x="5221" y="218"/>
                  </a:lnTo>
                  <a:lnTo>
                    <a:pt x="5058" y="381"/>
                  </a:lnTo>
                  <a:lnTo>
                    <a:pt x="4895" y="707"/>
                  </a:lnTo>
                  <a:lnTo>
                    <a:pt x="4732" y="1033"/>
                  </a:lnTo>
                  <a:lnTo>
                    <a:pt x="4514" y="1795"/>
                  </a:lnTo>
                  <a:lnTo>
                    <a:pt x="4477" y="1967"/>
                  </a:lnTo>
                  <a:lnTo>
                    <a:pt x="4477" y="1967"/>
                  </a:lnTo>
                  <a:lnTo>
                    <a:pt x="4460" y="1740"/>
                  </a:lnTo>
                  <a:lnTo>
                    <a:pt x="4297" y="979"/>
                  </a:lnTo>
                  <a:lnTo>
                    <a:pt x="4133" y="544"/>
                  </a:lnTo>
                  <a:lnTo>
                    <a:pt x="4025" y="326"/>
                  </a:lnTo>
                  <a:lnTo>
                    <a:pt x="3862" y="163"/>
                  </a:lnTo>
                  <a:lnTo>
                    <a:pt x="3644" y="54"/>
                  </a:lnTo>
                  <a:lnTo>
                    <a:pt x="3426" y="54"/>
                  </a:lnTo>
                  <a:lnTo>
                    <a:pt x="3209" y="163"/>
                  </a:lnTo>
                  <a:lnTo>
                    <a:pt x="3046" y="272"/>
                  </a:lnTo>
                  <a:lnTo>
                    <a:pt x="2828" y="544"/>
                  </a:lnTo>
                  <a:lnTo>
                    <a:pt x="2719" y="816"/>
                  </a:lnTo>
                  <a:lnTo>
                    <a:pt x="2556" y="1414"/>
                  </a:lnTo>
                  <a:lnTo>
                    <a:pt x="2393" y="2230"/>
                  </a:lnTo>
                  <a:lnTo>
                    <a:pt x="2353" y="2824"/>
                  </a:lnTo>
                  <a:lnTo>
                    <a:pt x="2353" y="2824"/>
                  </a:lnTo>
                  <a:lnTo>
                    <a:pt x="2339" y="2774"/>
                  </a:lnTo>
                  <a:lnTo>
                    <a:pt x="2067" y="1849"/>
                  </a:lnTo>
                  <a:lnTo>
                    <a:pt x="1904" y="1523"/>
                  </a:lnTo>
                  <a:lnTo>
                    <a:pt x="1686" y="1197"/>
                  </a:lnTo>
                  <a:lnTo>
                    <a:pt x="1523" y="1033"/>
                  </a:lnTo>
                  <a:lnTo>
                    <a:pt x="1414" y="925"/>
                  </a:lnTo>
                  <a:lnTo>
                    <a:pt x="1197" y="870"/>
                  </a:lnTo>
                  <a:lnTo>
                    <a:pt x="1033" y="870"/>
                  </a:lnTo>
                  <a:lnTo>
                    <a:pt x="816" y="925"/>
                  </a:lnTo>
                  <a:lnTo>
                    <a:pt x="707" y="1088"/>
                  </a:lnTo>
                  <a:lnTo>
                    <a:pt x="544" y="1197"/>
                  </a:lnTo>
                  <a:lnTo>
                    <a:pt x="490" y="1414"/>
                  </a:lnTo>
                  <a:lnTo>
                    <a:pt x="326" y="1795"/>
                  </a:lnTo>
                  <a:lnTo>
                    <a:pt x="272" y="2176"/>
                  </a:lnTo>
                  <a:lnTo>
                    <a:pt x="218" y="2665"/>
                  </a:lnTo>
                  <a:lnTo>
                    <a:pt x="163" y="3155"/>
                  </a:lnTo>
                  <a:lnTo>
                    <a:pt x="163" y="4133"/>
                  </a:lnTo>
                  <a:lnTo>
                    <a:pt x="218" y="5167"/>
                  </a:lnTo>
                  <a:lnTo>
                    <a:pt x="218" y="6146"/>
                  </a:lnTo>
                  <a:lnTo>
                    <a:pt x="109" y="8376"/>
                  </a:lnTo>
                  <a:lnTo>
                    <a:pt x="54" y="10551"/>
                  </a:lnTo>
                  <a:lnTo>
                    <a:pt x="0" y="12835"/>
                  </a:lnTo>
                  <a:lnTo>
                    <a:pt x="0" y="15120"/>
                  </a:lnTo>
                  <a:lnTo>
                    <a:pt x="54" y="17132"/>
                  </a:lnTo>
                  <a:lnTo>
                    <a:pt x="109" y="19144"/>
                  </a:lnTo>
                  <a:lnTo>
                    <a:pt x="326" y="23223"/>
                  </a:lnTo>
                  <a:lnTo>
                    <a:pt x="381" y="24746"/>
                  </a:lnTo>
                  <a:lnTo>
                    <a:pt x="435" y="26215"/>
                  </a:lnTo>
                  <a:lnTo>
                    <a:pt x="598" y="27737"/>
                  </a:lnTo>
                  <a:lnTo>
                    <a:pt x="870" y="29260"/>
                  </a:lnTo>
                  <a:lnTo>
                    <a:pt x="979" y="29913"/>
                  </a:lnTo>
                  <a:lnTo>
                    <a:pt x="1197" y="30620"/>
                  </a:lnTo>
                  <a:lnTo>
                    <a:pt x="1414" y="31273"/>
                  </a:lnTo>
                  <a:lnTo>
                    <a:pt x="1686" y="31980"/>
                  </a:lnTo>
                  <a:lnTo>
                    <a:pt x="2012" y="32578"/>
                  </a:lnTo>
                  <a:lnTo>
                    <a:pt x="2393" y="33176"/>
                  </a:lnTo>
                  <a:lnTo>
                    <a:pt x="2774" y="33774"/>
                  </a:lnTo>
                  <a:lnTo>
                    <a:pt x="3263" y="34264"/>
                  </a:lnTo>
                  <a:lnTo>
                    <a:pt x="3644" y="34590"/>
                  </a:lnTo>
                  <a:lnTo>
                    <a:pt x="3970" y="34862"/>
                  </a:lnTo>
                  <a:lnTo>
                    <a:pt x="4677" y="35297"/>
                  </a:lnTo>
                  <a:lnTo>
                    <a:pt x="5493" y="35623"/>
                  </a:lnTo>
                  <a:lnTo>
                    <a:pt x="6309" y="35841"/>
                  </a:lnTo>
                  <a:lnTo>
                    <a:pt x="7125" y="35950"/>
                  </a:lnTo>
                  <a:lnTo>
                    <a:pt x="7995" y="35950"/>
                  </a:lnTo>
                  <a:lnTo>
                    <a:pt x="8865" y="35895"/>
                  </a:lnTo>
                  <a:lnTo>
                    <a:pt x="9735" y="35732"/>
                  </a:lnTo>
                  <a:lnTo>
                    <a:pt x="10551" y="35515"/>
                  </a:lnTo>
                  <a:lnTo>
                    <a:pt x="10932" y="35352"/>
                  </a:lnTo>
                  <a:lnTo>
                    <a:pt x="11367" y="35188"/>
                  </a:lnTo>
                  <a:lnTo>
                    <a:pt x="11965" y="35080"/>
                  </a:lnTo>
                  <a:lnTo>
                    <a:pt x="12509" y="34862"/>
                  </a:lnTo>
                  <a:lnTo>
                    <a:pt x="13162" y="34481"/>
                  </a:lnTo>
                  <a:lnTo>
                    <a:pt x="13814" y="34046"/>
                  </a:lnTo>
                  <a:lnTo>
                    <a:pt x="14358" y="33557"/>
                  </a:lnTo>
                  <a:lnTo>
                    <a:pt x="14956" y="33067"/>
                  </a:lnTo>
                  <a:lnTo>
                    <a:pt x="15990" y="32088"/>
                  </a:lnTo>
                  <a:lnTo>
                    <a:pt x="16479" y="31544"/>
                  </a:lnTo>
                  <a:lnTo>
                    <a:pt x="16914" y="31001"/>
                  </a:lnTo>
                  <a:lnTo>
                    <a:pt x="17513" y="30239"/>
                  </a:lnTo>
                  <a:lnTo>
                    <a:pt x="18057" y="29478"/>
                  </a:lnTo>
                  <a:lnTo>
                    <a:pt x="19036" y="27846"/>
                  </a:lnTo>
                  <a:lnTo>
                    <a:pt x="19579" y="27030"/>
                  </a:lnTo>
                  <a:lnTo>
                    <a:pt x="20123" y="26215"/>
                  </a:lnTo>
                  <a:lnTo>
                    <a:pt x="20178" y="26160"/>
                  </a:lnTo>
                  <a:lnTo>
                    <a:pt x="20123" y="26051"/>
                  </a:lnTo>
                  <a:lnTo>
                    <a:pt x="20123" y="25943"/>
                  </a:lnTo>
                  <a:lnTo>
                    <a:pt x="20014" y="25888"/>
                  </a:lnTo>
                  <a:lnTo>
                    <a:pt x="19906" y="25834"/>
                  </a:lnTo>
                  <a:lnTo>
                    <a:pt x="19851" y="25834"/>
                  </a:lnTo>
                  <a:lnTo>
                    <a:pt x="19743" y="25888"/>
                  </a:lnTo>
                  <a:lnTo>
                    <a:pt x="19634" y="25997"/>
                  </a:lnTo>
                  <a:lnTo>
                    <a:pt x="18709" y="27411"/>
                  </a:lnTo>
                  <a:lnTo>
                    <a:pt x="17785" y="28880"/>
                  </a:lnTo>
                  <a:lnTo>
                    <a:pt x="17295" y="29587"/>
                  </a:lnTo>
                  <a:lnTo>
                    <a:pt x="16806" y="30294"/>
                  </a:lnTo>
                  <a:lnTo>
                    <a:pt x="16262" y="31001"/>
                  </a:lnTo>
                  <a:lnTo>
                    <a:pt x="15664" y="31599"/>
                  </a:lnTo>
                  <a:lnTo>
                    <a:pt x="14685" y="32578"/>
                  </a:lnTo>
                  <a:lnTo>
                    <a:pt x="13651" y="33502"/>
                  </a:lnTo>
                  <a:lnTo>
                    <a:pt x="13107" y="33883"/>
                  </a:lnTo>
                  <a:lnTo>
                    <a:pt x="12563" y="34209"/>
                  </a:lnTo>
                  <a:lnTo>
                    <a:pt x="11965" y="34536"/>
                  </a:lnTo>
                  <a:lnTo>
                    <a:pt x="11693" y="34590"/>
                  </a:lnTo>
                  <a:lnTo>
                    <a:pt x="11367" y="34645"/>
                  </a:lnTo>
                  <a:lnTo>
                    <a:pt x="10986" y="34753"/>
                  </a:lnTo>
                  <a:lnTo>
                    <a:pt x="10606" y="34862"/>
                  </a:lnTo>
                  <a:lnTo>
                    <a:pt x="9898" y="35134"/>
                  </a:lnTo>
                  <a:lnTo>
                    <a:pt x="9028" y="35297"/>
                  </a:lnTo>
                  <a:lnTo>
                    <a:pt x="8158" y="35406"/>
                  </a:lnTo>
                  <a:lnTo>
                    <a:pt x="7288" y="35406"/>
                  </a:lnTo>
                  <a:lnTo>
                    <a:pt x="6472" y="35297"/>
                  </a:lnTo>
                  <a:lnTo>
                    <a:pt x="5656" y="35080"/>
                  </a:lnTo>
                  <a:lnTo>
                    <a:pt x="5276" y="34971"/>
                  </a:lnTo>
                  <a:lnTo>
                    <a:pt x="4895" y="34753"/>
                  </a:lnTo>
                  <a:lnTo>
                    <a:pt x="4297" y="34427"/>
                  </a:lnTo>
                  <a:lnTo>
                    <a:pt x="3753" y="33938"/>
                  </a:lnTo>
                  <a:lnTo>
                    <a:pt x="3263" y="33448"/>
                  </a:lnTo>
                  <a:lnTo>
                    <a:pt x="2828" y="32904"/>
                  </a:lnTo>
                  <a:lnTo>
                    <a:pt x="2447" y="32306"/>
                  </a:lnTo>
                  <a:lnTo>
                    <a:pt x="2176" y="31708"/>
                  </a:lnTo>
                  <a:lnTo>
                    <a:pt x="1904" y="31055"/>
                  </a:lnTo>
                  <a:lnTo>
                    <a:pt x="1686" y="30402"/>
                  </a:lnTo>
                  <a:lnTo>
                    <a:pt x="1468" y="29695"/>
                  </a:lnTo>
                  <a:lnTo>
                    <a:pt x="1360" y="28988"/>
                  </a:lnTo>
                  <a:lnTo>
                    <a:pt x="1142" y="27574"/>
                  </a:lnTo>
                  <a:lnTo>
                    <a:pt x="979" y="26106"/>
                  </a:lnTo>
                  <a:lnTo>
                    <a:pt x="870" y="24692"/>
                  </a:lnTo>
                  <a:lnTo>
                    <a:pt x="707" y="21320"/>
                  </a:lnTo>
                  <a:lnTo>
                    <a:pt x="598" y="17948"/>
                  </a:lnTo>
                  <a:lnTo>
                    <a:pt x="544" y="15827"/>
                  </a:lnTo>
                  <a:lnTo>
                    <a:pt x="544" y="13706"/>
                  </a:lnTo>
                  <a:lnTo>
                    <a:pt x="544" y="11530"/>
                  </a:lnTo>
                  <a:lnTo>
                    <a:pt x="598" y="9409"/>
                  </a:lnTo>
                  <a:lnTo>
                    <a:pt x="707" y="7234"/>
                  </a:lnTo>
                  <a:lnTo>
                    <a:pt x="761" y="6581"/>
                  </a:lnTo>
                  <a:lnTo>
                    <a:pt x="761" y="5983"/>
                  </a:lnTo>
                  <a:lnTo>
                    <a:pt x="707" y="4188"/>
                  </a:lnTo>
                  <a:lnTo>
                    <a:pt x="707" y="3100"/>
                  </a:lnTo>
                  <a:lnTo>
                    <a:pt x="761" y="2556"/>
                  </a:lnTo>
                  <a:lnTo>
                    <a:pt x="816" y="2067"/>
                  </a:lnTo>
                  <a:lnTo>
                    <a:pt x="925" y="1740"/>
                  </a:lnTo>
                  <a:lnTo>
                    <a:pt x="1088" y="1414"/>
                  </a:lnTo>
                  <a:lnTo>
                    <a:pt x="1142" y="1414"/>
                  </a:lnTo>
                  <a:lnTo>
                    <a:pt x="1305" y="1523"/>
                  </a:lnTo>
                  <a:lnTo>
                    <a:pt x="1523" y="1904"/>
                  </a:lnTo>
                  <a:lnTo>
                    <a:pt x="1686" y="2393"/>
                  </a:lnTo>
                  <a:lnTo>
                    <a:pt x="1958" y="3263"/>
                  </a:lnTo>
                  <a:lnTo>
                    <a:pt x="2176" y="4242"/>
                  </a:lnTo>
                  <a:lnTo>
                    <a:pt x="2339" y="5221"/>
                  </a:lnTo>
                  <a:lnTo>
                    <a:pt x="2447" y="5711"/>
                  </a:lnTo>
                  <a:lnTo>
                    <a:pt x="2502" y="5819"/>
                  </a:lnTo>
                  <a:lnTo>
                    <a:pt x="2556" y="5874"/>
                  </a:lnTo>
                  <a:lnTo>
                    <a:pt x="2719" y="5874"/>
                  </a:lnTo>
                  <a:lnTo>
                    <a:pt x="2883" y="5819"/>
                  </a:lnTo>
                  <a:lnTo>
                    <a:pt x="2937" y="5765"/>
                  </a:lnTo>
                  <a:lnTo>
                    <a:pt x="2937" y="5656"/>
                  </a:lnTo>
                  <a:lnTo>
                    <a:pt x="2931" y="5549"/>
                  </a:lnTo>
                  <a:lnTo>
                    <a:pt x="2931" y="5549"/>
                  </a:lnTo>
                  <a:lnTo>
                    <a:pt x="2937" y="5548"/>
                  </a:lnTo>
                  <a:lnTo>
                    <a:pt x="2927" y="5493"/>
                  </a:lnTo>
                  <a:lnTo>
                    <a:pt x="2927" y="5493"/>
                  </a:lnTo>
                  <a:lnTo>
                    <a:pt x="2883" y="4732"/>
                  </a:lnTo>
                  <a:lnTo>
                    <a:pt x="2883" y="3807"/>
                  </a:lnTo>
                  <a:lnTo>
                    <a:pt x="2883" y="3100"/>
                  </a:lnTo>
                  <a:lnTo>
                    <a:pt x="2937" y="2393"/>
                  </a:lnTo>
                  <a:lnTo>
                    <a:pt x="2991" y="1632"/>
                  </a:lnTo>
                  <a:lnTo>
                    <a:pt x="3100" y="1305"/>
                  </a:lnTo>
                  <a:lnTo>
                    <a:pt x="3209" y="979"/>
                  </a:lnTo>
                  <a:lnTo>
                    <a:pt x="3318" y="816"/>
                  </a:lnTo>
                  <a:lnTo>
                    <a:pt x="3426" y="653"/>
                  </a:lnTo>
                  <a:lnTo>
                    <a:pt x="3535" y="598"/>
                  </a:lnTo>
                  <a:lnTo>
                    <a:pt x="3644" y="761"/>
                  </a:lnTo>
                  <a:lnTo>
                    <a:pt x="3753" y="979"/>
                  </a:lnTo>
                  <a:lnTo>
                    <a:pt x="3807" y="1197"/>
                  </a:lnTo>
                  <a:lnTo>
                    <a:pt x="3916" y="1849"/>
                  </a:lnTo>
                  <a:lnTo>
                    <a:pt x="3970" y="2502"/>
                  </a:lnTo>
                  <a:lnTo>
                    <a:pt x="4025" y="3862"/>
                  </a:lnTo>
                  <a:lnTo>
                    <a:pt x="4025" y="5765"/>
                  </a:lnTo>
                  <a:lnTo>
                    <a:pt x="4025" y="5874"/>
                  </a:lnTo>
                  <a:lnTo>
                    <a:pt x="4133" y="5928"/>
                  </a:lnTo>
                  <a:lnTo>
                    <a:pt x="4188" y="5983"/>
                  </a:lnTo>
                  <a:lnTo>
                    <a:pt x="4297" y="6037"/>
                  </a:lnTo>
                  <a:lnTo>
                    <a:pt x="4405" y="5983"/>
                  </a:lnTo>
                  <a:lnTo>
                    <a:pt x="4460" y="5928"/>
                  </a:lnTo>
                  <a:lnTo>
                    <a:pt x="4514" y="5874"/>
                  </a:lnTo>
                  <a:lnTo>
                    <a:pt x="4569" y="5765"/>
                  </a:lnTo>
                  <a:lnTo>
                    <a:pt x="4732" y="4025"/>
                  </a:lnTo>
                  <a:lnTo>
                    <a:pt x="4895" y="2556"/>
                  </a:lnTo>
                  <a:lnTo>
                    <a:pt x="5058" y="1849"/>
                  </a:lnTo>
                  <a:lnTo>
                    <a:pt x="5276" y="1142"/>
                  </a:lnTo>
                  <a:lnTo>
                    <a:pt x="5439" y="761"/>
                  </a:lnTo>
                  <a:lnTo>
                    <a:pt x="5548" y="653"/>
                  </a:lnTo>
                  <a:lnTo>
                    <a:pt x="5711" y="544"/>
                  </a:lnTo>
                  <a:lnTo>
                    <a:pt x="5765" y="598"/>
                  </a:lnTo>
                  <a:lnTo>
                    <a:pt x="5874" y="761"/>
                  </a:lnTo>
                  <a:lnTo>
                    <a:pt x="5928" y="979"/>
                  </a:lnTo>
                  <a:lnTo>
                    <a:pt x="6146" y="1632"/>
                  </a:lnTo>
                  <a:lnTo>
                    <a:pt x="6255" y="2284"/>
                  </a:lnTo>
                  <a:lnTo>
                    <a:pt x="6363" y="3644"/>
                  </a:lnTo>
                  <a:lnTo>
                    <a:pt x="6418" y="4623"/>
                  </a:lnTo>
                  <a:lnTo>
                    <a:pt x="6472" y="5656"/>
                  </a:lnTo>
                  <a:lnTo>
                    <a:pt x="6526" y="5765"/>
                  </a:lnTo>
                  <a:lnTo>
                    <a:pt x="6581" y="5819"/>
                  </a:lnTo>
                  <a:lnTo>
                    <a:pt x="6635" y="5874"/>
                  </a:lnTo>
                  <a:lnTo>
                    <a:pt x="6853" y="5874"/>
                  </a:lnTo>
                  <a:lnTo>
                    <a:pt x="6907" y="5819"/>
                  </a:lnTo>
                  <a:lnTo>
                    <a:pt x="6962" y="5765"/>
                  </a:lnTo>
                  <a:lnTo>
                    <a:pt x="7016" y="5656"/>
                  </a:lnTo>
                  <a:lnTo>
                    <a:pt x="6962" y="4677"/>
                  </a:lnTo>
                  <a:lnTo>
                    <a:pt x="6962" y="3698"/>
                  </a:lnTo>
                  <a:lnTo>
                    <a:pt x="7016" y="2937"/>
                  </a:lnTo>
                  <a:lnTo>
                    <a:pt x="7125" y="2176"/>
                  </a:lnTo>
                  <a:lnTo>
                    <a:pt x="7234" y="1577"/>
                  </a:lnTo>
                  <a:lnTo>
                    <a:pt x="7288" y="1251"/>
                  </a:lnTo>
                  <a:lnTo>
                    <a:pt x="7451" y="979"/>
                  </a:lnTo>
                  <a:lnTo>
                    <a:pt x="7560" y="870"/>
                  </a:lnTo>
                  <a:lnTo>
                    <a:pt x="7669" y="816"/>
                  </a:lnTo>
                  <a:lnTo>
                    <a:pt x="7669" y="761"/>
                  </a:lnTo>
                  <a:lnTo>
                    <a:pt x="7777" y="1142"/>
                  </a:lnTo>
                  <a:lnTo>
                    <a:pt x="7886" y="1523"/>
                  </a:lnTo>
                  <a:lnTo>
                    <a:pt x="7995" y="2230"/>
                  </a:lnTo>
                  <a:lnTo>
                    <a:pt x="8049" y="2991"/>
                  </a:lnTo>
                  <a:lnTo>
                    <a:pt x="8104" y="4405"/>
                  </a:lnTo>
                  <a:lnTo>
                    <a:pt x="8104" y="7016"/>
                  </a:lnTo>
                  <a:lnTo>
                    <a:pt x="8104" y="9572"/>
                  </a:lnTo>
                  <a:lnTo>
                    <a:pt x="8158" y="12781"/>
                  </a:lnTo>
                  <a:lnTo>
                    <a:pt x="8267" y="15935"/>
                  </a:lnTo>
                  <a:lnTo>
                    <a:pt x="8376" y="19090"/>
                  </a:lnTo>
                  <a:lnTo>
                    <a:pt x="8593" y="22244"/>
                  </a:lnTo>
                  <a:lnTo>
                    <a:pt x="8756" y="24093"/>
                  </a:lnTo>
                  <a:lnTo>
                    <a:pt x="8811" y="24746"/>
                  </a:lnTo>
                  <a:lnTo>
                    <a:pt x="8865" y="25072"/>
                  </a:lnTo>
                  <a:lnTo>
                    <a:pt x="8920" y="25344"/>
                  </a:lnTo>
                  <a:lnTo>
                    <a:pt x="9028" y="25616"/>
                  </a:lnTo>
                  <a:lnTo>
                    <a:pt x="9137" y="25834"/>
                  </a:lnTo>
                  <a:lnTo>
                    <a:pt x="9300" y="26051"/>
                  </a:lnTo>
                  <a:lnTo>
                    <a:pt x="9518" y="26215"/>
                  </a:lnTo>
                  <a:lnTo>
                    <a:pt x="9735" y="26323"/>
                  </a:lnTo>
                  <a:lnTo>
                    <a:pt x="9953" y="26378"/>
                  </a:lnTo>
                  <a:lnTo>
                    <a:pt x="10225" y="26378"/>
                  </a:lnTo>
                  <a:lnTo>
                    <a:pt x="10442" y="26269"/>
                  </a:lnTo>
                  <a:lnTo>
                    <a:pt x="10714" y="26106"/>
                  </a:lnTo>
                  <a:lnTo>
                    <a:pt x="10932" y="25888"/>
                  </a:lnTo>
                  <a:lnTo>
                    <a:pt x="11313" y="25399"/>
                  </a:lnTo>
                  <a:lnTo>
                    <a:pt x="12128" y="24093"/>
                  </a:lnTo>
                  <a:lnTo>
                    <a:pt x="12999" y="22679"/>
                  </a:lnTo>
                  <a:lnTo>
                    <a:pt x="13379" y="21972"/>
                  </a:lnTo>
                  <a:lnTo>
                    <a:pt x="13760" y="21211"/>
                  </a:lnTo>
                  <a:lnTo>
                    <a:pt x="13760" y="21102"/>
                  </a:lnTo>
                  <a:lnTo>
                    <a:pt x="13760" y="20993"/>
                  </a:lnTo>
                  <a:lnTo>
                    <a:pt x="13706" y="20939"/>
                  </a:lnTo>
                  <a:lnTo>
                    <a:pt x="13597" y="20830"/>
                  </a:lnTo>
                  <a:lnTo>
                    <a:pt x="13434" y="20830"/>
                  </a:lnTo>
                  <a:lnTo>
                    <a:pt x="13325" y="20885"/>
                  </a:lnTo>
                  <a:lnTo>
                    <a:pt x="13270" y="20939"/>
                  </a:lnTo>
                  <a:lnTo>
                    <a:pt x="12944" y="21592"/>
                  </a:lnTo>
                  <a:lnTo>
                    <a:pt x="12618" y="22244"/>
                  </a:lnTo>
                  <a:lnTo>
                    <a:pt x="11856" y="23495"/>
                  </a:lnTo>
                  <a:lnTo>
                    <a:pt x="11095" y="24692"/>
                  </a:lnTo>
                  <a:lnTo>
                    <a:pt x="10769" y="25236"/>
                  </a:lnTo>
                  <a:lnTo>
                    <a:pt x="10606" y="25508"/>
                  </a:lnTo>
                  <a:lnTo>
                    <a:pt x="10388" y="25725"/>
                  </a:lnTo>
                  <a:lnTo>
                    <a:pt x="10225" y="25834"/>
                  </a:lnTo>
                  <a:lnTo>
                    <a:pt x="9844" y="25834"/>
                  </a:lnTo>
                  <a:lnTo>
                    <a:pt x="9681" y="25671"/>
                  </a:lnTo>
                  <a:lnTo>
                    <a:pt x="9518" y="25399"/>
                  </a:lnTo>
                  <a:lnTo>
                    <a:pt x="9463" y="25072"/>
                  </a:lnTo>
                  <a:lnTo>
                    <a:pt x="9355" y="24746"/>
                  </a:lnTo>
                  <a:lnTo>
                    <a:pt x="9300" y="24257"/>
                  </a:lnTo>
                  <a:lnTo>
                    <a:pt x="9083" y="21048"/>
                  </a:lnTo>
                  <a:lnTo>
                    <a:pt x="8865" y="18111"/>
                  </a:lnTo>
                  <a:lnTo>
                    <a:pt x="8756" y="15228"/>
                  </a:lnTo>
                  <a:lnTo>
                    <a:pt x="8648" y="12292"/>
                  </a:lnTo>
                  <a:lnTo>
                    <a:pt x="8648" y="9355"/>
                  </a:lnTo>
                  <a:lnTo>
                    <a:pt x="8648" y="6526"/>
                  </a:lnTo>
                  <a:lnTo>
                    <a:pt x="8648" y="5112"/>
                  </a:lnTo>
                  <a:lnTo>
                    <a:pt x="8593" y="3644"/>
                  </a:lnTo>
                  <a:lnTo>
                    <a:pt x="8539" y="2339"/>
                  </a:lnTo>
                  <a:lnTo>
                    <a:pt x="8430" y="1632"/>
                  </a:lnTo>
                  <a:lnTo>
                    <a:pt x="8321" y="979"/>
                  </a:lnTo>
                  <a:lnTo>
                    <a:pt x="8212" y="653"/>
                  </a:lnTo>
                  <a:lnTo>
                    <a:pt x="8104" y="490"/>
                  </a:lnTo>
                  <a:lnTo>
                    <a:pt x="7995" y="381"/>
                  </a:lnTo>
                  <a:lnTo>
                    <a:pt x="7777" y="272"/>
                  </a:lnTo>
                  <a:lnTo>
                    <a:pt x="7614" y="272"/>
                  </a:lnTo>
                  <a:lnTo>
                    <a:pt x="7397" y="326"/>
                  </a:lnTo>
                  <a:lnTo>
                    <a:pt x="7234" y="435"/>
                  </a:lnTo>
                  <a:lnTo>
                    <a:pt x="7016" y="707"/>
                  </a:lnTo>
                  <a:lnTo>
                    <a:pt x="6853" y="979"/>
                  </a:lnTo>
                  <a:lnTo>
                    <a:pt x="6744" y="1305"/>
                  </a:lnTo>
                  <a:lnTo>
                    <a:pt x="6690" y="1632"/>
                  </a:lnTo>
                  <a:lnTo>
                    <a:pt x="6681" y="1680"/>
                  </a:lnTo>
                  <a:lnTo>
                    <a:pt x="6681" y="1680"/>
                  </a:lnTo>
                  <a:lnTo>
                    <a:pt x="6635" y="1469"/>
                  </a:lnTo>
                  <a:lnTo>
                    <a:pt x="6418" y="761"/>
                  </a:lnTo>
                  <a:lnTo>
                    <a:pt x="6363" y="544"/>
                  </a:lnTo>
                  <a:lnTo>
                    <a:pt x="6200" y="326"/>
                  </a:lnTo>
                  <a:lnTo>
                    <a:pt x="6091" y="163"/>
                  </a:lnTo>
                  <a:lnTo>
                    <a:pt x="5874" y="54"/>
                  </a:lnTo>
                  <a:lnTo>
                    <a:pt x="5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7" name="Google Shape;1937;p62">
              <a:extLst>
                <a:ext uri="{FF2B5EF4-FFF2-40B4-BE49-F238E27FC236}">
                  <a16:creationId xmlns:a16="http://schemas.microsoft.com/office/drawing/2014/main" id="{E7B26634-D909-48D7-D3D6-7C8A56B908CD}"/>
                </a:ext>
              </a:extLst>
            </p:cNvPr>
            <p:cNvGrpSpPr/>
            <p:nvPr/>
          </p:nvGrpSpPr>
          <p:grpSpPr>
            <a:xfrm>
              <a:off x="7495808" y="3089834"/>
              <a:ext cx="162234" cy="188384"/>
              <a:chOff x="7495808" y="3089834"/>
              <a:chExt cx="162234" cy="188384"/>
            </a:xfrm>
          </p:grpSpPr>
          <p:sp>
            <p:nvSpPr>
              <p:cNvPr id="1938" name="Google Shape;1938;p62">
                <a:extLst>
                  <a:ext uri="{FF2B5EF4-FFF2-40B4-BE49-F238E27FC236}">
                    <a16:creationId xmlns:a16="http://schemas.microsoft.com/office/drawing/2014/main" id="{30C1B9C9-9321-5B09-32A3-EDA12120D92A}"/>
                  </a:ext>
                </a:extLst>
              </p:cNvPr>
              <p:cNvSpPr/>
              <p:nvPr/>
            </p:nvSpPr>
            <p:spPr>
              <a:xfrm>
                <a:off x="7501042" y="3095068"/>
                <a:ext cx="151766" cy="177916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9246" extrusionOk="0">
                    <a:moveTo>
                      <a:pt x="7887" y="0"/>
                    </a:moveTo>
                    <a:lnTo>
                      <a:pt x="7397" y="109"/>
                    </a:lnTo>
                    <a:lnTo>
                      <a:pt x="6962" y="326"/>
                    </a:lnTo>
                    <a:lnTo>
                      <a:pt x="6092" y="761"/>
                    </a:lnTo>
                    <a:lnTo>
                      <a:pt x="4406" y="1849"/>
                    </a:lnTo>
                    <a:lnTo>
                      <a:pt x="3536" y="2393"/>
                    </a:lnTo>
                    <a:lnTo>
                      <a:pt x="2665" y="3046"/>
                    </a:lnTo>
                    <a:lnTo>
                      <a:pt x="1904" y="3753"/>
                    </a:lnTo>
                    <a:lnTo>
                      <a:pt x="1143" y="4514"/>
                    </a:lnTo>
                    <a:lnTo>
                      <a:pt x="1741" y="4895"/>
                    </a:lnTo>
                    <a:lnTo>
                      <a:pt x="2339" y="5221"/>
                    </a:lnTo>
                    <a:lnTo>
                      <a:pt x="3590" y="5819"/>
                    </a:lnTo>
                    <a:lnTo>
                      <a:pt x="1795" y="7505"/>
                    </a:lnTo>
                    <a:lnTo>
                      <a:pt x="1" y="9246"/>
                    </a:lnTo>
                    <a:lnTo>
                      <a:pt x="1034" y="8974"/>
                    </a:lnTo>
                    <a:lnTo>
                      <a:pt x="2013" y="8702"/>
                    </a:lnTo>
                    <a:lnTo>
                      <a:pt x="2992" y="8376"/>
                    </a:lnTo>
                    <a:lnTo>
                      <a:pt x="3916" y="7941"/>
                    </a:lnTo>
                    <a:lnTo>
                      <a:pt x="4895" y="7505"/>
                    </a:lnTo>
                    <a:lnTo>
                      <a:pt x="5766" y="7016"/>
                    </a:lnTo>
                    <a:lnTo>
                      <a:pt x="6690" y="6526"/>
                    </a:lnTo>
                    <a:lnTo>
                      <a:pt x="7560" y="5928"/>
                    </a:lnTo>
                    <a:lnTo>
                      <a:pt x="5929" y="5167"/>
                    </a:lnTo>
                    <a:lnTo>
                      <a:pt x="4895" y="4732"/>
                    </a:lnTo>
                    <a:lnTo>
                      <a:pt x="4569" y="4623"/>
                    </a:lnTo>
                    <a:lnTo>
                      <a:pt x="4406" y="4623"/>
                    </a:lnTo>
                    <a:lnTo>
                      <a:pt x="4569" y="4460"/>
                    </a:lnTo>
                    <a:lnTo>
                      <a:pt x="5494" y="3426"/>
                    </a:lnTo>
                    <a:lnTo>
                      <a:pt x="6364" y="2284"/>
                    </a:lnTo>
                    <a:lnTo>
                      <a:pt x="7125" y="1142"/>
                    </a:lnTo>
                    <a:lnTo>
                      <a:pt x="78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62">
                <a:extLst>
                  <a:ext uri="{FF2B5EF4-FFF2-40B4-BE49-F238E27FC236}">
                    <a16:creationId xmlns:a16="http://schemas.microsoft.com/office/drawing/2014/main" id="{2EC64256-A46F-DAE1-693C-7467BFCB72EA}"/>
                  </a:ext>
                </a:extLst>
              </p:cNvPr>
              <p:cNvSpPr/>
              <p:nvPr/>
            </p:nvSpPr>
            <p:spPr>
              <a:xfrm>
                <a:off x="7495808" y="3089834"/>
                <a:ext cx="162234" cy="188384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9790" extrusionOk="0">
                    <a:moveTo>
                      <a:pt x="7523" y="766"/>
                    </a:moveTo>
                    <a:lnTo>
                      <a:pt x="7180" y="1305"/>
                    </a:lnTo>
                    <a:lnTo>
                      <a:pt x="6418" y="2393"/>
                    </a:lnTo>
                    <a:lnTo>
                      <a:pt x="5548" y="3481"/>
                    </a:lnTo>
                    <a:lnTo>
                      <a:pt x="4623" y="4514"/>
                    </a:lnTo>
                    <a:lnTo>
                      <a:pt x="4460" y="4732"/>
                    </a:lnTo>
                    <a:lnTo>
                      <a:pt x="4406" y="4786"/>
                    </a:lnTo>
                    <a:lnTo>
                      <a:pt x="4406" y="4895"/>
                    </a:lnTo>
                    <a:lnTo>
                      <a:pt x="4460" y="5058"/>
                    </a:lnTo>
                    <a:lnTo>
                      <a:pt x="4623" y="5167"/>
                    </a:lnTo>
                    <a:lnTo>
                      <a:pt x="4678" y="5167"/>
                    </a:lnTo>
                    <a:lnTo>
                      <a:pt x="4787" y="5113"/>
                    </a:lnTo>
                    <a:lnTo>
                      <a:pt x="4732" y="5167"/>
                    </a:lnTo>
                    <a:lnTo>
                      <a:pt x="4841" y="5167"/>
                    </a:lnTo>
                    <a:lnTo>
                      <a:pt x="5167" y="5330"/>
                    </a:lnTo>
                    <a:lnTo>
                      <a:pt x="6201" y="5765"/>
                    </a:lnTo>
                    <a:lnTo>
                      <a:pt x="7227" y="6259"/>
                    </a:lnTo>
                    <a:lnTo>
                      <a:pt x="7227" y="6259"/>
                    </a:lnTo>
                    <a:lnTo>
                      <a:pt x="6799" y="6527"/>
                    </a:lnTo>
                    <a:lnTo>
                      <a:pt x="5929" y="7070"/>
                    </a:lnTo>
                    <a:lnTo>
                      <a:pt x="5004" y="7560"/>
                    </a:lnTo>
                    <a:lnTo>
                      <a:pt x="4080" y="7995"/>
                    </a:lnTo>
                    <a:lnTo>
                      <a:pt x="3155" y="8376"/>
                    </a:lnTo>
                    <a:lnTo>
                      <a:pt x="2176" y="8702"/>
                    </a:lnTo>
                    <a:lnTo>
                      <a:pt x="1197" y="9028"/>
                    </a:lnTo>
                    <a:lnTo>
                      <a:pt x="1197" y="9028"/>
                    </a:lnTo>
                    <a:lnTo>
                      <a:pt x="2230" y="7995"/>
                    </a:lnTo>
                    <a:lnTo>
                      <a:pt x="4080" y="6255"/>
                    </a:lnTo>
                    <a:lnTo>
                      <a:pt x="4134" y="6200"/>
                    </a:lnTo>
                    <a:lnTo>
                      <a:pt x="4134" y="6037"/>
                    </a:lnTo>
                    <a:lnTo>
                      <a:pt x="4080" y="5928"/>
                    </a:lnTo>
                    <a:lnTo>
                      <a:pt x="4025" y="5874"/>
                    </a:lnTo>
                    <a:lnTo>
                      <a:pt x="2774" y="5276"/>
                    </a:lnTo>
                    <a:lnTo>
                      <a:pt x="2176" y="4949"/>
                    </a:lnTo>
                    <a:lnTo>
                      <a:pt x="1856" y="4725"/>
                    </a:lnTo>
                    <a:lnTo>
                      <a:pt x="1856" y="4725"/>
                    </a:lnTo>
                    <a:lnTo>
                      <a:pt x="2339" y="4242"/>
                    </a:lnTo>
                    <a:lnTo>
                      <a:pt x="3101" y="3535"/>
                    </a:lnTo>
                    <a:lnTo>
                      <a:pt x="3916" y="2937"/>
                    </a:lnTo>
                    <a:lnTo>
                      <a:pt x="4732" y="2393"/>
                    </a:lnTo>
                    <a:lnTo>
                      <a:pt x="6418" y="1305"/>
                    </a:lnTo>
                    <a:lnTo>
                      <a:pt x="7288" y="870"/>
                    </a:lnTo>
                    <a:lnTo>
                      <a:pt x="7523" y="766"/>
                    </a:lnTo>
                    <a:close/>
                    <a:moveTo>
                      <a:pt x="8104" y="0"/>
                    </a:moveTo>
                    <a:lnTo>
                      <a:pt x="7615" y="163"/>
                    </a:lnTo>
                    <a:lnTo>
                      <a:pt x="7125" y="326"/>
                    </a:lnTo>
                    <a:lnTo>
                      <a:pt x="6201" y="816"/>
                    </a:lnTo>
                    <a:lnTo>
                      <a:pt x="4460" y="1904"/>
                    </a:lnTo>
                    <a:lnTo>
                      <a:pt x="3590" y="2502"/>
                    </a:lnTo>
                    <a:lnTo>
                      <a:pt x="2774" y="3155"/>
                    </a:lnTo>
                    <a:lnTo>
                      <a:pt x="2013" y="3807"/>
                    </a:lnTo>
                    <a:lnTo>
                      <a:pt x="1251" y="4569"/>
                    </a:lnTo>
                    <a:lnTo>
                      <a:pt x="1197" y="4677"/>
                    </a:lnTo>
                    <a:lnTo>
                      <a:pt x="1197" y="4786"/>
                    </a:lnTo>
                    <a:lnTo>
                      <a:pt x="1197" y="4895"/>
                    </a:lnTo>
                    <a:lnTo>
                      <a:pt x="1251" y="4949"/>
                    </a:lnTo>
                    <a:lnTo>
                      <a:pt x="1850" y="5384"/>
                    </a:lnTo>
                    <a:lnTo>
                      <a:pt x="2448" y="5711"/>
                    </a:lnTo>
                    <a:lnTo>
                      <a:pt x="3439" y="6165"/>
                    </a:lnTo>
                    <a:lnTo>
                      <a:pt x="3439" y="6165"/>
                    </a:lnTo>
                    <a:lnTo>
                      <a:pt x="1850" y="7614"/>
                    </a:lnTo>
                    <a:lnTo>
                      <a:pt x="218" y="9246"/>
                    </a:lnTo>
                    <a:lnTo>
                      <a:pt x="218" y="9246"/>
                    </a:lnTo>
                    <a:lnTo>
                      <a:pt x="218" y="9246"/>
                    </a:lnTo>
                    <a:lnTo>
                      <a:pt x="218" y="9246"/>
                    </a:lnTo>
                    <a:lnTo>
                      <a:pt x="109" y="9355"/>
                    </a:lnTo>
                    <a:lnTo>
                      <a:pt x="55" y="9409"/>
                    </a:lnTo>
                    <a:lnTo>
                      <a:pt x="1" y="9518"/>
                    </a:lnTo>
                    <a:lnTo>
                      <a:pt x="55" y="9627"/>
                    </a:lnTo>
                    <a:lnTo>
                      <a:pt x="164" y="9790"/>
                    </a:lnTo>
                    <a:lnTo>
                      <a:pt x="327" y="9790"/>
                    </a:lnTo>
                    <a:lnTo>
                      <a:pt x="1360" y="9518"/>
                    </a:lnTo>
                    <a:lnTo>
                      <a:pt x="2339" y="9246"/>
                    </a:lnTo>
                    <a:lnTo>
                      <a:pt x="3318" y="8865"/>
                    </a:lnTo>
                    <a:lnTo>
                      <a:pt x="4297" y="8484"/>
                    </a:lnTo>
                    <a:lnTo>
                      <a:pt x="5276" y="8049"/>
                    </a:lnTo>
                    <a:lnTo>
                      <a:pt x="6201" y="7560"/>
                    </a:lnTo>
                    <a:lnTo>
                      <a:pt x="7071" y="7016"/>
                    </a:lnTo>
                    <a:lnTo>
                      <a:pt x="7941" y="6472"/>
                    </a:lnTo>
                    <a:lnTo>
                      <a:pt x="8050" y="6363"/>
                    </a:lnTo>
                    <a:lnTo>
                      <a:pt x="8104" y="6200"/>
                    </a:lnTo>
                    <a:lnTo>
                      <a:pt x="8050" y="6091"/>
                    </a:lnTo>
                    <a:lnTo>
                      <a:pt x="7941" y="5983"/>
                    </a:lnTo>
                    <a:lnTo>
                      <a:pt x="6201" y="5167"/>
                    </a:lnTo>
                    <a:lnTo>
                      <a:pt x="5167" y="4732"/>
                    </a:lnTo>
                    <a:lnTo>
                      <a:pt x="5154" y="4727"/>
                    </a:lnTo>
                    <a:lnTo>
                      <a:pt x="5929" y="3862"/>
                    </a:lnTo>
                    <a:lnTo>
                      <a:pt x="6853" y="2719"/>
                    </a:lnTo>
                    <a:lnTo>
                      <a:pt x="7669" y="1577"/>
                    </a:lnTo>
                    <a:lnTo>
                      <a:pt x="8376" y="381"/>
                    </a:lnTo>
                    <a:lnTo>
                      <a:pt x="8431" y="218"/>
                    </a:lnTo>
                    <a:lnTo>
                      <a:pt x="8376" y="109"/>
                    </a:lnTo>
                    <a:lnTo>
                      <a:pt x="82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0" name="Google Shape;1940;p62">
              <a:extLst>
                <a:ext uri="{FF2B5EF4-FFF2-40B4-BE49-F238E27FC236}">
                  <a16:creationId xmlns:a16="http://schemas.microsoft.com/office/drawing/2014/main" id="{A459CF3D-B57C-7B32-CD5B-344DD42CC6FD}"/>
                </a:ext>
              </a:extLst>
            </p:cNvPr>
            <p:cNvSpPr/>
            <p:nvPr/>
          </p:nvSpPr>
          <p:spPr>
            <a:xfrm>
              <a:off x="7319989" y="4002409"/>
              <a:ext cx="17819" cy="41872"/>
            </a:xfrm>
            <a:custGeom>
              <a:avLst/>
              <a:gdLst/>
              <a:ahLst/>
              <a:cxnLst/>
              <a:rect l="l" t="t" r="r" b="b"/>
              <a:pathLst>
                <a:path w="926" h="2176" extrusionOk="0">
                  <a:moveTo>
                    <a:pt x="653" y="1"/>
                  </a:moveTo>
                  <a:lnTo>
                    <a:pt x="544" y="55"/>
                  </a:lnTo>
                  <a:lnTo>
                    <a:pt x="436" y="109"/>
                  </a:lnTo>
                  <a:lnTo>
                    <a:pt x="381" y="218"/>
                  </a:lnTo>
                  <a:lnTo>
                    <a:pt x="1" y="1850"/>
                  </a:lnTo>
                  <a:lnTo>
                    <a:pt x="1" y="1958"/>
                  </a:lnTo>
                  <a:lnTo>
                    <a:pt x="55" y="2067"/>
                  </a:lnTo>
                  <a:lnTo>
                    <a:pt x="109" y="2122"/>
                  </a:lnTo>
                  <a:lnTo>
                    <a:pt x="218" y="2176"/>
                  </a:lnTo>
                  <a:lnTo>
                    <a:pt x="381" y="2176"/>
                  </a:lnTo>
                  <a:lnTo>
                    <a:pt x="490" y="2067"/>
                  </a:lnTo>
                  <a:lnTo>
                    <a:pt x="544" y="2013"/>
                  </a:lnTo>
                  <a:lnTo>
                    <a:pt x="925" y="327"/>
                  </a:lnTo>
                  <a:lnTo>
                    <a:pt x="925" y="218"/>
                  </a:lnTo>
                  <a:lnTo>
                    <a:pt x="871" y="164"/>
                  </a:lnTo>
                  <a:lnTo>
                    <a:pt x="816" y="55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2">
              <a:extLst>
                <a:ext uri="{FF2B5EF4-FFF2-40B4-BE49-F238E27FC236}">
                  <a16:creationId xmlns:a16="http://schemas.microsoft.com/office/drawing/2014/main" id="{041F6045-7708-E113-F5C1-6FAC42312F12}"/>
                </a:ext>
              </a:extLst>
            </p:cNvPr>
            <p:cNvSpPr/>
            <p:nvPr/>
          </p:nvSpPr>
          <p:spPr>
            <a:xfrm>
              <a:off x="7348237" y="4017053"/>
              <a:ext cx="12585" cy="46067"/>
            </a:xfrm>
            <a:custGeom>
              <a:avLst/>
              <a:gdLst/>
              <a:ahLst/>
              <a:cxnLst/>
              <a:rect l="l" t="t" r="r" b="b"/>
              <a:pathLst>
                <a:path w="654" h="2394" extrusionOk="0">
                  <a:moveTo>
                    <a:pt x="382" y="1"/>
                  </a:moveTo>
                  <a:lnTo>
                    <a:pt x="273" y="55"/>
                  </a:lnTo>
                  <a:lnTo>
                    <a:pt x="219" y="110"/>
                  </a:lnTo>
                  <a:lnTo>
                    <a:pt x="164" y="164"/>
                  </a:lnTo>
                  <a:lnTo>
                    <a:pt x="110" y="273"/>
                  </a:lnTo>
                  <a:lnTo>
                    <a:pt x="1" y="2122"/>
                  </a:lnTo>
                  <a:lnTo>
                    <a:pt x="55" y="2231"/>
                  </a:lnTo>
                  <a:lnTo>
                    <a:pt x="110" y="2340"/>
                  </a:lnTo>
                  <a:lnTo>
                    <a:pt x="164" y="2394"/>
                  </a:lnTo>
                  <a:lnTo>
                    <a:pt x="382" y="2394"/>
                  </a:lnTo>
                  <a:lnTo>
                    <a:pt x="490" y="2340"/>
                  </a:lnTo>
                  <a:lnTo>
                    <a:pt x="545" y="2231"/>
                  </a:lnTo>
                  <a:lnTo>
                    <a:pt x="545" y="2122"/>
                  </a:lnTo>
                  <a:lnTo>
                    <a:pt x="654" y="273"/>
                  </a:lnTo>
                  <a:lnTo>
                    <a:pt x="654" y="164"/>
                  </a:lnTo>
                  <a:lnTo>
                    <a:pt x="545" y="110"/>
                  </a:lnTo>
                  <a:lnTo>
                    <a:pt x="490" y="5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2">
              <a:extLst>
                <a:ext uri="{FF2B5EF4-FFF2-40B4-BE49-F238E27FC236}">
                  <a16:creationId xmlns:a16="http://schemas.microsoft.com/office/drawing/2014/main" id="{FA1B5E19-CA76-FF45-E37E-2F23D36B3BF8}"/>
                </a:ext>
              </a:extLst>
            </p:cNvPr>
            <p:cNvSpPr/>
            <p:nvPr/>
          </p:nvSpPr>
          <p:spPr>
            <a:xfrm>
              <a:off x="7160911" y="3390190"/>
              <a:ext cx="13624" cy="1362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218" y="0"/>
                  </a:moveTo>
                  <a:lnTo>
                    <a:pt x="109" y="109"/>
                  </a:lnTo>
                  <a:lnTo>
                    <a:pt x="55" y="218"/>
                  </a:lnTo>
                  <a:lnTo>
                    <a:pt x="1" y="326"/>
                  </a:lnTo>
                  <a:lnTo>
                    <a:pt x="55" y="490"/>
                  </a:lnTo>
                  <a:lnTo>
                    <a:pt x="109" y="598"/>
                  </a:lnTo>
                  <a:lnTo>
                    <a:pt x="218" y="653"/>
                  </a:lnTo>
                  <a:lnTo>
                    <a:pt x="381" y="707"/>
                  </a:lnTo>
                  <a:lnTo>
                    <a:pt x="490" y="653"/>
                  </a:lnTo>
                  <a:lnTo>
                    <a:pt x="599" y="598"/>
                  </a:lnTo>
                  <a:lnTo>
                    <a:pt x="708" y="490"/>
                  </a:lnTo>
                  <a:lnTo>
                    <a:pt x="708" y="326"/>
                  </a:lnTo>
                  <a:lnTo>
                    <a:pt x="708" y="218"/>
                  </a:lnTo>
                  <a:lnTo>
                    <a:pt x="599" y="109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2">
              <a:extLst>
                <a:ext uri="{FF2B5EF4-FFF2-40B4-BE49-F238E27FC236}">
                  <a16:creationId xmlns:a16="http://schemas.microsoft.com/office/drawing/2014/main" id="{BD307DC3-E800-1CAB-0941-200D34EB0300}"/>
                </a:ext>
              </a:extLst>
            </p:cNvPr>
            <p:cNvSpPr/>
            <p:nvPr/>
          </p:nvSpPr>
          <p:spPr>
            <a:xfrm>
              <a:off x="7269747" y="3373430"/>
              <a:ext cx="15721" cy="13643"/>
            </a:xfrm>
            <a:custGeom>
              <a:avLst/>
              <a:gdLst/>
              <a:ahLst/>
              <a:cxnLst/>
              <a:rect l="l" t="t" r="r" b="b"/>
              <a:pathLst>
                <a:path w="817" h="709" extrusionOk="0">
                  <a:moveTo>
                    <a:pt x="219" y="1"/>
                  </a:moveTo>
                  <a:lnTo>
                    <a:pt x="110" y="110"/>
                  </a:lnTo>
                  <a:lnTo>
                    <a:pt x="55" y="219"/>
                  </a:lnTo>
                  <a:lnTo>
                    <a:pt x="1" y="327"/>
                  </a:lnTo>
                  <a:lnTo>
                    <a:pt x="1" y="436"/>
                  </a:lnTo>
                  <a:lnTo>
                    <a:pt x="110" y="599"/>
                  </a:lnTo>
                  <a:lnTo>
                    <a:pt x="164" y="654"/>
                  </a:lnTo>
                  <a:lnTo>
                    <a:pt x="382" y="708"/>
                  </a:lnTo>
                  <a:lnTo>
                    <a:pt x="436" y="708"/>
                  </a:lnTo>
                  <a:lnTo>
                    <a:pt x="599" y="654"/>
                  </a:lnTo>
                  <a:lnTo>
                    <a:pt x="708" y="599"/>
                  </a:lnTo>
                  <a:lnTo>
                    <a:pt x="762" y="490"/>
                  </a:lnTo>
                  <a:lnTo>
                    <a:pt x="817" y="327"/>
                  </a:lnTo>
                  <a:lnTo>
                    <a:pt x="817" y="273"/>
                  </a:lnTo>
                  <a:lnTo>
                    <a:pt x="708" y="110"/>
                  </a:lnTo>
                  <a:lnTo>
                    <a:pt x="654" y="55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2">
              <a:extLst>
                <a:ext uri="{FF2B5EF4-FFF2-40B4-BE49-F238E27FC236}">
                  <a16:creationId xmlns:a16="http://schemas.microsoft.com/office/drawing/2014/main" id="{8B41A701-EBAC-78EE-CEF3-9BDFE743B025}"/>
                </a:ext>
              </a:extLst>
            </p:cNvPr>
            <p:cNvSpPr/>
            <p:nvPr/>
          </p:nvSpPr>
          <p:spPr>
            <a:xfrm>
              <a:off x="7032198" y="3149486"/>
              <a:ext cx="394567" cy="232353"/>
            </a:xfrm>
            <a:custGeom>
              <a:avLst/>
              <a:gdLst/>
              <a:ahLst/>
              <a:cxnLst/>
              <a:rect l="l" t="t" r="r" b="b"/>
              <a:pathLst>
                <a:path w="20505" h="12075" extrusionOk="0">
                  <a:moveTo>
                    <a:pt x="13053" y="0"/>
                  </a:moveTo>
                  <a:lnTo>
                    <a:pt x="11911" y="109"/>
                  </a:lnTo>
                  <a:lnTo>
                    <a:pt x="10769" y="327"/>
                  </a:lnTo>
                  <a:lnTo>
                    <a:pt x="9681" y="544"/>
                  </a:lnTo>
                  <a:lnTo>
                    <a:pt x="8539" y="816"/>
                  </a:lnTo>
                  <a:lnTo>
                    <a:pt x="6744" y="1305"/>
                  </a:lnTo>
                  <a:lnTo>
                    <a:pt x="5820" y="1577"/>
                  </a:lnTo>
                  <a:lnTo>
                    <a:pt x="4949" y="1904"/>
                  </a:lnTo>
                  <a:lnTo>
                    <a:pt x="4079" y="2284"/>
                  </a:lnTo>
                  <a:lnTo>
                    <a:pt x="3209" y="2665"/>
                  </a:lnTo>
                  <a:lnTo>
                    <a:pt x="2393" y="3155"/>
                  </a:lnTo>
                  <a:lnTo>
                    <a:pt x="1632" y="3753"/>
                  </a:lnTo>
                  <a:lnTo>
                    <a:pt x="1360" y="4025"/>
                  </a:lnTo>
                  <a:lnTo>
                    <a:pt x="1088" y="4297"/>
                  </a:lnTo>
                  <a:lnTo>
                    <a:pt x="816" y="4623"/>
                  </a:lnTo>
                  <a:lnTo>
                    <a:pt x="598" y="5004"/>
                  </a:lnTo>
                  <a:lnTo>
                    <a:pt x="381" y="5330"/>
                  </a:lnTo>
                  <a:lnTo>
                    <a:pt x="218" y="5711"/>
                  </a:lnTo>
                  <a:lnTo>
                    <a:pt x="109" y="6092"/>
                  </a:lnTo>
                  <a:lnTo>
                    <a:pt x="54" y="6527"/>
                  </a:lnTo>
                  <a:lnTo>
                    <a:pt x="0" y="6907"/>
                  </a:lnTo>
                  <a:lnTo>
                    <a:pt x="54" y="7288"/>
                  </a:lnTo>
                  <a:lnTo>
                    <a:pt x="109" y="7614"/>
                  </a:lnTo>
                  <a:lnTo>
                    <a:pt x="272" y="7995"/>
                  </a:lnTo>
                  <a:lnTo>
                    <a:pt x="490" y="8321"/>
                  </a:lnTo>
                  <a:lnTo>
                    <a:pt x="762" y="8593"/>
                  </a:lnTo>
                  <a:lnTo>
                    <a:pt x="1142" y="8865"/>
                  </a:lnTo>
                  <a:lnTo>
                    <a:pt x="1577" y="9083"/>
                  </a:lnTo>
                  <a:lnTo>
                    <a:pt x="1849" y="9137"/>
                  </a:lnTo>
                  <a:lnTo>
                    <a:pt x="2121" y="9192"/>
                  </a:lnTo>
                  <a:lnTo>
                    <a:pt x="2611" y="9192"/>
                  </a:lnTo>
                  <a:lnTo>
                    <a:pt x="3155" y="9028"/>
                  </a:lnTo>
                  <a:lnTo>
                    <a:pt x="3644" y="8811"/>
                  </a:lnTo>
                  <a:lnTo>
                    <a:pt x="4079" y="8485"/>
                  </a:lnTo>
                  <a:lnTo>
                    <a:pt x="4405" y="8049"/>
                  </a:lnTo>
                  <a:lnTo>
                    <a:pt x="4569" y="7832"/>
                  </a:lnTo>
                  <a:lnTo>
                    <a:pt x="4677" y="7560"/>
                  </a:lnTo>
                  <a:lnTo>
                    <a:pt x="4732" y="7288"/>
                  </a:lnTo>
                  <a:lnTo>
                    <a:pt x="4732" y="7016"/>
                  </a:lnTo>
                  <a:lnTo>
                    <a:pt x="4895" y="7397"/>
                  </a:lnTo>
                  <a:lnTo>
                    <a:pt x="5112" y="7723"/>
                  </a:lnTo>
                  <a:lnTo>
                    <a:pt x="5384" y="8049"/>
                  </a:lnTo>
                  <a:lnTo>
                    <a:pt x="5711" y="8321"/>
                  </a:lnTo>
                  <a:lnTo>
                    <a:pt x="6091" y="8485"/>
                  </a:lnTo>
                  <a:lnTo>
                    <a:pt x="6472" y="8648"/>
                  </a:lnTo>
                  <a:lnTo>
                    <a:pt x="6853" y="8702"/>
                  </a:lnTo>
                  <a:lnTo>
                    <a:pt x="7288" y="8702"/>
                  </a:lnTo>
                  <a:lnTo>
                    <a:pt x="7669" y="8593"/>
                  </a:lnTo>
                  <a:lnTo>
                    <a:pt x="8049" y="8485"/>
                  </a:lnTo>
                  <a:lnTo>
                    <a:pt x="8430" y="8213"/>
                  </a:lnTo>
                  <a:lnTo>
                    <a:pt x="8702" y="7941"/>
                  </a:lnTo>
                  <a:lnTo>
                    <a:pt x="8974" y="7669"/>
                  </a:lnTo>
                  <a:lnTo>
                    <a:pt x="9192" y="7288"/>
                  </a:lnTo>
                  <a:lnTo>
                    <a:pt x="9300" y="6907"/>
                  </a:lnTo>
                  <a:lnTo>
                    <a:pt x="9409" y="6527"/>
                  </a:lnTo>
                  <a:lnTo>
                    <a:pt x="9572" y="6853"/>
                  </a:lnTo>
                  <a:lnTo>
                    <a:pt x="9790" y="7179"/>
                  </a:lnTo>
                  <a:lnTo>
                    <a:pt x="10116" y="7451"/>
                  </a:lnTo>
                  <a:lnTo>
                    <a:pt x="10442" y="7669"/>
                  </a:lnTo>
                  <a:lnTo>
                    <a:pt x="10823" y="7832"/>
                  </a:lnTo>
                  <a:lnTo>
                    <a:pt x="11204" y="7941"/>
                  </a:lnTo>
                  <a:lnTo>
                    <a:pt x="11585" y="7995"/>
                  </a:lnTo>
                  <a:lnTo>
                    <a:pt x="12020" y="7941"/>
                  </a:lnTo>
                  <a:lnTo>
                    <a:pt x="12455" y="7778"/>
                  </a:lnTo>
                  <a:lnTo>
                    <a:pt x="12835" y="7560"/>
                  </a:lnTo>
                  <a:lnTo>
                    <a:pt x="13216" y="7288"/>
                  </a:lnTo>
                  <a:lnTo>
                    <a:pt x="13597" y="6907"/>
                  </a:lnTo>
                  <a:lnTo>
                    <a:pt x="14250" y="6146"/>
                  </a:lnTo>
                  <a:lnTo>
                    <a:pt x="14848" y="5439"/>
                  </a:lnTo>
                  <a:lnTo>
                    <a:pt x="16262" y="7669"/>
                  </a:lnTo>
                  <a:lnTo>
                    <a:pt x="16969" y="8756"/>
                  </a:lnTo>
                  <a:lnTo>
                    <a:pt x="17785" y="9790"/>
                  </a:lnTo>
                  <a:lnTo>
                    <a:pt x="18220" y="10442"/>
                  </a:lnTo>
                  <a:lnTo>
                    <a:pt x="18492" y="10932"/>
                  </a:lnTo>
                  <a:lnTo>
                    <a:pt x="18818" y="11367"/>
                  </a:lnTo>
                  <a:lnTo>
                    <a:pt x="19144" y="11748"/>
                  </a:lnTo>
                  <a:lnTo>
                    <a:pt x="19471" y="12020"/>
                  </a:lnTo>
                  <a:lnTo>
                    <a:pt x="19634" y="12074"/>
                  </a:lnTo>
                  <a:lnTo>
                    <a:pt x="19960" y="12074"/>
                  </a:lnTo>
                  <a:lnTo>
                    <a:pt x="20123" y="11911"/>
                  </a:lnTo>
                  <a:lnTo>
                    <a:pt x="20232" y="11802"/>
                  </a:lnTo>
                  <a:lnTo>
                    <a:pt x="20286" y="11639"/>
                  </a:lnTo>
                  <a:lnTo>
                    <a:pt x="20395" y="11150"/>
                  </a:lnTo>
                  <a:lnTo>
                    <a:pt x="20450" y="10551"/>
                  </a:lnTo>
                  <a:lnTo>
                    <a:pt x="20450" y="9953"/>
                  </a:lnTo>
                  <a:lnTo>
                    <a:pt x="20450" y="9137"/>
                  </a:lnTo>
                  <a:lnTo>
                    <a:pt x="20504" y="8213"/>
                  </a:lnTo>
                  <a:lnTo>
                    <a:pt x="20504" y="7288"/>
                  </a:lnTo>
                  <a:lnTo>
                    <a:pt x="20450" y="6363"/>
                  </a:lnTo>
                  <a:lnTo>
                    <a:pt x="20286" y="5493"/>
                  </a:lnTo>
                  <a:lnTo>
                    <a:pt x="20123" y="4786"/>
                  </a:lnTo>
                  <a:lnTo>
                    <a:pt x="19851" y="4134"/>
                  </a:lnTo>
                  <a:lnTo>
                    <a:pt x="19579" y="3481"/>
                  </a:lnTo>
                  <a:lnTo>
                    <a:pt x="19253" y="2883"/>
                  </a:lnTo>
                  <a:lnTo>
                    <a:pt x="18818" y="2339"/>
                  </a:lnTo>
                  <a:lnTo>
                    <a:pt x="18383" y="1795"/>
                  </a:lnTo>
                  <a:lnTo>
                    <a:pt x="17839" y="1360"/>
                  </a:lnTo>
                  <a:lnTo>
                    <a:pt x="17295" y="979"/>
                  </a:lnTo>
                  <a:lnTo>
                    <a:pt x="16806" y="707"/>
                  </a:lnTo>
                  <a:lnTo>
                    <a:pt x="16316" y="490"/>
                  </a:lnTo>
                  <a:lnTo>
                    <a:pt x="15772" y="327"/>
                  </a:lnTo>
                  <a:lnTo>
                    <a:pt x="15228" y="163"/>
                  </a:lnTo>
                  <a:lnTo>
                    <a:pt x="14739" y="109"/>
                  </a:lnTo>
                  <a:lnTo>
                    <a:pt x="14141" y="55"/>
                  </a:lnTo>
                  <a:lnTo>
                    <a:pt x="13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2">
              <a:extLst>
                <a:ext uri="{FF2B5EF4-FFF2-40B4-BE49-F238E27FC236}">
                  <a16:creationId xmlns:a16="http://schemas.microsoft.com/office/drawing/2014/main" id="{D669384E-2987-5EC5-1896-51B96B372D6B}"/>
                </a:ext>
              </a:extLst>
            </p:cNvPr>
            <p:cNvSpPr/>
            <p:nvPr/>
          </p:nvSpPr>
          <p:spPr>
            <a:xfrm>
              <a:off x="7026964" y="3145291"/>
              <a:ext cx="405016" cy="242821"/>
            </a:xfrm>
            <a:custGeom>
              <a:avLst/>
              <a:gdLst/>
              <a:ahLst/>
              <a:cxnLst/>
              <a:rect l="l" t="t" r="r" b="b"/>
              <a:pathLst>
                <a:path w="21048" h="12619" extrusionOk="0">
                  <a:moveTo>
                    <a:pt x="13706" y="490"/>
                  </a:moveTo>
                  <a:lnTo>
                    <a:pt x="14685" y="545"/>
                  </a:lnTo>
                  <a:lnTo>
                    <a:pt x="15609" y="708"/>
                  </a:lnTo>
                  <a:lnTo>
                    <a:pt x="16099" y="816"/>
                  </a:lnTo>
                  <a:lnTo>
                    <a:pt x="16534" y="980"/>
                  </a:lnTo>
                  <a:lnTo>
                    <a:pt x="16969" y="1143"/>
                  </a:lnTo>
                  <a:lnTo>
                    <a:pt x="17404" y="1415"/>
                  </a:lnTo>
                  <a:lnTo>
                    <a:pt x="17785" y="1687"/>
                  </a:lnTo>
                  <a:lnTo>
                    <a:pt x="18165" y="1959"/>
                  </a:lnTo>
                  <a:lnTo>
                    <a:pt x="18546" y="2339"/>
                  </a:lnTo>
                  <a:lnTo>
                    <a:pt x="18872" y="2720"/>
                  </a:lnTo>
                  <a:lnTo>
                    <a:pt x="19199" y="3155"/>
                  </a:lnTo>
                  <a:lnTo>
                    <a:pt x="19471" y="3590"/>
                  </a:lnTo>
                  <a:lnTo>
                    <a:pt x="19688" y="4025"/>
                  </a:lnTo>
                  <a:lnTo>
                    <a:pt x="19906" y="4515"/>
                  </a:lnTo>
                  <a:lnTo>
                    <a:pt x="20069" y="4950"/>
                  </a:lnTo>
                  <a:lnTo>
                    <a:pt x="20232" y="5439"/>
                  </a:lnTo>
                  <a:lnTo>
                    <a:pt x="20341" y="6092"/>
                  </a:lnTo>
                  <a:lnTo>
                    <a:pt x="20450" y="6690"/>
                  </a:lnTo>
                  <a:lnTo>
                    <a:pt x="20504" y="7343"/>
                  </a:lnTo>
                  <a:lnTo>
                    <a:pt x="20504" y="7941"/>
                  </a:lnTo>
                  <a:lnTo>
                    <a:pt x="20504" y="9083"/>
                  </a:lnTo>
                  <a:lnTo>
                    <a:pt x="20455" y="10059"/>
                  </a:lnTo>
                  <a:lnTo>
                    <a:pt x="20455" y="10059"/>
                  </a:lnTo>
                  <a:lnTo>
                    <a:pt x="20450" y="10062"/>
                  </a:lnTo>
                  <a:lnTo>
                    <a:pt x="20450" y="10171"/>
                  </a:lnTo>
                  <a:lnTo>
                    <a:pt x="20450" y="10606"/>
                  </a:lnTo>
                  <a:lnTo>
                    <a:pt x="20450" y="11313"/>
                  </a:lnTo>
                  <a:lnTo>
                    <a:pt x="20395" y="11639"/>
                  </a:lnTo>
                  <a:lnTo>
                    <a:pt x="20287" y="11857"/>
                  </a:lnTo>
                  <a:lnTo>
                    <a:pt x="20232" y="11966"/>
                  </a:lnTo>
                  <a:lnTo>
                    <a:pt x="20123" y="12020"/>
                  </a:lnTo>
                  <a:lnTo>
                    <a:pt x="19906" y="12020"/>
                  </a:lnTo>
                  <a:lnTo>
                    <a:pt x="19743" y="11911"/>
                  </a:lnTo>
                  <a:lnTo>
                    <a:pt x="19580" y="11748"/>
                  </a:lnTo>
                  <a:lnTo>
                    <a:pt x="19253" y="11368"/>
                  </a:lnTo>
                  <a:lnTo>
                    <a:pt x="18709" y="10497"/>
                  </a:lnTo>
                  <a:lnTo>
                    <a:pt x="18329" y="10008"/>
                  </a:lnTo>
                  <a:lnTo>
                    <a:pt x="18002" y="9518"/>
                  </a:lnTo>
                  <a:lnTo>
                    <a:pt x="17241" y="8485"/>
                  </a:lnTo>
                  <a:lnTo>
                    <a:pt x="16316" y="7017"/>
                  </a:lnTo>
                  <a:lnTo>
                    <a:pt x="15337" y="5548"/>
                  </a:lnTo>
                  <a:lnTo>
                    <a:pt x="15283" y="5439"/>
                  </a:lnTo>
                  <a:lnTo>
                    <a:pt x="15174" y="5385"/>
                  </a:lnTo>
                  <a:lnTo>
                    <a:pt x="15011" y="5439"/>
                  </a:lnTo>
                  <a:lnTo>
                    <a:pt x="14957" y="5494"/>
                  </a:lnTo>
                  <a:lnTo>
                    <a:pt x="13869" y="6745"/>
                  </a:lnTo>
                  <a:lnTo>
                    <a:pt x="13325" y="7288"/>
                  </a:lnTo>
                  <a:lnTo>
                    <a:pt x="12999" y="7560"/>
                  </a:lnTo>
                  <a:lnTo>
                    <a:pt x="12672" y="7724"/>
                  </a:lnTo>
                  <a:lnTo>
                    <a:pt x="12237" y="7887"/>
                  </a:lnTo>
                  <a:lnTo>
                    <a:pt x="11857" y="7941"/>
                  </a:lnTo>
                  <a:lnTo>
                    <a:pt x="11476" y="7887"/>
                  </a:lnTo>
                  <a:lnTo>
                    <a:pt x="11041" y="7778"/>
                  </a:lnTo>
                  <a:lnTo>
                    <a:pt x="10714" y="7560"/>
                  </a:lnTo>
                  <a:lnTo>
                    <a:pt x="10388" y="7343"/>
                  </a:lnTo>
                  <a:lnTo>
                    <a:pt x="10116" y="7017"/>
                  </a:lnTo>
                  <a:lnTo>
                    <a:pt x="9899" y="6636"/>
                  </a:lnTo>
                  <a:lnTo>
                    <a:pt x="9844" y="6581"/>
                  </a:lnTo>
                  <a:lnTo>
                    <a:pt x="9790" y="6527"/>
                  </a:lnTo>
                  <a:lnTo>
                    <a:pt x="9627" y="6473"/>
                  </a:lnTo>
                  <a:lnTo>
                    <a:pt x="9464" y="6527"/>
                  </a:lnTo>
                  <a:lnTo>
                    <a:pt x="9409" y="6636"/>
                  </a:lnTo>
                  <a:lnTo>
                    <a:pt x="9409" y="6745"/>
                  </a:lnTo>
                  <a:lnTo>
                    <a:pt x="9300" y="7071"/>
                  </a:lnTo>
                  <a:lnTo>
                    <a:pt x="9192" y="7397"/>
                  </a:lnTo>
                  <a:lnTo>
                    <a:pt x="9028" y="7724"/>
                  </a:lnTo>
                  <a:lnTo>
                    <a:pt x="8811" y="7996"/>
                  </a:lnTo>
                  <a:lnTo>
                    <a:pt x="8539" y="8267"/>
                  </a:lnTo>
                  <a:lnTo>
                    <a:pt x="8213" y="8431"/>
                  </a:lnTo>
                  <a:lnTo>
                    <a:pt x="7886" y="8594"/>
                  </a:lnTo>
                  <a:lnTo>
                    <a:pt x="7506" y="8648"/>
                  </a:lnTo>
                  <a:lnTo>
                    <a:pt x="7179" y="8648"/>
                  </a:lnTo>
                  <a:lnTo>
                    <a:pt x="6799" y="8594"/>
                  </a:lnTo>
                  <a:lnTo>
                    <a:pt x="6472" y="8485"/>
                  </a:lnTo>
                  <a:lnTo>
                    <a:pt x="6146" y="8322"/>
                  </a:lnTo>
                  <a:lnTo>
                    <a:pt x="5874" y="8050"/>
                  </a:lnTo>
                  <a:lnTo>
                    <a:pt x="5602" y="7832"/>
                  </a:lnTo>
                  <a:lnTo>
                    <a:pt x="5439" y="7506"/>
                  </a:lnTo>
                  <a:lnTo>
                    <a:pt x="5276" y="7180"/>
                  </a:lnTo>
                  <a:lnTo>
                    <a:pt x="5221" y="7071"/>
                  </a:lnTo>
                  <a:lnTo>
                    <a:pt x="5167" y="7017"/>
                  </a:lnTo>
                  <a:lnTo>
                    <a:pt x="5004" y="6962"/>
                  </a:lnTo>
                  <a:lnTo>
                    <a:pt x="4841" y="7071"/>
                  </a:lnTo>
                  <a:lnTo>
                    <a:pt x="4786" y="7125"/>
                  </a:lnTo>
                  <a:lnTo>
                    <a:pt x="4786" y="7234"/>
                  </a:lnTo>
                  <a:lnTo>
                    <a:pt x="4677" y="7615"/>
                  </a:lnTo>
                  <a:lnTo>
                    <a:pt x="4569" y="7996"/>
                  </a:lnTo>
                  <a:lnTo>
                    <a:pt x="4351" y="8267"/>
                  </a:lnTo>
                  <a:lnTo>
                    <a:pt x="4079" y="8594"/>
                  </a:lnTo>
                  <a:lnTo>
                    <a:pt x="3753" y="8811"/>
                  </a:lnTo>
                  <a:lnTo>
                    <a:pt x="3427" y="8974"/>
                  </a:lnTo>
                  <a:lnTo>
                    <a:pt x="3046" y="9083"/>
                  </a:lnTo>
                  <a:lnTo>
                    <a:pt x="2665" y="9138"/>
                  </a:lnTo>
                  <a:lnTo>
                    <a:pt x="2339" y="9138"/>
                  </a:lnTo>
                  <a:lnTo>
                    <a:pt x="2012" y="9083"/>
                  </a:lnTo>
                  <a:lnTo>
                    <a:pt x="1686" y="8920"/>
                  </a:lnTo>
                  <a:lnTo>
                    <a:pt x="1360" y="8757"/>
                  </a:lnTo>
                  <a:lnTo>
                    <a:pt x="1142" y="8539"/>
                  </a:lnTo>
                  <a:lnTo>
                    <a:pt x="870" y="8267"/>
                  </a:lnTo>
                  <a:lnTo>
                    <a:pt x="707" y="7996"/>
                  </a:lnTo>
                  <a:lnTo>
                    <a:pt x="598" y="7669"/>
                  </a:lnTo>
                  <a:lnTo>
                    <a:pt x="544" y="7343"/>
                  </a:lnTo>
                  <a:lnTo>
                    <a:pt x="544" y="7071"/>
                  </a:lnTo>
                  <a:lnTo>
                    <a:pt x="598" y="6745"/>
                  </a:lnTo>
                  <a:lnTo>
                    <a:pt x="653" y="6418"/>
                  </a:lnTo>
                  <a:lnTo>
                    <a:pt x="816" y="5820"/>
                  </a:lnTo>
                  <a:lnTo>
                    <a:pt x="1142" y="5276"/>
                  </a:lnTo>
                  <a:lnTo>
                    <a:pt x="1360" y="4950"/>
                  </a:lnTo>
                  <a:lnTo>
                    <a:pt x="1577" y="4678"/>
                  </a:lnTo>
                  <a:lnTo>
                    <a:pt x="2121" y="4134"/>
                  </a:lnTo>
                  <a:lnTo>
                    <a:pt x="2774" y="3645"/>
                  </a:lnTo>
                  <a:lnTo>
                    <a:pt x="3427" y="3264"/>
                  </a:lnTo>
                  <a:lnTo>
                    <a:pt x="4297" y="2774"/>
                  </a:lnTo>
                  <a:lnTo>
                    <a:pt x="5221" y="2394"/>
                  </a:lnTo>
                  <a:lnTo>
                    <a:pt x="6146" y="2067"/>
                  </a:lnTo>
                  <a:lnTo>
                    <a:pt x="7070" y="1795"/>
                  </a:lnTo>
                  <a:lnTo>
                    <a:pt x="8974" y="1252"/>
                  </a:lnTo>
                  <a:lnTo>
                    <a:pt x="10878" y="871"/>
                  </a:lnTo>
                  <a:lnTo>
                    <a:pt x="11802" y="653"/>
                  </a:lnTo>
                  <a:lnTo>
                    <a:pt x="12781" y="545"/>
                  </a:lnTo>
                  <a:lnTo>
                    <a:pt x="13706" y="490"/>
                  </a:lnTo>
                  <a:close/>
                  <a:moveTo>
                    <a:pt x="13216" y="1"/>
                  </a:moveTo>
                  <a:lnTo>
                    <a:pt x="12183" y="109"/>
                  </a:lnTo>
                  <a:lnTo>
                    <a:pt x="11150" y="218"/>
                  </a:lnTo>
                  <a:lnTo>
                    <a:pt x="10062" y="436"/>
                  </a:lnTo>
                  <a:lnTo>
                    <a:pt x="8974" y="708"/>
                  </a:lnTo>
                  <a:lnTo>
                    <a:pt x="6853" y="1306"/>
                  </a:lnTo>
                  <a:lnTo>
                    <a:pt x="5820" y="1632"/>
                  </a:lnTo>
                  <a:lnTo>
                    <a:pt x="4786" y="2013"/>
                  </a:lnTo>
                  <a:lnTo>
                    <a:pt x="3807" y="2448"/>
                  </a:lnTo>
                  <a:lnTo>
                    <a:pt x="2883" y="2938"/>
                  </a:lnTo>
                  <a:lnTo>
                    <a:pt x="2176" y="3427"/>
                  </a:lnTo>
                  <a:lnTo>
                    <a:pt x="1523" y="3971"/>
                  </a:lnTo>
                  <a:lnTo>
                    <a:pt x="979" y="4569"/>
                  </a:lnTo>
                  <a:lnTo>
                    <a:pt x="762" y="4895"/>
                  </a:lnTo>
                  <a:lnTo>
                    <a:pt x="544" y="5276"/>
                  </a:lnTo>
                  <a:lnTo>
                    <a:pt x="218" y="5929"/>
                  </a:lnTo>
                  <a:lnTo>
                    <a:pt x="55" y="6636"/>
                  </a:lnTo>
                  <a:lnTo>
                    <a:pt x="0" y="6962"/>
                  </a:lnTo>
                  <a:lnTo>
                    <a:pt x="0" y="7288"/>
                  </a:lnTo>
                  <a:lnTo>
                    <a:pt x="55" y="7669"/>
                  </a:lnTo>
                  <a:lnTo>
                    <a:pt x="163" y="7996"/>
                  </a:lnTo>
                  <a:lnTo>
                    <a:pt x="326" y="8376"/>
                  </a:lnTo>
                  <a:lnTo>
                    <a:pt x="544" y="8703"/>
                  </a:lnTo>
                  <a:lnTo>
                    <a:pt x="870" y="9029"/>
                  </a:lnTo>
                  <a:lnTo>
                    <a:pt x="1197" y="9301"/>
                  </a:lnTo>
                  <a:lnTo>
                    <a:pt x="1577" y="9464"/>
                  </a:lnTo>
                  <a:lnTo>
                    <a:pt x="2012" y="9627"/>
                  </a:lnTo>
                  <a:lnTo>
                    <a:pt x="2393" y="9682"/>
                  </a:lnTo>
                  <a:lnTo>
                    <a:pt x="2828" y="9682"/>
                  </a:lnTo>
                  <a:lnTo>
                    <a:pt x="3318" y="9573"/>
                  </a:lnTo>
                  <a:lnTo>
                    <a:pt x="3753" y="9410"/>
                  </a:lnTo>
                  <a:lnTo>
                    <a:pt x="4134" y="9192"/>
                  </a:lnTo>
                  <a:lnTo>
                    <a:pt x="4514" y="8866"/>
                  </a:lnTo>
                  <a:lnTo>
                    <a:pt x="4786" y="8539"/>
                  </a:lnTo>
                  <a:lnTo>
                    <a:pt x="5058" y="8159"/>
                  </a:lnTo>
                  <a:lnTo>
                    <a:pt x="5128" y="7973"/>
                  </a:lnTo>
                  <a:lnTo>
                    <a:pt x="5128" y="7973"/>
                  </a:lnTo>
                  <a:lnTo>
                    <a:pt x="5221" y="8104"/>
                  </a:lnTo>
                  <a:lnTo>
                    <a:pt x="5493" y="8485"/>
                  </a:lnTo>
                  <a:lnTo>
                    <a:pt x="5874" y="8757"/>
                  </a:lnTo>
                  <a:lnTo>
                    <a:pt x="6255" y="8974"/>
                  </a:lnTo>
                  <a:lnTo>
                    <a:pt x="6690" y="9138"/>
                  </a:lnTo>
                  <a:lnTo>
                    <a:pt x="7125" y="9192"/>
                  </a:lnTo>
                  <a:lnTo>
                    <a:pt x="7614" y="9192"/>
                  </a:lnTo>
                  <a:lnTo>
                    <a:pt x="8049" y="9083"/>
                  </a:lnTo>
                  <a:lnTo>
                    <a:pt x="8485" y="8920"/>
                  </a:lnTo>
                  <a:lnTo>
                    <a:pt x="8865" y="8648"/>
                  </a:lnTo>
                  <a:lnTo>
                    <a:pt x="9192" y="8376"/>
                  </a:lnTo>
                  <a:lnTo>
                    <a:pt x="9464" y="7996"/>
                  </a:lnTo>
                  <a:lnTo>
                    <a:pt x="9681" y="7615"/>
                  </a:lnTo>
                  <a:lnTo>
                    <a:pt x="9763" y="7397"/>
                  </a:lnTo>
                  <a:lnTo>
                    <a:pt x="9763" y="7397"/>
                  </a:lnTo>
                  <a:lnTo>
                    <a:pt x="9899" y="7560"/>
                  </a:lnTo>
                  <a:lnTo>
                    <a:pt x="10225" y="7887"/>
                  </a:lnTo>
                  <a:lnTo>
                    <a:pt x="10606" y="8159"/>
                  </a:lnTo>
                  <a:lnTo>
                    <a:pt x="11041" y="8322"/>
                  </a:lnTo>
                  <a:lnTo>
                    <a:pt x="11530" y="8431"/>
                  </a:lnTo>
                  <a:lnTo>
                    <a:pt x="11965" y="8431"/>
                  </a:lnTo>
                  <a:lnTo>
                    <a:pt x="12455" y="8376"/>
                  </a:lnTo>
                  <a:lnTo>
                    <a:pt x="12890" y="8213"/>
                  </a:lnTo>
                  <a:lnTo>
                    <a:pt x="13325" y="7996"/>
                  </a:lnTo>
                  <a:lnTo>
                    <a:pt x="13706" y="7669"/>
                  </a:lnTo>
                  <a:lnTo>
                    <a:pt x="14032" y="7343"/>
                  </a:lnTo>
                  <a:lnTo>
                    <a:pt x="14685" y="6581"/>
                  </a:lnTo>
                  <a:lnTo>
                    <a:pt x="15100" y="6132"/>
                  </a:lnTo>
                  <a:lnTo>
                    <a:pt x="15100" y="6132"/>
                  </a:lnTo>
                  <a:lnTo>
                    <a:pt x="16588" y="8485"/>
                  </a:lnTo>
                  <a:lnTo>
                    <a:pt x="17350" y="9464"/>
                  </a:lnTo>
                  <a:lnTo>
                    <a:pt x="17730" y="10008"/>
                  </a:lnTo>
                  <a:lnTo>
                    <a:pt x="18057" y="10497"/>
                  </a:lnTo>
                  <a:lnTo>
                    <a:pt x="18437" y="11150"/>
                  </a:lnTo>
                  <a:lnTo>
                    <a:pt x="18709" y="11585"/>
                  </a:lnTo>
                  <a:lnTo>
                    <a:pt x="18981" y="11966"/>
                  </a:lnTo>
                  <a:lnTo>
                    <a:pt x="19308" y="12292"/>
                  </a:lnTo>
                  <a:lnTo>
                    <a:pt x="19634" y="12510"/>
                  </a:lnTo>
                  <a:lnTo>
                    <a:pt x="19851" y="12564"/>
                  </a:lnTo>
                  <a:lnTo>
                    <a:pt x="20015" y="12618"/>
                  </a:lnTo>
                  <a:lnTo>
                    <a:pt x="20232" y="12564"/>
                  </a:lnTo>
                  <a:lnTo>
                    <a:pt x="20395" y="12510"/>
                  </a:lnTo>
                  <a:lnTo>
                    <a:pt x="20613" y="12346"/>
                  </a:lnTo>
                  <a:lnTo>
                    <a:pt x="20722" y="12129"/>
                  </a:lnTo>
                  <a:lnTo>
                    <a:pt x="20830" y="11911"/>
                  </a:lnTo>
                  <a:lnTo>
                    <a:pt x="20885" y="11694"/>
                  </a:lnTo>
                  <a:lnTo>
                    <a:pt x="20994" y="10932"/>
                  </a:lnTo>
                  <a:lnTo>
                    <a:pt x="20994" y="10171"/>
                  </a:lnTo>
                  <a:lnTo>
                    <a:pt x="21048" y="9083"/>
                  </a:lnTo>
                  <a:lnTo>
                    <a:pt x="21048" y="7941"/>
                  </a:lnTo>
                  <a:lnTo>
                    <a:pt x="21048" y="7343"/>
                  </a:lnTo>
                  <a:lnTo>
                    <a:pt x="20994" y="6745"/>
                  </a:lnTo>
                  <a:lnTo>
                    <a:pt x="20939" y="6146"/>
                  </a:lnTo>
                  <a:lnTo>
                    <a:pt x="20776" y="5548"/>
                  </a:lnTo>
                  <a:lnTo>
                    <a:pt x="20504" y="4569"/>
                  </a:lnTo>
                  <a:lnTo>
                    <a:pt x="20069" y="3590"/>
                  </a:lnTo>
                  <a:lnTo>
                    <a:pt x="19851" y="3155"/>
                  </a:lnTo>
                  <a:lnTo>
                    <a:pt x="19580" y="2720"/>
                  </a:lnTo>
                  <a:lnTo>
                    <a:pt x="19253" y="2339"/>
                  </a:lnTo>
                  <a:lnTo>
                    <a:pt x="18927" y="1959"/>
                  </a:lnTo>
                  <a:lnTo>
                    <a:pt x="18546" y="1578"/>
                  </a:lnTo>
                  <a:lnTo>
                    <a:pt x="18111" y="1252"/>
                  </a:lnTo>
                  <a:lnTo>
                    <a:pt x="17676" y="980"/>
                  </a:lnTo>
                  <a:lnTo>
                    <a:pt x="17241" y="708"/>
                  </a:lnTo>
                  <a:lnTo>
                    <a:pt x="16751" y="490"/>
                  </a:lnTo>
                  <a:lnTo>
                    <a:pt x="16316" y="327"/>
                  </a:lnTo>
                  <a:lnTo>
                    <a:pt x="15827" y="218"/>
                  </a:lnTo>
                  <a:lnTo>
                    <a:pt x="15283" y="109"/>
                  </a:lnTo>
                  <a:lnTo>
                    <a:pt x="143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2">
              <a:extLst>
                <a:ext uri="{FF2B5EF4-FFF2-40B4-BE49-F238E27FC236}">
                  <a16:creationId xmlns:a16="http://schemas.microsoft.com/office/drawing/2014/main" id="{A6487703-A900-E1B5-178D-03B1606DC84A}"/>
                </a:ext>
              </a:extLst>
            </p:cNvPr>
            <p:cNvSpPr/>
            <p:nvPr/>
          </p:nvSpPr>
          <p:spPr>
            <a:xfrm>
              <a:off x="6767422" y="3938563"/>
              <a:ext cx="20936" cy="36657"/>
            </a:xfrm>
            <a:custGeom>
              <a:avLst/>
              <a:gdLst/>
              <a:ahLst/>
              <a:cxnLst/>
              <a:rect l="l" t="t" r="r" b="b"/>
              <a:pathLst>
                <a:path w="1088" h="1905" extrusionOk="0">
                  <a:moveTo>
                    <a:pt x="762" y="1"/>
                  </a:moveTo>
                  <a:lnTo>
                    <a:pt x="653" y="55"/>
                  </a:lnTo>
                  <a:lnTo>
                    <a:pt x="598" y="164"/>
                  </a:lnTo>
                  <a:lnTo>
                    <a:pt x="0" y="1524"/>
                  </a:lnTo>
                  <a:lnTo>
                    <a:pt x="0" y="1578"/>
                  </a:lnTo>
                  <a:lnTo>
                    <a:pt x="0" y="1687"/>
                  </a:lnTo>
                  <a:lnTo>
                    <a:pt x="55" y="1796"/>
                  </a:lnTo>
                  <a:lnTo>
                    <a:pt x="109" y="1850"/>
                  </a:lnTo>
                  <a:lnTo>
                    <a:pt x="218" y="1904"/>
                  </a:lnTo>
                  <a:lnTo>
                    <a:pt x="326" y="1904"/>
                  </a:lnTo>
                  <a:lnTo>
                    <a:pt x="435" y="1850"/>
                  </a:lnTo>
                  <a:lnTo>
                    <a:pt x="490" y="1796"/>
                  </a:lnTo>
                  <a:lnTo>
                    <a:pt x="1088" y="382"/>
                  </a:lnTo>
                  <a:lnTo>
                    <a:pt x="1088" y="327"/>
                  </a:lnTo>
                  <a:lnTo>
                    <a:pt x="1088" y="218"/>
                  </a:lnTo>
                  <a:lnTo>
                    <a:pt x="1033" y="110"/>
                  </a:lnTo>
                  <a:lnTo>
                    <a:pt x="979" y="55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2">
              <a:extLst>
                <a:ext uri="{FF2B5EF4-FFF2-40B4-BE49-F238E27FC236}">
                  <a16:creationId xmlns:a16="http://schemas.microsoft.com/office/drawing/2014/main" id="{C4D390E0-FE73-1978-752D-E7C0D05147BF}"/>
                </a:ext>
              </a:extLst>
            </p:cNvPr>
            <p:cNvSpPr/>
            <p:nvPr/>
          </p:nvSpPr>
          <p:spPr>
            <a:xfrm>
              <a:off x="6798806" y="3945894"/>
              <a:ext cx="10487" cy="26189"/>
            </a:xfrm>
            <a:custGeom>
              <a:avLst/>
              <a:gdLst/>
              <a:ahLst/>
              <a:cxnLst/>
              <a:rect l="l" t="t" r="r" b="b"/>
              <a:pathLst>
                <a:path w="545" h="1361" extrusionOk="0">
                  <a:moveTo>
                    <a:pt x="273" y="1"/>
                  </a:moveTo>
                  <a:lnTo>
                    <a:pt x="164" y="55"/>
                  </a:lnTo>
                  <a:lnTo>
                    <a:pt x="110" y="109"/>
                  </a:lnTo>
                  <a:lnTo>
                    <a:pt x="55" y="164"/>
                  </a:lnTo>
                  <a:lnTo>
                    <a:pt x="1" y="273"/>
                  </a:lnTo>
                  <a:lnTo>
                    <a:pt x="1" y="1088"/>
                  </a:lnTo>
                  <a:lnTo>
                    <a:pt x="55" y="1143"/>
                  </a:lnTo>
                  <a:lnTo>
                    <a:pt x="110" y="1252"/>
                  </a:lnTo>
                  <a:lnTo>
                    <a:pt x="164" y="1306"/>
                  </a:lnTo>
                  <a:lnTo>
                    <a:pt x="273" y="1360"/>
                  </a:lnTo>
                  <a:lnTo>
                    <a:pt x="381" y="1306"/>
                  </a:lnTo>
                  <a:lnTo>
                    <a:pt x="490" y="1252"/>
                  </a:lnTo>
                  <a:lnTo>
                    <a:pt x="545" y="1197"/>
                  </a:lnTo>
                  <a:lnTo>
                    <a:pt x="545" y="1088"/>
                  </a:lnTo>
                  <a:lnTo>
                    <a:pt x="545" y="273"/>
                  </a:lnTo>
                  <a:lnTo>
                    <a:pt x="545" y="164"/>
                  </a:lnTo>
                  <a:lnTo>
                    <a:pt x="490" y="109"/>
                  </a:lnTo>
                  <a:lnTo>
                    <a:pt x="381" y="55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2">
              <a:extLst>
                <a:ext uri="{FF2B5EF4-FFF2-40B4-BE49-F238E27FC236}">
                  <a16:creationId xmlns:a16="http://schemas.microsoft.com/office/drawing/2014/main" id="{C676A231-5458-9EB4-7A33-B36C1F2672BF}"/>
                </a:ext>
              </a:extLst>
            </p:cNvPr>
            <p:cNvSpPr/>
            <p:nvPr/>
          </p:nvSpPr>
          <p:spPr>
            <a:xfrm>
              <a:off x="7419415" y="3725067"/>
              <a:ext cx="90016" cy="173760"/>
            </a:xfrm>
            <a:custGeom>
              <a:avLst/>
              <a:gdLst/>
              <a:ahLst/>
              <a:cxnLst/>
              <a:rect l="l" t="t" r="r" b="b"/>
              <a:pathLst>
                <a:path w="4678" h="9030" extrusionOk="0">
                  <a:moveTo>
                    <a:pt x="4351" y="1"/>
                  </a:moveTo>
                  <a:lnTo>
                    <a:pt x="4243" y="55"/>
                  </a:lnTo>
                  <a:lnTo>
                    <a:pt x="4188" y="110"/>
                  </a:lnTo>
                  <a:lnTo>
                    <a:pt x="2176" y="4406"/>
                  </a:lnTo>
                  <a:lnTo>
                    <a:pt x="55" y="8594"/>
                  </a:lnTo>
                  <a:lnTo>
                    <a:pt x="0" y="8703"/>
                  </a:lnTo>
                  <a:lnTo>
                    <a:pt x="0" y="8812"/>
                  </a:lnTo>
                  <a:lnTo>
                    <a:pt x="55" y="8920"/>
                  </a:lnTo>
                  <a:lnTo>
                    <a:pt x="163" y="8975"/>
                  </a:lnTo>
                  <a:lnTo>
                    <a:pt x="272" y="9029"/>
                  </a:lnTo>
                  <a:lnTo>
                    <a:pt x="327" y="9029"/>
                  </a:lnTo>
                  <a:lnTo>
                    <a:pt x="435" y="8975"/>
                  </a:lnTo>
                  <a:lnTo>
                    <a:pt x="490" y="8866"/>
                  </a:lnTo>
                  <a:lnTo>
                    <a:pt x="2611" y="4678"/>
                  </a:lnTo>
                  <a:lnTo>
                    <a:pt x="4678" y="382"/>
                  </a:lnTo>
                  <a:lnTo>
                    <a:pt x="4678" y="273"/>
                  </a:lnTo>
                  <a:lnTo>
                    <a:pt x="4678" y="164"/>
                  </a:lnTo>
                  <a:lnTo>
                    <a:pt x="4623" y="110"/>
                  </a:lnTo>
                  <a:lnTo>
                    <a:pt x="4514" y="55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2">
              <a:extLst>
                <a:ext uri="{FF2B5EF4-FFF2-40B4-BE49-F238E27FC236}">
                  <a16:creationId xmlns:a16="http://schemas.microsoft.com/office/drawing/2014/main" id="{CF8BEAE9-A080-4C86-FE28-E1759731A666}"/>
                </a:ext>
              </a:extLst>
            </p:cNvPr>
            <p:cNvSpPr/>
            <p:nvPr/>
          </p:nvSpPr>
          <p:spPr>
            <a:xfrm>
              <a:off x="7533485" y="3893574"/>
              <a:ext cx="72236" cy="104660"/>
            </a:xfrm>
            <a:custGeom>
              <a:avLst/>
              <a:gdLst/>
              <a:ahLst/>
              <a:cxnLst/>
              <a:rect l="l" t="t" r="r" b="b"/>
              <a:pathLst>
                <a:path w="3754" h="5439" extrusionOk="0">
                  <a:moveTo>
                    <a:pt x="3427" y="0"/>
                  </a:moveTo>
                  <a:lnTo>
                    <a:pt x="3318" y="55"/>
                  </a:lnTo>
                  <a:lnTo>
                    <a:pt x="3264" y="109"/>
                  </a:lnTo>
                  <a:lnTo>
                    <a:pt x="1687" y="2828"/>
                  </a:lnTo>
                  <a:lnTo>
                    <a:pt x="1415" y="3427"/>
                  </a:lnTo>
                  <a:lnTo>
                    <a:pt x="1088" y="4025"/>
                  </a:lnTo>
                  <a:lnTo>
                    <a:pt x="871" y="4297"/>
                  </a:lnTo>
                  <a:lnTo>
                    <a:pt x="653" y="4514"/>
                  </a:lnTo>
                  <a:lnTo>
                    <a:pt x="436" y="4786"/>
                  </a:lnTo>
                  <a:lnTo>
                    <a:pt x="164" y="4949"/>
                  </a:lnTo>
                  <a:lnTo>
                    <a:pt x="55" y="5004"/>
                  </a:lnTo>
                  <a:lnTo>
                    <a:pt x="1" y="5113"/>
                  </a:lnTo>
                  <a:lnTo>
                    <a:pt x="1" y="5221"/>
                  </a:lnTo>
                  <a:lnTo>
                    <a:pt x="55" y="5276"/>
                  </a:lnTo>
                  <a:lnTo>
                    <a:pt x="109" y="5385"/>
                  </a:lnTo>
                  <a:lnTo>
                    <a:pt x="218" y="5439"/>
                  </a:lnTo>
                  <a:lnTo>
                    <a:pt x="327" y="5439"/>
                  </a:lnTo>
                  <a:lnTo>
                    <a:pt x="436" y="5385"/>
                  </a:lnTo>
                  <a:lnTo>
                    <a:pt x="708" y="5221"/>
                  </a:lnTo>
                  <a:lnTo>
                    <a:pt x="979" y="5004"/>
                  </a:lnTo>
                  <a:lnTo>
                    <a:pt x="1197" y="4732"/>
                  </a:lnTo>
                  <a:lnTo>
                    <a:pt x="1415" y="4460"/>
                  </a:lnTo>
                  <a:lnTo>
                    <a:pt x="1741" y="3862"/>
                  </a:lnTo>
                  <a:lnTo>
                    <a:pt x="2067" y="3263"/>
                  </a:lnTo>
                  <a:lnTo>
                    <a:pt x="3699" y="381"/>
                  </a:lnTo>
                  <a:lnTo>
                    <a:pt x="3753" y="272"/>
                  </a:lnTo>
                  <a:lnTo>
                    <a:pt x="3753" y="218"/>
                  </a:lnTo>
                  <a:lnTo>
                    <a:pt x="3699" y="109"/>
                  </a:lnTo>
                  <a:lnTo>
                    <a:pt x="3590" y="55"/>
                  </a:lnTo>
                  <a:lnTo>
                    <a:pt x="3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2">
              <a:extLst>
                <a:ext uri="{FF2B5EF4-FFF2-40B4-BE49-F238E27FC236}">
                  <a16:creationId xmlns:a16="http://schemas.microsoft.com/office/drawing/2014/main" id="{F40C5EC8-F46A-2487-1273-C379CC617411}"/>
                </a:ext>
              </a:extLst>
            </p:cNvPr>
            <p:cNvSpPr/>
            <p:nvPr/>
          </p:nvSpPr>
          <p:spPr>
            <a:xfrm>
              <a:off x="7381738" y="3021792"/>
              <a:ext cx="79548" cy="147590"/>
            </a:xfrm>
            <a:custGeom>
              <a:avLst/>
              <a:gdLst/>
              <a:ahLst/>
              <a:cxnLst/>
              <a:rect l="l" t="t" r="r" b="b"/>
              <a:pathLst>
                <a:path w="4134" h="7670" extrusionOk="0">
                  <a:moveTo>
                    <a:pt x="2230" y="3427"/>
                  </a:moveTo>
                  <a:lnTo>
                    <a:pt x="2393" y="3482"/>
                  </a:lnTo>
                  <a:lnTo>
                    <a:pt x="2557" y="3591"/>
                  </a:lnTo>
                  <a:lnTo>
                    <a:pt x="2720" y="3699"/>
                  </a:lnTo>
                  <a:lnTo>
                    <a:pt x="2829" y="3862"/>
                  </a:lnTo>
                  <a:lnTo>
                    <a:pt x="2829" y="4026"/>
                  </a:lnTo>
                  <a:lnTo>
                    <a:pt x="2774" y="4189"/>
                  </a:lnTo>
                  <a:lnTo>
                    <a:pt x="2611" y="4352"/>
                  </a:lnTo>
                  <a:lnTo>
                    <a:pt x="2393" y="4406"/>
                  </a:lnTo>
                  <a:lnTo>
                    <a:pt x="2176" y="4461"/>
                  </a:lnTo>
                  <a:lnTo>
                    <a:pt x="1958" y="4406"/>
                  </a:lnTo>
                  <a:lnTo>
                    <a:pt x="1632" y="4189"/>
                  </a:lnTo>
                  <a:lnTo>
                    <a:pt x="1360" y="3971"/>
                  </a:lnTo>
                  <a:lnTo>
                    <a:pt x="1219" y="3688"/>
                  </a:lnTo>
                  <a:lnTo>
                    <a:pt x="1219" y="3688"/>
                  </a:lnTo>
                  <a:lnTo>
                    <a:pt x="1523" y="3536"/>
                  </a:lnTo>
                  <a:lnTo>
                    <a:pt x="1850" y="3482"/>
                  </a:lnTo>
                  <a:lnTo>
                    <a:pt x="2230" y="3427"/>
                  </a:lnTo>
                  <a:close/>
                  <a:moveTo>
                    <a:pt x="1850" y="5929"/>
                  </a:moveTo>
                  <a:lnTo>
                    <a:pt x="2013" y="6038"/>
                  </a:lnTo>
                  <a:lnTo>
                    <a:pt x="2067" y="6147"/>
                  </a:lnTo>
                  <a:lnTo>
                    <a:pt x="2067" y="6310"/>
                  </a:lnTo>
                  <a:lnTo>
                    <a:pt x="1904" y="6419"/>
                  </a:lnTo>
                  <a:lnTo>
                    <a:pt x="1795" y="6473"/>
                  </a:lnTo>
                  <a:lnTo>
                    <a:pt x="1686" y="6473"/>
                  </a:lnTo>
                  <a:lnTo>
                    <a:pt x="1469" y="6419"/>
                  </a:lnTo>
                  <a:lnTo>
                    <a:pt x="1336" y="6352"/>
                  </a:lnTo>
                  <a:lnTo>
                    <a:pt x="1336" y="6352"/>
                  </a:lnTo>
                  <a:lnTo>
                    <a:pt x="1360" y="6255"/>
                  </a:lnTo>
                  <a:lnTo>
                    <a:pt x="1469" y="6092"/>
                  </a:lnTo>
                  <a:lnTo>
                    <a:pt x="1632" y="5984"/>
                  </a:lnTo>
                  <a:lnTo>
                    <a:pt x="1850" y="5929"/>
                  </a:lnTo>
                  <a:close/>
                  <a:moveTo>
                    <a:pt x="2829" y="1"/>
                  </a:moveTo>
                  <a:lnTo>
                    <a:pt x="2230" y="164"/>
                  </a:lnTo>
                  <a:lnTo>
                    <a:pt x="1741" y="382"/>
                  </a:lnTo>
                  <a:lnTo>
                    <a:pt x="1251" y="708"/>
                  </a:lnTo>
                  <a:lnTo>
                    <a:pt x="925" y="1143"/>
                  </a:lnTo>
                  <a:lnTo>
                    <a:pt x="762" y="1361"/>
                  </a:lnTo>
                  <a:lnTo>
                    <a:pt x="599" y="1633"/>
                  </a:lnTo>
                  <a:lnTo>
                    <a:pt x="544" y="1905"/>
                  </a:lnTo>
                  <a:lnTo>
                    <a:pt x="490" y="2176"/>
                  </a:lnTo>
                  <a:lnTo>
                    <a:pt x="435" y="2775"/>
                  </a:lnTo>
                  <a:lnTo>
                    <a:pt x="544" y="3373"/>
                  </a:lnTo>
                  <a:lnTo>
                    <a:pt x="592" y="3491"/>
                  </a:lnTo>
                  <a:lnTo>
                    <a:pt x="435" y="3699"/>
                  </a:lnTo>
                  <a:lnTo>
                    <a:pt x="272" y="3971"/>
                  </a:lnTo>
                  <a:lnTo>
                    <a:pt x="164" y="4189"/>
                  </a:lnTo>
                  <a:lnTo>
                    <a:pt x="55" y="4461"/>
                  </a:lnTo>
                  <a:lnTo>
                    <a:pt x="0" y="4733"/>
                  </a:lnTo>
                  <a:lnTo>
                    <a:pt x="0" y="5005"/>
                  </a:lnTo>
                  <a:lnTo>
                    <a:pt x="0" y="5277"/>
                  </a:lnTo>
                  <a:lnTo>
                    <a:pt x="55" y="5548"/>
                  </a:lnTo>
                  <a:lnTo>
                    <a:pt x="164" y="5820"/>
                  </a:lnTo>
                  <a:lnTo>
                    <a:pt x="327" y="6092"/>
                  </a:lnTo>
                  <a:lnTo>
                    <a:pt x="490" y="6310"/>
                  </a:lnTo>
                  <a:lnTo>
                    <a:pt x="707" y="6527"/>
                  </a:lnTo>
                  <a:lnTo>
                    <a:pt x="731" y="6551"/>
                  </a:lnTo>
                  <a:lnTo>
                    <a:pt x="731" y="6551"/>
                  </a:lnTo>
                  <a:lnTo>
                    <a:pt x="707" y="6691"/>
                  </a:lnTo>
                  <a:lnTo>
                    <a:pt x="762" y="7071"/>
                  </a:lnTo>
                  <a:lnTo>
                    <a:pt x="762" y="7452"/>
                  </a:lnTo>
                  <a:lnTo>
                    <a:pt x="816" y="7561"/>
                  </a:lnTo>
                  <a:lnTo>
                    <a:pt x="871" y="7615"/>
                  </a:lnTo>
                  <a:lnTo>
                    <a:pt x="979" y="7670"/>
                  </a:lnTo>
                  <a:lnTo>
                    <a:pt x="1088" y="7670"/>
                  </a:lnTo>
                  <a:lnTo>
                    <a:pt x="1197" y="7615"/>
                  </a:lnTo>
                  <a:lnTo>
                    <a:pt x="1251" y="7561"/>
                  </a:lnTo>
                  <a:lnTo>
                    <a:pt x="1306" y="7452"/>
                  </a:lnTo>
                  <a:lnTo>
                    <a:pt x="1306" y="7343"/>
                  </a:lnTo>
                  <a:lnTo>
                    <a:pt x="1251" y="6963"/>
                  </a:lnTo>
                  <a:lnTo>
                    <a:pt x="1256" y="6920"/>
                  </a:lnTo>
                  <a:lnTo>
                    <a:pt x="1256" y="6920"/>
                  </a:lnTo>
                  <a:lnTo>
                    <a:pt x="1469" y="6963"/>
                  </a:lnTo>
                  <a:lnTo>
                    <a:pt x="1741" y="7017"/>
                  </a:lnTo>
                  <a:lnTo>
                    <a:pt x="2067" y="6963"/>
                  </a:lnTo>
                  <a:lnTo>
                    <a:pt x="2339" y="6799"/>
                  </a:lnTo>
                  <a:lnTo>
                    <a:pt x="2502" y="6582"/>
                  </a:lnTo>
                  <a:lnTo>
                    <a:pt x="2611" y="6364"/>
                  </a:lnTo>
                  <a:lnTo>
                    <a:pt x="2611" y="6092"/>
                  </a:lnTo>
                  <a:lnTo>
                    <a:pt x="2557" y="5875"/>
                  </a:lnTo>
                  <a:lnTo>
                    <a:pt x="2393" y="5657"/>
                  </a:lnTo>
                  <a:lnTo>
                    <a:pt x="2176" y="5494"/>
                  </a:lnTo>
                  <a:lnTo>
                    <a:pt x="1850" y="5385"/>
                  </a:lnTo>
                  <a:lnTo>
                    <a:pt x="1578" y="5440"/>
                  </a:lnTo>
                  <a:lnTo>
                    <a:pt x="1306" y="5548"/>
                  </a:lnTo>
                  <a:lnTo>
                    <a:pt x="1088" y="5766"/>
                  </a:lnTo>
                  <a:lnTo>
                    <a:pt x="925" y="5984"/>
                  </a:lnTo>
                  <a:lnTo>
                    <a:pt x="917" y="6001"/>
                  </a:lnTo>
                  <a:lnTo>
                    <a:pt x="816" y="5875"/>
                  </a:lnTo>
                  <a:lnTo>
                    <a:pt x="653" y="5603"/>
                  </a:lnTo>
                  <a:lnTo>
                    <a:pt x="544" y="5222"/>
                  </a:lnTo>
                  <a:lnTo>
                    <a:pt x="544" y="4896"/>
                  </a:lnTo>
                  <a:lnTo>
                    <a:pt x="599" y="4569"/>
                  </a:lnTo>
                  <a:lnTo>
                    <a:pt x="707" y="4243"/>
                  </a:lnTo>
                  <a:lnTo>
                    <a:pt x="850" y="4064"/>
                  </a:lnTo>
                  <a:lnTo>
                    <a:pt x="850" y="4064"/>
                  </a:lnTo>
                  <a:lnTo>
                    <a:pt x="925" y="4189"/>
                  </a:lnTo>
                  <a:lnTo>
                    <a:pt x="1088" y="4406"/>
                  </a:lnTo>
                  <a:lnTo>
                    <a:pt x="1306" y="4624"/>
                  </a:lnTo>
                  <a:lnTo>
                    <a:pt x="1578" y="4787"/>
                  </a:lnTo>
                  <a:lnTo>
                    <a:pt x="1850" y="4896"/>
                  </a:lnTo>
                  <a:lnTo>
                    <a:pt x="2121" y="4950"/>
                  </a:lnTo>
                  <a:lnTo>
                    <a:pt x="2393" y="4950"/>
                  </a:lnTo>
                  <a:lnTo>
                    <a:pt x="2665" y="4896"/>
                  </a:lnTo>
                  <a:lnTo>
                    <a:pt x="2937" y="4787"/>
                  </a:lnTo>
                  <a:lnTo>
                    <a:pt x="3155" y="4569"/>
                  </a:lnTo>
                  <a:lnTo>
                    <a:pt x="3318" y="4298"/>
                  </a:lnTo>
                  <a:lnTo>
                    <a:pt x="3372" y="4080"/>
                  </a:lnTo>
                  <a:lnTo>
                    <a:pt x="3372" y="3808"/>
                  </a:lnTo>
                  <a:lnTo>
                    <a:pt x="3264" y="3591"/>
                  </a:lnTo>
                  <a:lnTo>
                    <a:pt x="3155" y="3373"/>
                  </a:lnTo>
                  <a:lnTo>
                    <a:pt x="2937" y="3210"/>
                  </a:lnTo>
                  <a:lnTo>
                    <a:pt x="2720" y="3047"/>
                  </a:lnTo>
                  <a:lnTo>
                    <a:pt x="2502" y="2938"/>
                  </a:lnTo>
                  <a:lnTo>
                    <a:pt x="1632" y="2938"/>
                  </a:lnTo>
                  <a:lnTo>
                    <a:pt x="1360" y="3047"/>
                  </a:lnTo>
                  <a:lnTo>
                    <a:pt x="1088" y="3155"/>
                  </a:lnTo>
                  <a:lnTo>
                    <a:pt x="1025" y="3203"/>
                  </a:lnTo>
                  <a:lnTo>
                    <a:pt x="1025" y="3203"/>
                  </a:lnTo>
                  <a:lnTo>
                    <a:pt x="979" y="2883"/>
                  </a:lnTo>
                  <a:lnTo>
                    <a:pt x="979" y="2503"/>
                  </a:lnTo>
                  <a:lnTo>
                    <a:pt x="1034" y="2122"/>
                  </a:lnTo>
                  <a:lnTo>
                    <a:pt x="1143" y="1741"/>
                  </a:lnTo>
                  <a:lnTo>
                    <a:pt x="1360" y="1415"/>
                  </a:lnTo>
                  <a:lnTo>
                    <a:pt x="1632" y="1143"/>
                  </a:lnTo>
                  <a:lnTo>
                    <a:pt x="1904" y="871"/>
                  </a:lnTo>
                  <a:lnTo>
                    <a:pt x="2285" y="708"/>
                  </a:lnTo>
                  <a:lnTo>
                    <a:pt x="2611" y="599"/>
                  </a:lnTo>
                  <a:lnTo>
                    <a:pt x="3046" y="545"/>
                  </a:lnTo>
                  <a:lnTo>
                    <a:pt x="3427" y="599"/>
                  </a:lnTo>
                  <a:lnTo>
                    <a:pt x="3807" y="654"/>
                  </a:lnTo>
                  <a:lnTo>
                    <a:pt x="3916" y="708"/>
                  </a:lnTo>
                  <a:lnTo>
                    <a:pt x="4025" y="654"/>
                  </a:lnTo>
                  <a:lnTo>
                    <a:pt x="4079" y="599"/>
                  </a:lnTo>
                  <a:lnTo>
                    <a:pt x="4134" y="490"/>
                  </a:lnTo>
                  <a:lnTo>
                    <a:pt x="4134" y="382"/>
                  </a:lnTo>
                  <a:lnTo>
                    <a:pt x="4134" y="273"/>
                  </a:lnTo>
                  <a:lnTo>
                    <a:pt x="4079" y="219"/>
                  </a:lnTo>
                  <a:lnTo>
                    <a:pt x="3971" y="164"/>
                  </a:lnTo>
                  <a:lnTo>
                    <a:pt x="3644" y="55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EC0EA6-AFB8-7E56-EB00-B8BCE3F902D4}"/>
              </a:ext>
            </a:extLst>
          </p:cNvPr>
          <p:cNvSpPr txBox="1"/>
          <p:nvPr/>
        </p:nvSpPr>
        <p:spPr>
          <a:xfrm>
            <a:off x="709040" y="3376982"/>
            <a:ext cx="2931627" cy="686551"/>
          </a:xfrm>
          <a:prstGeom prst="rect">
            <a:avLst/>
          </a:prstGeom>
          <a:solidFill>
            <a:srgbClr val="F7F3EC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011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>
          <a:extLst>
            <a:ext uri="{FF2B5EF4-FFF2-40B4-BE49-F238E27FC236}">
              <a16:creationId xmlns:a16="http://schemas.microsoft.com/office/drawing/2014/main" id="{BA951043-41C9-701B-8962-B41250E4A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37">
            <a:extLst>
              <a:ext uri="{FF2B5EF4-FFF2-40B4-BE49-F238E27FC236}">
                <a16:creationId xmlns:a16="http://schemas.microsoft.com/office/drawing/2014/main" id="{EF913FFB-DF18-ABE2-B9E6-EC52515FA768}"/>
              </a:ext>
            </a:extLst>
          </p:cNvPr>
          <p:cNvGrpSpPr/>
          <p:nvPr/>
        </p:nvGrpSpPr>
        <p:grpSpPr>
          <a:xfrm>
            <a:off x="4651049" y="1053933"/>
            <a:ext cx="3572226" cy="2000796"/>
            <a:chOff x="526736" y="916254"/>
            <a:chExt cx="4031857" cy="2258235"/>
          </a:xfrm>
        </p:grpSpPr>
        <p:sp>
          <p:nvSpPr>
            <p:cNvPr id="1208" name="Google Shape;1208;p37">
              <a:extLst>
                <a:ext uri="{FF2B5EF4-FFF2-40B4-BE49-F238E27FC236}">
                  <a16:creationId xmlns:a16="http://schemas.microsoft.com/office/drawing/2014/main" id="{9CD28E7A-2F87-A911-305B-B56AFAE26EAA}"/>
                </a:ext>
              </a:extLst>
            </p:cNvPr>
            <p:cNvSpPr/>
            <p:nvPr/>
          </p:nvSpPr>
          <p:spPr>
            <a:xfrm rot="10313485" flipH="1">
              <a:off x="1265357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>
              <a:extLst>
                <a:ext uri="{FF2B5EF4-FFF2-40B4-BE49-F238E27FC236}">
                  <a16:creationId xmlns:a16="http://schemas.microsoft.com/office/drawing/2014/main" id="{794259E1-E508-E512-C102-D22E3B75E540}"/>
                </a:ext>
              </a:extLst>
            </p:cNvPr>
            <p:cNvSpPr/>
            <p:nvPr/>
          </p:nvSpPr>
          <p:spPr>
            <a:xfrm rot="-10313485">
              <a:off x="639755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37">
            <a:extLst>
              <a:ext uri="{FF2B5EF4-FFF2-40B4-BE49-F238E27FC236}">
                <a16:creationId xmlns:a16="http://schemas.microsoft.com/office/drawing/2014/main" id="{5D9636EF-56C5-5A9A-10C6-704E232370C8}"/>
              </a:ext>
            </a:extLst>
          </p:cNvPr>
          <p:cNvGrpSpPr/>
          <p:nvPr/>
        </p:nvGrpSpPr>
        <p:grpSpPr>
          <a:xfrm rot="10800000">
            <a:off x="4651049" y="2617296"/>
            <a:ext cx="3572226" cy="2000796"/>
            <a:chOff x="526736" y="916254"/>
            <a:chExt cx="4031857" cy="2258235"/>
          </a:xfrm>
        </p:grpSpPr>
        <p:sp>
          <p:nvSpPr>
            <p:cNvPr id="1211" name="Google Shape;1211;p37">
              <a:extLst>
                <a:ext uri="{FF2B5EF4-FFF2-40B4-BE49-F238E27FC236}">
                  <a16:creationId xmlns:a16="http://schemas.microsoft.com/office/drawing/2014/main" id="{40E877A9-96CE-019F-5D68-079FAC992E5D}"/>
                </a:ext>
              </a:extLst>
            </p:cNvPr>
            <p:cNvSpPr/>
            <p:nvPr/>
          </p:nvSpPr>
          <p:spPr>
            <a:xfrm rot="10313485" flipH="1">
              <a:off x="1265357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7">
              <a:extLst>
                <a:ext uri="{FF2B5EF4-FFF2-40B4-BE49-F238E27FC236}">
                  <a16:creationId xmlns:a16="http://schemas.microsoft.com/office/drawing/2014/main" id="{50CB2954-5C96-0E0A-3520-CEE92CF09715}"/>
                </a:ext>
              </a:extLst>
            </p:cNvPr>
            <p:cNvSpPr/>
            <p:nvPr/>
          </p:nvSpPr>
          <p:spPr>
            <a:xfrm rot="-10313485">
              <a:off x="639755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37">
            <a:extLst>
              <a:ext uri="{FF2B5EF4-FFF2-40B4-BE49-F238E27FC236}">
                <a16:creationId xmlns:a16="http://schemas.microsoft.com/office/drawing/2014/main" id="{222A9E29-5877-4581-27AB-5AAB56FC456F}"/>
              </a:ext>
            </a:extLst>
          </p:cNvPr>
          <p:cNvGrpSpPr/>
          <p:nvPr/>
        </p:nvGrpSpPr>
        <p:grpSpPr>
          <a:xfrm rot="10800000">
            <a:off x="804445" y="2617308"/>
            <a:ext cx="3572226" cy="2000796"/>
            <a:chOff x="526736" y="916254"/>
            <a:chExt cx="4031857" cy="2258235"/>
          </a:xfrm>
        </p:grpSpPr>
        <p:sp>
          <p:nvSpPr>
            <p:cNvPr id="1214" name="Google Shape;1214;p37">
              <a:extLst>
                <a:ext uri="{FF2B5EF4-FFF2-40B4-BE49-F238E27FC236}">
                  <a16:creationId xmlns:a16="http://schemas.microsoft.com/office/drawing/2014/main" id="{871468A8-3C79-814B-EA75-E05450166327}"/>
                </a:ext>
              </a:extLst>
            </p:cNvPr>
            <p:cNvSpPr/>
            <p:nvPr/>
          </p:nvSpPr>
          <p:spPr>
            <a:xfrm rot="10313485" flipH="1">
              <a:off x="1265357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7">
              <a:extLst>
                <a:ext uri="{FF2B5EF4-FFF2-40B4-BE49-F238E27FC236}">
                  <a16:creationId xmlns:a16="http://schemas.microsoft.com/office/drawing/2014/main" id="{099CCAC7-1482-D537-FFAE-0C5251429D48}"/>
                </a:ext>
              </a:extLst>
            </p:cNvPr>
            <p:cNvSpPr/>
            <p:nvPr/>
          </p:nvSpPr>
          <p:spPr>
            <a:xfrm rot="-10313485">
              <a:off x="639755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37">
            <a:extLst>
              <a:ext uri="{FF2B5EF4-FFF2-40B4-BE49-F238E27FC236}">
                <a16:creationId xmlns:a16="http://schemas.microsoft.com/office/drawing/2014/main" id="{995522E1-FFEC-BAC5-7F77-096118324126}"/>
              </a:ext>
            </a:extLst>
          </p:cNvPr>
          <p:cNvGrpSpPr/>
          <p:nvPr/>
        </p:nvGrpSpPr>
        <p:grpSpPr>
          <a:xfrm>
            <a:off x="804446" y="1053921"/>
            <a:ext cx="3213401" cy="1682524"/>
            <a:chOff x="639755" y="1131401"/>
            <a:chExt cx="3805821" cy="1827941"/>
          </a:xfrm>
        </p:grpSpPr>
        <p:sp>
          <p:nvSpPr>
            <p:cNvPr id="1217" name="Google Shape;1217;p37">
              <a:extLst>
                <a:ext uri="{FF2B5EF4-FFF2-40B4-BE49-F238E27FC236}">
                  <a16:creationId xmlns:a16="http://schemas.microsoft.com/office/drawing/2014/main" id="{6290FAD9-654B-6844-469C-93197A874A17}"/>
                </a:ext>
              </a:extLst>
            </p:cNvPr>
            <p:cNvSpPr/>
            <p:nvPr/>
          </p:nvSpPr>
          <p:spPr>
            <a:xfrm rot="10313485" flipH="1">
              <a:off x="1265357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7">
              <a:extLst>
                <a:ext uri="{FF2B5EF4-FFF2-40B4-BE49-F238E27FC236}">
                  <a16:creationId xmlns:a16="http://schemas.microsoft.com/office/drawing/2014/main" id="{7FF358BE-7A2A-E5A8-BB31-84CBAE8D5769}"/>
                </a:ext>
              </a:extLst>
            </p:cNvPr>
            <p:cNvSpPr/>
            <p:nvPr/>
          </p:nvSpPr>
          <p:spPr>
            <a:xfrm rot="11286515">
              <a:off x="639755" y="1131401"/>
              <a:ext cx="3180219" cy="1827941"/>
            </a:xfrm>
            <a:custGeom>
              <a:avLst/>
              <a:gdLst/>
              <a:ahLst/>
              <a:cxnLst/>
              <a:rect l="l" t="t" r="r" b="b"/>
              <a:pathLst>
                <a:path w="34820" h="20014" extrusionOk="0">
                  <a:moveTo>
                    <a:pt x="27294" y="1"/>
                  </a:moveTo>
                  <a:lnTo>
                    <a:pt x="26765" y="41"/>
                  </a:lnTo>
                  <a:lnTo>
                    <a:pt x="25626" y="123"/>
                  </a:lnTo>
                  <a:lnTo>
                    <a:pt x="24487" y="326"/>
                  </a:lnTo>
                  <a:lnTo>
                    <a:pt x="23348" y="529"/>
                  </a:lnTo>
                  <a:lnTo>
                    <a:pt x="22210" y="814"/>
                  </a:lnTo>
                  <a:lnTo>
                    <a:pt x="17044" y="1953"/>
                  </a:lnTo>
                  <a:lnTo>
                    <a:pt x="11878" y="3133"/>
                  </a:lnTo>
                  <a:lnTo>
                    <a:pt x="10698" y="3377"/>
                  </a:lnTo>
                  <a:lnTo>
                    <a:pt x="9559" y="3662"/>
                  </a:lnTo>
                  <a:lnTo>
                    <a:pt x="8380" y="3987"/>
                  </a:lnTo>
                  <a:lnTo>
                    <a:pt x="7281" y="4394"/>
                  </a:lnTo>
                  <a:lnTo>
                    <a:pt x="6264" y="4760"/>
                  </a:lnTo>
                  <a:lnTo>
                    <a:pt x="5288" y="5248"/>
                  </a:lnTo>
                  <a:lnTo>
                    <a:pt x="4353" y="5777"/>
                  </a:lnTo>
                  <a:lnTo>
                    <a:pt x="3905" y="6061"/>
                  </a:lnTo>
                  <a:lnTo>
                    <a:pt x="3458" y="6387"/>
                  </a:lnTo>
                  <a:lnTo>
                    <a:pt x="2766" y="6997"/>
                  </a:lnTo>
                  <a:lnTo>
                    <a:pt x="2156" y="7648"/>
                  </a:lnTo>
                  <a:lnTo>
                    <a:pt x="1587" y="8339"/>
                  </a:lnTo>
                  <a:lnTo>
                    <a:pt x="1099" y="9112"/>
                  </a:lnTo>
                  <a:lnTo>
                    <a:pt x="692" y="9885"/>
                  </a:lnTo>
                  <a:lnTo>
                    <a:pt x="366" y="10699"/>
                  </a:lnTo>
                  <a:lnTo>
                    <a:pt x="244" y="11146"/>
                  </a:lnTo>
                  <a:lnTo>
                    <a:pt x="122" y="11553"/>
                  </a:lnTo>
                  <a:lnTo>
                    <a:pt x="82" y="11959"/>
                  </a:lnTo>
                  <a:lnTo>
                    <a:pt x="0" y="12407"/>
                  </a:lnTo>
                  <a:lnTo>
                    <a:pt x="0" y="12854"/>
                  </a:lnTo>
                  <a:lnTo>
                    <a:pt x="0" y="13261"/>
                  </a:lnTo>
                  <a:lnTo>
                    <a:pt x="41" y="13709"/>
                  </a:lnTo>
                  <a:lnTo>
                    <a:pt x="122" y="14115"/>
                  </a:lnTo>
                  <a:lnTo>
                    <a:pt x="244" y="14522"/>
                  </a:lnTo>
                  <a:lnTo>
                    <a:pt x="366" y="14929"/>
                  </a:lnTo>
                  <a:lnTo>
                    <a:pt x="529" y="15336"/>
                  </a:lnTo>
                  <a:lnTo>
                    <a:pt x="732" y="15742"/>
                  </a:lnTo>
                  <a:lnTo>
                    <a:pt x="1017" y="16190"/>
                  </a:lnTo>
                  <a:lnTo>
                    <a:pt x="1302" y="16597"/>
                  </a:lnTo>
                  <a:lnTo>
                    <a:pt x="1668" y="17003"/>
                  </a:lnTo>
                  <a:lnTo>
                    <a:pt x="1993" y="17369"/>
                  </a:lnTo>
                  <a:lnTo>
                    <a:pt x="2400" y="17695"/>
                  </a:lnTo>
                  <a:lnTo>
                    <a:pt x="2807" y="17980"/>
                  </a:lnTo>
                  <a:lnTo>
                    <a:pt x="3214" y="18264"/>
                  </a:lnTo>
                  <a:lnTo>
                    <a:pt x="3661" y="18549"/>
                  </a:lnTo>
                  <a:lnTo>
                    <a:pt x="4109" y="18793"/>
                  </a:lnTo>
                  <a:lnTo>
                    <a:pt x="4597" y="18996"/>
                  </a:lnTo>
                  <a:lnTo>
                    <a:pt x="5532" y="19363"/>
                  </a:lnTo>
                  <a:lnTo>
                    <a:pt x="6549" y="19607"/>
                  </a:lnTo>
                  <a:lnTo>
                    <a:pt x="7525" y="19810"/>
                  </a:lnTo>
                  <a:lnTo>
                    <a:pt x="8136" y="19891"/>
                  </a:lnTo>
                  <a:lnTo>
                    <a:pt x="8746" y="19932"/>
                  </a:lnTo>
                  <a:lnTo>
                    <a:pt x="10007" y="20013"/>
                  </a:lnTo>
                  <a:lnTo>
                    <a:pt x="11227" y="19973"/>
                  </a:lnTo>
                  <a:lnTo>
                    <a:pt x="12447" y="19891"/>
                  </a:lnTo>
                  <a:lnTo>
                    <a:pt x="14928" y="19688"/>
                  </a:lnTo>
                  <a:lnTo>
                    <a:pt x="16149" y="19566"/>
                  </a:lnTo>
                  <a:lnTo>
                    <a:pt x="17369" y="19485"/>
                  </a:lnTo>
                  <a:lnTo>
                    <a:pt x="18711" y="19444"/>
                  </a:lnTo>
                  <a:lnTo>
                    <a:pt x="20013" y="19485"/>
                  </a:lnTo>
                  <a:lnTo>
                    <a:pt x="22657" y="19566"/>
                  </a:lnTo>
                  <a:lnTo>
                    <a:pt x="23837" y="19647"/>
                  </a:lnTo>
                  <a:lnTo>
                    <a:pt x="25626" y="19647"/>
                  </a:lnTo>
                  <a:lnTo>
                    <a:pt x="26196" y="19607"/>
                  </a:lnTo>
                  <a:lnTo>
                    <a:pt x="26806" y="19525"/>
                  </a:lnTo>
                  <a:lnTo>
                    <a:pt x="27375" y="19403"/>
                  </a:lnTo>
                  <a:lnTo>
                    <a:pt x="27823" y="19281"/>
                  </a:lnTo>
                  <a:lnTo>
                    <a:pt x="28311" y="19118"/>
                  </a:lnTo>
                  <a:lnTo>
                    <a:pt x="28758" y="18915"/>
                  </a:lnTo>
                  <a:lnTo>
                    <a:pt x="29206" y="18712"/>
                  </a:lnTo>
                  <a:lnTo>
                    <a:pt x="29613" y="18508"/>
                  </a:lnTo>
                  <a:lnTo>
                    <a:pt x="30060" y="18264"/>
                  </a:lnTo>
                  <a:lnTo>
                    <a:pt x="30833" y="17695"/>
                  </a:lnTo>
                  <a:lnTo>
                    <a:pt x="31565" y="17044"/>
                  </a:lnTo>
                  <a:lnTo>
                    <a:pt x="32257" y="16352"/>
                  </a:lnTo>
                  <a:lnTo>
                    <a:pt x="32867" y="15580"/>
                  </a:lnTo>
                  <a:lnTo>
                    <a:pt x="33395" y="14766"/>
                  </a:lnTo>
                  <a:lnTo>
                    <a:pt x="33680" y="14278"/>
                  </a:lnTo>
                  <a:lnTo>
                    <a:pt x="33884" y="13749"/>
                  </a:lnTo>
                  <a:lnTo>
                    <a:pt x="34128" y="13261"/>
                  </a:lnTo>
                  <a:lnTo>
                    <a:pt x="34290" y="12732"/>
                  </a:lnTo>
                  <a:lnTo>
                    <a:pt x="34453" y="12204"/>
                  </a:lnTo>
                  <a:lnTo>
                    <a:pt x="34575" y="11634"/>
                  </a:lnTo>
                  <a:lnTo>
                    <a:pt x="34697" y="11105"/>
                  </a:lnTo>
                  <a:lnTo>
                    <a:pt x="34778" y="10536"/>
                  </a:lnTo>
                  <a:lnTo>
                    <a:pt x="34819" y="9966"/>
                  </a:lnTo>
                  <a:lnTo>
                    <a:pt x="34819" y="9438"/>
                  </a:lnTo>
                  <a:lnTo>
                    <a:pt x="34819" y="8868"/>
                  </a:lnTo>
                  <a:lnTo>
                    <a:pt x="34819" y="8299"/>
                  </a:lnTo>
                  <a:lnTo>
                    <a:pt x="34738" y="7729"/>
                  </a:lnTo>
                  <a:lnTo>
                    <a:pt x="34656" y="7200"/>
                  </a:lnTo>
                  <a:lnTo>
                    <a:pt x="34575" y="6631"/>
                  </a:lnTo>
                  <a:lnTo>
                    <a:pt x="34412" y="6102"/>
                  </a:lnTo>
                  <a:lnTo>
                    <a:pt x="34290" y="5533"/>
                  </a:lnTo>
                  <a:lnTo>
                    <a:pt x="34087" y="5004"/>
                  </a:lnTo>
                  <a:lnTo>
                    <a:pt x="33884" y="4475"/>
                  </a:lnTo>
                  <a:lnTo>
                    <a:pt x="33640" y="3946"/>
                  </a:lnTo>
                  <a:lnTo>
                    <a:pt x="33395" y="3499"/>
                  </a:lnTo>
                  <a:lnTo>
                    <a:pt x="33111" y="3051"/>
                  </a:lnTo>
                  <a:lnTo>
                    <a:pt x="32826" y="2604"/>
                  </a:lnTo>
                  <a:lnTo>
                    <a:pt x="32501" y="2238"/>
                  </a:lnTo>
                  <a:lnTo>
                    <a:pt x="32134" y="1831"/>
                  </a:lnTo>
                  <a:lnTo>
                    <a:pt x="31768" y="1465"/>
                  </a:lnTo>
                  <a:lnTo>
                    <a:pt x="31362" y="1180"/>
                  </a:lnTo>
                  <a:lnTo>
                    <a:pt x="30914" y="896"/>
                  </a:lnTo>
                  <a:lnTo>
                    <a:pt x="30426" y="611"/>
                  </a:lnTo>
                  <a:lnTo>
                    <a:pt x="29938" y="407"/>
                  </a:lnTo>
                  <a:lnTo>
                    <a:pt x="29450" y="285"/>
                  </a:lnTo>
                  <a:lnTo>
                    <a:pt x="28921" y="163"/>
                  </a:lnTo>
                  <a:lnTo>
                    <a:pt x="28392" y="82"/>
                  </a:lnTo>
                  <a:lnTo>
                    <a:pt x="27823" y="41"/>
                  </a:lnTo>
                  <a:lnTo>
                    <a:pt x="27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37">
            <a:extLst>
              <a:ext uri="{FF2B5EF4-FFF2-40B4-BE49-F238E27FC236}">
                <a16:creationId xmlns:a16="http://schemas.microsoft.com/office/drawing/2014/main" id="{A127E08E-0913-AAF8-3758-8D1DBA5FAC0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878925" y="31531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220" name="Google Shape;1220;p37">
            <a:extLst>
              <a:ext uri="{FF2B5EF4-FFF2-40B4-BE49-F238E27FC236}">
                <a16:creationId xmlns:a16="http://schemas.microsoft.com/office/drawing/2014/main" id="{F6055866-F479-686F-CBFB-293AF55B659A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878925" y="15212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21" name="Google Shape;1221;p37">
            <a:extLst>
              <a:ext uri="{FF2B5EF4-FFF2-40B4-BE49-F238E27FC236}">
                <a16:creationId xmlns:a16="http://schemas.microsoft.com/office/drawing/2014/main" id="{643A76FC-D111-2D4E-E0AC-DC27B4F33D09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732275" y="15212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222" name="Google Shape;1222;p37">
            <a:extLst>
              <a:ext uri="{FF2B5EF4-FFF2-40B4-BE49-F238E27FC236}">
                <a16:creationId xmlns:a16="http://schemas.microsoft.com/office/drawing/2014/main" id="{988F6060-8AC8-768C-950A-3490F8EE71DC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4732275" y="31531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1223" name="Google Shape;1223;p37">
            <a:extLst>
              <a:ext uri="{FF2B5EF4-FFF2-40B4-BE49-F238E27FC236}">
                <a16:creationId xmlns:a16="http://schemas.microsoft.com/office/drawing/2014/main" id="{BA401143-C86D-AAC9-4E72-D877E91A6F2E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24" name="Google Shape;1224;p37">
            <a:extLst>
              <a:ext uri="{FF2B5EF4-FFF2-40B4-BE49-F238E27FC236}">
                <a16:creationId xmlns:a16="http://schemas.microsoft.com/office/drawing/2014/main" id="{A830CB9E-BB72-D72E-CA4E-7A569C3A28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4787" y="1825743"/>
            <a:ext cx="264487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600" dirty="0"/>
              <a:t> Finance Plan &amp; Operational Plan </a:t>
            </a:r>
            <a:br>
              <a:rPr lang="en-IN" sz="1600" dirty="0"/>
            </a:br>
            <a:endParaRPr sz="1600" dirty="0"/>
          </a:p>
        </p:txBody>
      </p:sp>
      <p:sp>
        <p:nvSpPr>
          <p:cNvPr id="1226" name="Google Shape;1226;p37">
            <a:extLst>
              <a:ext uri="{FF2B5EF4-FFF2-40B4-BE49-F238E27FC236}">
                <a16:creationId xmlns:a16="http://schemas.microsoft.com/office/drawing/2014/main" id="{2642B631-9FDE-A19E-B274-3CD5102C6B4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780475" y="1790481"/>
            <a:ext cx="229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800" dirty="0"/>
              <a:t> </a:t>
            </a:r>
            <a:r>
              <a:rPr lang="en-IN" sz="1600" dirty="0"/>
              <a:t>Challenges &amp; </a:t>
            </a:r>
            <a:br>
              <a:rPr lang="en-IN" sz="1600" dirty="0"/>
            </a:br>
            <a:r>
              <a:rPr lang="en-IN" sz="1600" dirty="0"/>
              <a:t>Incorporation, </a:t>
            </a:r>
            <a:br>
              <a:rPr lang="en-IN" sz="1800" dirty="0"/>
            </a:br>
            <a:endParaRPr sz="1600" dirty="0"/>
          </a:p>
        </p:txBody>
      </p:sp>
      <p:sp>
        <p:nvSpPr>
          <p:cNvPr id="1228" name="Google Shape;1228;p37">
            <a:extLst>
              <a:ext uri="{FF2B5EF4-FFF2-40B4-BE49-F238E27FC236}">
                <a16:creationId xmlns:a16="http://schemas.microsoft.com/office/drawing/2014/main" id="{8AE9D6B4-6BDE-6457-F954-E3F631010E7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018530" y="3413425"/>
            <a:ext cx="229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600" dirty="0"/>
              <a:t>CSR</a:t>
            </a:r>
            <a:endParaRPr sz="1600" dirty="0"/>
          </a:p>
        </p:txBody>
      </p:sp>
      <p:sp>
        <p:nvSpPr>
          <p:cNvPr id="1230" name="Google Shape;1230;p37">
            <a:extLst>
              <a:ext uri="{FF2B5EF4-FFF2-40B4-BE49-F238E27FC236}">
                <a16:creationId xmlns:a16="http://schemas.microsoft.com/office/drawing/2014/main" id="{29B31557-F1ED-721C-99EB-50FEFC5A204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844648" y="3413425"/>
            <a:ext cx="229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600" dirty="0"/>
              <a:t>Future Roadmap</a:t>
            </a:r>
          </a:p>
        </p:txBody>
      </p:sp>
      <p:grpSp>
        <p:nvGrpSpPr>
          <p:cNvPr id="1232" name="Google Shape;1232;p37">
            <a:extLst>
              <a:ext uri="{FF2B5EF4-FFF2-40B4-BE49-F238E27FC236}">
                <a16:creationId xmlns:a16="http://schemas.microsoft.com/office/drawing/2014/main" id="{3FD70337-7C1A-4DA2-DDFF-81448EBB0073}"/>
              </a:ext>
            </a:extLst>
          </p:cNvPr>
          <p:cNvGrpSpPr/>
          <p:nvPr/>
        </p:nvGrpSpPr>
        <p:grpSpPr>
          <a:xfrm>
            <a:off x="7680381" y="1216202"/>
            <a:ext cx="307124" cy="305294"/>
            <a:chOff x="1026043" y="1162815"/>
            <a:chExt cx="307124" cy="305294"/>
          </a:xfrm>
        </p:grpSpPr>
        <p:sp>
          <p:nvSpPr>
            <p:cNvPr id="1233" name="Google Shape;1233;p37">
              <a:extLst>
                <a:ext uri="{FF2B5EF4-FFF2-40B4-BE49-F238E27FC236}">
                  <a16:creationId xmlns:a16="http://schemas.microsoft.com/office/drawing/2014/main" id="{EE7E512E-9EB1-7F67-81F5-A9421C326625}"/>
                </a:ext>
              </a:extLst>
            </p:cNvPr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>
              <a:extLst>
                <a:ext uri="{FF2B5EF4-FFF2-40B4-BE49-F238E27FC236}">
                  <a16:creationId xmlns:a16="http://schemas.microsoft.com/office/drawing/2014/main" id="{25BD21E2-53D6-5528-F08C-2E6C5F083C6F}"/>
                </a:ext>
              </a:extLst>
            </p:cNvPr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7">
              <a:extLst>
                <a:ext uri="{FF2B5EF4-FFF2-40B4-BE49-F238E27FC236}">
                  <a16:creationId xmlns:a16="http://schemas.microsoft.com/office/drawing/2014/main" id="{F9078A39-C1F6-55D2-ED0D-4E9062922C8A}"/>
                </a:ext>
              </a:extLst>
            </p:cNvPr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7">
              <a:extLst>
                <a:ext uri="{FF2B5EF4-FFF2-40B4-BE49-F238E27FC236}">
                  <a16:creationId xmlns:a16="http://schemas.microsoft.com/office/drawing/2014/main" id="{18D7A108-7341-266B-52F2-CD6B6E2808AB}"/>
                </a:ext>
              </a:extLst>
            </p:cNvPr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7">
              <a:extLst>
                <a:ext uri="{FF2B5EF4-FFF2-40B4-BE49-F238E27FC236}">
                  <a16:creationId xmlns:a16="http://schemas.microsoft.com/office/drawing/2014/main" id="{49EAF869-9960-BE4F-3942-66CC0232448D}"/>
                </a:ext>
              </a:extLst>
            </p:cNvPr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7">
              <a:extLst>
                <a:ext uri="{FF2B5EF4-FFF2-40B4-BE49-F238E27FC236}">
                  <a16:creationId xmlns:a16="http://schemas.microsoft.com/office/drawing/2014/main" id="{04167DBC-A79B-3D98-247F-B3DF0DEAF0D9}"/>
                </a:ext>
              </a:extLst>
            </p:cNvPr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7">
              <a:extLst>
                <a:ext uri="{FF2B5EF4-FFF2-40B4-BE49-F238E27FC236}">
                  <a16:creationId xmlns:a16="http://schemas.microsoft.com/office/drawing/2014/main" id="{427A29CB-570B-DF6D-06DF-9FB889062642}"/>
                </a:ext>
              </a:extLst>
            </p:cNvPr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7">
              <a:extLst>
                <a:ext uri="{FF2B5EF4-FFF2-40B4-BE49-F238E27FC236}">
                  <a16:creationId xmlns:a16="http://schemas.microsoft.com/office/drawing/2014/main" id="{40646DC2-5766-CF89-0BB5-5E6A5A65BB41}"/>
                </a:ext>
              </a:extLst>
            </p:cNvPr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1" name="Google Shape;1241;p37">
            <a:extLst>
              <a:ext uri="{FF2B5EF4-FFF2-40B4-BE49-F238E27FC236}">
                <a16:creationId xmlns:a16="http://schemas.microsoft.com/office/drawing/2014/main" id="{930AEA0E-4369-F7D8-634E-65580ED3A5CD}"/>
              </a:ext>
            </a:extLst>
          </p:cNvPr>
          <p:cNvSpPr/>
          <p:nvPr/>
        </p:nvSpPr>
        <p:spPr>
          <a:xfrm>
            <a:off x="4292222" y="2665996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12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>
          <a:extLst>
            <a:ext uri="{FF2B5EF4-FFF2-40B4-BE49-F238E27FC236}">
              <a16:creationId xmlns:a16="http://schemas.microsoft.com/office/drawing/2014/main" id="{FB381A0C-4B82-0C5B-64C6-B65341E6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0">
            <a:extLst>
              <a:ext uri="{FF2B5EF4-FFF2-40B4-BE49-F238E27FC236}">
                <a16:creationId xmlns:a16="http://schemas.microsoft.com/office/drawing/2014/main" id="{09F886CC-5B4F-6622-B3D1-214D78EEC2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3247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966033DE-29BF-5847-92A6-1E7C56746C53}"/>
              </a:ext>
            </a:extLst>
          </p:cNvPr>
          <p:cNvSpPr/>
          <p:nvPr/>
        </p:nvSpPr>
        <p:spPr>
          <a:xfrm>
            <a:off x="4978042" y="254897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1"/>
                </a:moveTo>
                <a:lnTo>
                  <a:pt x="1262" y="41"/>
                </a:lnTo>
                <a:lnTo>
                  <a:pt x="1018" y="123"/>
                </a:lnTo>
                <a:lnTo>
                  <a:pt x="773" y="204"/>
                </a:lnTo>
                <a:lnTo>
                  <a:pt x="570" y="367"/>
                </a:lnTo>
                <a:lnTo>
                  <a:pt x="407" y="529"/>
                </a:lnTo>
                <a:lnTo>
                  <a:pt x="245" y="692"/>
                </a:lnTo>
                <a:lnTo>
                  <a:pt x="163" y="896"/>
                </a:lnTo>
                <a:lnTo>
                  <a:pt x="82" y="1099"/>
                </a:lnTo>
                <a:lnTo>
                  <a:pt x="1" y="1343"/>
                </a:lnTo>
                <a:lnTo>
                  <a:pt x="1" y="1546"/>
                </a:lnTo>
                <a:lnTo>
                  <a:pt x="1" y="1790"/>
                </a:lnTo>
                <a:lnTo>
                  <a:pt x="41" y="1994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1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7"/>
                </a:lnTo>
                <a:lnTo>
                  <a:pt x="1831" y="3377"/>
                </a:lnTo>
                <a:lnTo>
                  <a:pt x="2075" y="3336"/>
                </a:lnTo>
                <a:lnTo>
                  <a:pt x="2319" y="3255"/>
                </a:lnTo>
                <a:lnTo>
                  <a:pt x="2563" y="3173"/>
                </a:lnTo>
                <a:lnTo>
                  <a:pt x="2767" y="3011"/>
                </a:lnTo>
                <a:lnTo>
                  <a:pt x="2929" y="2848"/>
                </a:lnTo>
                <a:lnTo>
                  <a:pt x="3092" y="2645"/>
                </a:lnTo>
                <a:lnTo>
                  <a:pt x="3214" y="2441"/>
                </a:lnTo>
                <a:lnTo>
                  <a:pt x="3295" y="2197"/>
                </a:lnTo>
                <a:lnTo>
                  <a:pt x="3336" y="1912"/>
                </a:lnTo>
                <a:lnTo>
                  <a:pt x="3336" y="1628"/>
                </a:lnTo>
                <a:lnTo>
                  <a:pt x="3295" y="1343"/>
                </a:lnTo>
                <a:lnTo>
                  <a:pt x="3214" y="1099"/>
                </a:lnTo>
                <a:lnTo>
                  <a:pt x="3092" y="855"/>
                </a:lnTo>
                <a:lnTo>
                  <a:pt x="2929" y="611"/>
                </a:lnTo>
                <a:lnTo>
                  <a:pt x="2726" y="407"/>
                </a:lnTo>
                <a:lnTo>
                  <a:pt x="2482" y="245"/>
                </a:lnTo>
                <a:lnTo>
                  <a:pt x="2238" y="123"/>
                </a:lnTo>
                <a:lnTo>
                  <a:pt x="1994" y="41"/>
                </a:lnTo>
                <a:lnTo>
                  <a:pt x="17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0">
            <a:extLst>
              <a:ext uri="{FF2B5EF4-FFF2-40B4-BE49-F238E27FC236}">
                <a16:creationId xmlns:a16="http://schemas.microsoft.com/office/drawing/2014/main" id="{CA59404A-ED2B-929B-543A-E029200B3319}"/>
              </a:ext>
            </a:extLst>
          </p:cNvPr>
          <p:cNvSpPr/>
          <p:nvPr/>
        </p:nvSpPr>
        <p:spPr>
          <a:xfrm>
            <a:off x="5543603" y="10742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BD2F3294-8A6F-17A7-3B7F-246317AEA802}"/>
              </a:ext>
            </a:extLst>
          </p:cNvPr>
          <p:cNvSpPr/>
          <p:nvPr/>
        </p:nvSpPr>
        <p:spPr>
          <a:xfrm rot="316832">
            <a:off x="7637496" y="2499910"/>
            <a:ext cx="319339" cy="635502"/>
          </a:xfrm>
          <a:custGeom>
            <a:avLst/>
            <a:gdLst/>
            <a:ahLst/>
            <a:cxnLst/>
            <a:rect l="l" t="t" r="r" b="b"/>
            <a:pathLst>
              <a:path w="4354" h="8665" extrusionOk="0">
                <a:moveTo>
                  <a:pt x="1750" y="0"/>
                </a:moveTo>
                <a:lnTo>
                  <a:pt x="1669" y="82"/>
                </a:lnTo>
                <a:lnTo>
                  <a:pt x="123" y="2726"/>
                </a:lnTo>
                <a:lnTo>
                  <a:pt x="123" y="2807"/>
                </a:lnTo>
                <a:lnTo>
                  <a:pt x="123" y="2888"/>
                </a:lnTo>
                <a:lnTo>
                  <a:pt x="164" y="2970"/>
                </a:lnTo>
                <a:lnTo>
                  <a:pt x="245" y="3010"/>
                </a:lnTo>
                <a:lnTo>
                  <a:pt x="570" y="3092"/>
                </a:lnTo>
                <a:lnTo>
                  <a:pt x="936" y="3092"/>
                </a:lnTo>
                <a:lnTo>
                  <a:pt x="692" y="3621"/>
                </a:lnTo>
                <a:lnTo>
                  <a:pt x="489" y="4190"/>
                </a:lnTo>
                <a:lnTo>
                  <a:pt x="286" y="4719"/>
                </a:lnTo>
                <a:lnTo>
                  <a:pt x="41" y="5288"/>
                </a:lnTo>
                <a:lnTo>
                  <a:pt x="1" y="5370"/>
                </a:lnTo>
                <a:lnTo>
                  <a:pt x="41" y="5451"/>
                </a:lnTo>
                <a:lnTo>
                  <a:pt x="82" y="5492"/>
                </a:lnTo>
                <a:lnTo>
                  <a:pt x="164" y="5532"/>
                </a:lnTo>
                <a:lnTo>
                  <a:pt x="733" y="5654"/>
                </a:lnTo>
                <a:lnTo>
                  <a:pt x="1343" y="5736"/>
                </a:lnTo>
                <a:lnTo>
                  <a:pt x="814" y="7078"/>
                </a:lnTo>
                <a:lnTo>
                  <a:pt x="408" y="8420"/>
                </a:lnTo>
                <a:lnTo>
                  <a:pt x="408" y="8542"/>
                </a:lnTo>
                <a:lnTo>
                  <a:pt x="489" y="8624"/>
                </a:lnTo>
                <a:lnTo>
                  <a:pt x="570" y="8664"/>
                </a:lnTo>
                <a:lnTo>
                  <a:pt x="692" y="8624"/>
                </a:lnTo>
                <a:lnTo>
                  <a:pt x="1669" y="7851"/>
                </a:lnTo>
                <a:lnTo>
                  <a:pt x="2563" y="6997"/>
                </a:lnTo>
                <a:lnTo>
                  <a:pt x="3377" y="6061"/>
                </a:lnTo>
                <a:lnTo>
                  <a:pt x="4150" y="5085"/>
                </a:lnTo>
                <a:lnTo>
                  <a:pt x="4150" y="5044"/>
                </a:lnTo>
                <a:lnTo>
                  <a:pt x="4190" y="5004"/>
                </a:lnTo>
                <a:lnTo>
                  <a:pt x="4190" y="4922"/>
                </a:lnTo>
                <a:lnTo>
                  <a:pt x="4109" y="4841"/>
                </a:lnTo>
                <a:lnTo>
                  <a:pt x="4068" y="4800"/>
                </a:lnTo>
                <a:lnTo>
                  <a:pt x="3987" y="4759"/>
                </a:lnTo>
                <a:lnTo>
                  <a:pt x="2767" y="4719"/>
                </a:lnTo>
                <a:lnTo>
                  <a:pt x="3458" y="3743"/>
                </a:lnTo>
                <a:lnTo>
                  <a:pt x="3784" y="3295"/>
                </a:lnTo>
                <a:lnTo>
                  <a:pt x="3906" y="3132"/>
                </a:lnTo>
                <a:lnTo>
                  <a:pt x="3987" y="3051"/>
                </a:lnTo>
                <a:lnTo>
                  <a:pt x="4028" y="2929"/>
                </a:lnTo>
                <a:lnTo>
                  <a:pt x="4028" y="2848"/>
                </a:lnTo>
                <a:lnTo>
                  <a:pt x="3946" y="2766"/>
                </a:lnTo>
                <a:lnTo>
                  <a:pt x="3865" y="2726"/>
                </a:lnTo>
                <a:lnTo>
                  <a:pt x="3296" y="2726"/>
                </a:lnTo>
                <a:lnTo>
                  <a:pt x="3621" y="2197"/>
                </a:lnTo>
                <a:lnTo>
                  <a:pt x="3906" y="1627"/>
                </a:lnTo>
                <a:lnTo>
                  <a:pt x="4150" y="1058"/>
                </a:lnTo>
                <a:lnTo>
                  <a:pt x="4353" y="489"/>
                </a:lnTo>
                <a:lnTo>
                  <a:pt x="4353" y="407"/>
                </a:lnTo>
                <a:lnTo>
                  <a:pt x="4312" y="326"/>
                </a:lnTo>
                <a:lnTo>
                  <a:pt x="4272" y="285"/>
                </a:lnTo>
                <a:lnTo>
                  <a:pt x="4190" y="244"/>
                </a:lnTo>
                <a:lnTo>
                  <a:pt x="3580" y="244"/>
                </a:lnTo>
                <a:lnTo>
                  <a:pt x="3011" y="163"/>
                </a:lnTo>
                <a:lnTo>
                  <a:pt x="2441" y="82"/>
                </a:lnTo>
                <a:lnTo>
                  <a:pt x="1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0">
            <a:extLst>
              <a:ext uri="{FF2B5EF4-FFF2-40B4-BE49-F238E27FC236}">
                <a16:creationId xmlns:a16="http://schemas.microsoft.com/office/drawing/2014/main" id="{87B6CBFB-14D2-0200-9523-07BA2DCA11A4}"/>
              </a:ext>
            </a:extLst>
          </p:cNvPr>
          <p:cNvSpPr/>
          <p:nvPr/>
        </p:nvSpPr>
        <p:spPr>
          <a:xfrm>
            <a:off x="6793003" y="23514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" name="Google Shape;1255;p39"/>
          <p:cNvGrpSpPr/>
          <p:nvPr/>
        </p:nvGrpSpPr>
        <p:grpSpPr>
          <a:xfrm>
            <a:off x="5586455" y="1389765"/>
            <a:ext cx="2642676" cy="3517987"/>
            <a:chOff x="7075926" y="587568"/>
            <a:chExt cx="1989068" cy="2647890"/>
          </a:xfrm>
        </p:grpSpPr>
        <p:sp>
          <p:nvSpPr>
            <p:cNvPr id="1256" name="Google Shape;1256;p39"/>
            <p:cNvSpPr/>
            <p:nvPr/>
          </p:nvSpPr>
          <p:spPr>
            <a:xfrm>
              <a:off x="7252746" y="1359124"/>
              <a:ext cx="1158657" cy="1261119"/>
            </a:xfrm>
            <a:custGeom>
              <a:avLst/>
              <a:gdLst/>
              <a:ahLst/>
              <a:cxnLst/>
              <a:rect l="l" t="t" r="r" b="b"/>
              <a:pathLst>
                <a:path w="18387" h="20013" extrusionOk="0">
                  <a:moveTo>
                    <a:pt x="16719" y="0"/>
                  </a:moveTo>
                  <a:lnTo>
                    <a:pt x="12895" y="407"/>
                  </a:lnTo>
                  <a:lnTo>
                    <a:pt x="1750" y="1668"/>
                  </a:lnTo>
                  <a:lnTo>
                    <a:pt x="1709" y="2034"/>
                  </a:lnTo>
                  <a:lnTo>
                    <a:pt x="1750" y="2400"/>
                  </a:lnTo>
                  <a:lnTo>
                    <a:pt x="1831" y="3132"/>
                  </a:lnTo>
                  <a:lnTo>
                    <a:pt x="1994" y="3864"/>
                  </a:lnTo>
                  <a:lnTo>
                    <a:pt x="2075" y="4597"/>
                  </a:lnTo>
                  <a:lnTo>
                    <a:pt x="2238" y="6183"/>
                  </a:lnTo>
                  <a:lnTo>
                    <a:pt x="2482" y="7769"/>
                  </a:lnTo>
                  <a:lnTo>
                    <a:pt x="1831" y="7973"/>
                  </a:lnTo>
                  <a:lnTo>
                    <a:pt x="1506" y="8095"/>
                  </a:lnTo>
                  <a:lnTo>
                    <a:pt x="1221" y="8217"/>
                  </a:lnTo>
                  <a:lnTo>
                    <a:pt x="936" y="8380"/>
                  </a:lnTo>
                  <a:lnTo>
                    <a:pt x="692" y="8583"/>
                  </a:lnTo>
                  <a:lnTo>
                    <a:pt x="448" y="8868"/>
                  </a:lnTo>
                  <a:lnTo>
                    <a:pt x="245" y="9152"/>
                  </a:lnTo>
                  <a:lnTo>
                    <a:pt x="123" y="9396"/>
                  </a:lnTo>
                  <a:lnTo>
                    <a:pt x="41" y="9681"/>
                  </a:lnTo>
                  <a:lnTo>
                    <a:pt x="1" y="9966"/>
                  </a:lnTo>
                  <a:lnTo>
                    <a:pt x="1" y="10251"/>
                  </a:lnTo>
                  <a:lnTo>
                    <a:pt x="1" y="10535"/>
                  </a:lnTo>
                  <a:lnTo>
                    <a:pt x="82" y="10820"/>
                  </a:lnTo>
                  <a:lnTo>
                    <a:pt x="204" y="11064"/>
                  </a:lnTo>
                  <a:lnTo>
                    <a:pt x="367" y="11308"/>
                  </a:lnTo>
                  <a:lnTo>
                    <a:pt x="611" y="11512"/>
                  </a:lnTo>
                  <a:lnTo>
                    <a:pt x="936" y="11674"/>
                  </a:lnTo>
                  <a:lnTo>
                    <a:pt x="1262" y="11796"/>
                  </a:lnTo>
                  <a:lnTo>
                    <a:pt x="1628" y="11837"/>
                  </a:lnTo>
                  <a:lnTo>
                    <a:pt x="2401" y="11878"/>
                  </a:lnTo>
                  <a:lnTo>
                    <a:pt x="3133" y="11918"/>
                  </a:lnTo>
                  <a:lnTo>
                    <a:pt x="3499" y="15661"/>
                  </a:lnTo>
                  <a:lnTo>
                    <a:pt x="3784" y="18304"/>
                  </a:lnTo>
                  <a:lnTo>
                    <a:pt x="3987" y="19769"/>
                  </a:lnTo>
                  <a:lnTo>
                    <a:pt x="6143" y="19932"/>
                  </a:lnTo>
                  <a:lnTo>
                    <a:pt x="8299" y="20013"/>
                  </a:lnTo>
                  <a:lnTo>
                    <a:pt x="10495" y="19972"/>
                  </a:lnTo>
                  <a:lnTo>
                    <a:pt x="12651" y="19850"/>
                  </a:lnTo>
                  <a:lnTo>
                    <a:pt x="12610" y="17288"/>
                  </a:lnTo>
                  <a:lnTo>
                    <a:pt x="12610" y="15701"/>
                  </a:lnTo>
                  <a:lnTo>
                    <a:pt x="12651" y="15010"/>
                  </a:lnTo>
                  <a:lnTo>
                    <a:pt x="13383" y="14847"/>
                  </a:lnTo>
                  <a:lnTo>
                    <a:pt x="14115" y="14725"/>
                  </a:lnTo>
                  <a:lnTo>
                    <a:pt x="14848" y="14522"/>
                  </a:lnTo>
                  <a:lnTo>
                    <a:pt x="15539" y="14278"/>
                  </a:lnTo>
                  <a:lnTo>
                    <a:pt x="16231" y="13952"/>
                  </a:lnTo>
                  <a:lnTo>
                    <a:pt x="16556" y="13749"/>
                  </a:lnTo>
                  <a:lnTo>
                    <a:pt x="16841" y="13545"/>
                  </a:lnTo>
                  <a:lnTo>
                    <a:pt x="17125" y="13301"/>
                  </a:lnTo>
                  <a:lnTo>
                    <a:pt x="17369" y="13017"/>
                  </a:lnTo>
                  <a:lnTo>
                    <a:pt x="17614" y="12732"/>
                  </a:lnTo>
                  <a:lnTo>
                    <a:pt x="17817" y="12447"/>
                  </a:lnTo>
                  <a:lnTo>
                    <a:pt x="17980" y="12162"/>
                  </a:lnTo>
                  <a:lnTo>
                    <a:pt x="18102" y="11837"/>
                  </a:lnTo>
                  <a:lnTo>
                    <a:pt x="18183" y="11512"/>
                  </a:lnTo>
                  <a:lnTo>
                    <a:pt x="18264" y="11186"/>
                  </a:lnTo>
                  <a:lnTo>
                    <a:pt x="18346" y="10535"/>
                  </a:lnTo>
                  <a:lnTo>
                    <a:pt x="18386" y="9844"/>
                  </a:lnTo>
                  <a:lnTo>
                    <a:pt x="18346" y="9152"/>
                  </a:lnTo>
                  <a:lnTo>
                    <a:pt x="18264" y="8461"/>
                  </a:lnTo>
                  <a:lnTo>
                    <a:pt x="18061" y="7159"/>
                  </a:lnTo>
                  <a:lnTo>
                    <a:pt x="17776" y="5207"/>
                  </a:lnTo>
                  <a:lnTo>
                    <a:pt x="17451" y="3254"/>
                  </a:lnTo>
                  <a:lnTo>
                    <a:pt x="17329" y="2481"/>
                  </a:lnTo>
                  <a:lnTo>
                    <a:pt x="17207" y="1587"/>
                  </a:lnTo>
                  <a:lnTo>
                    <a:pt x="17125" y="1180"/>
                  </a:lnTo>
                  <a:lnTo>
                    <a:pt x="17003" y="732"/>
                  </a:lnTo>
                  <a:lnTo>
                    <a:pt x="16881" y="366"/>
                  </a:lnTo>
                  <a:lnTo>
                    <a:pt x="16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7239954" y="1348852"/>
              <a:ext cx="1181720" cy="1281662"/>
            </a:xfrm>
            <a:custGeom>
              <a:avLst/>
              <a:gdLst/>
              <a:ahLst/>
              <a:cxnLst/>
              <a:rect l="l" t="t" r="r" b="b"/>
              <a:pathLst>
                <a:path w="18753" h="20339" extrusionOk="0">
                  <a:moveTo>
                    <a:pt x="16825" y="377"/>
                  </a:moveTo>
                  <a:lnTo>
                    <a:pt x="16922" y="570"/>
                  </a:lnTo>
                  <a:lnTo>
                    <a:pt x="17003" y="855"/>
                  </a:lnTo>
                  <a:lnTo>
                    <a:pt x="17206" y="1506"/>
                  </a:lnTo>
                  <a:lnTo>
                    <a:pt x="17288" y="2197"/>
                  </a:lnTo>
                  <a:lnTo>
                    <a:pt x="17369" y="2848"/>
                  </a:lnTo>
                  <a:lnTo>
                    <a:pt x="17613" y="4434"/>
                  </a:lnTo>
                  <a:lnTo>
                    <a:pt x="17898" y="6021"/>
                  </a:lnTo>
                  <a:lnTo>
                    <a:pt x="18101" y="7485"/>
                  </a:lnTo>
                  <a:lnTo>
                    <a:pt x="18305" y="8949"/>
                  </a:lnTo>
                  <a:lnTo>
                    <a:pt x="18386" y="9641"/>
                  </a:lnTo>
                  <a:lnTo>
                    <a:pt x="18386" y="10332"/>
                  </a:lnTo>
                  <a:lnTo>
                    <a:pt x="18345" y="11024"/>
                  </a:lnTo>
                  <a:lnTo>
                    <a:pt x="18305" y="11390"/>
                  </a:lnTo>
                  <a:lnTo>
                    <a:pt x="18223" y="11715"/>
                  </a:lnTo>
                  <a:lnTo>
                    <a:pt x="18061" y="12081"/>
                  </a:lnTo>
                  <a:lnTo>
                    <a:pt x="17898" y="12407"/>
                  </a:lnTo>
                  <a:lnTo>
                    <a:pt x="17735" y="12732"/>
                  </a:lnTo>
                  <a:lnTo>
                    <a:pt x="17491" y="13017"/>
                  </a:lnTo>
                  <a:lnTo>
                    <a:pt x="17247" y="13261"/>
                  </a:lnTo>
                  <a:lnTo>
                    <a:pt x="17003" y="13505"/>
                  </a:lnTo>
                  <a:lnTo>
                    <a:pt x="16678" y="13708"/>
                  </a:lnTo>
                  <a:lnTo>
                    <a:pt x="16393" y="13912"/>
                  </a:lnTo>
                  <a:lnTo>
                    <a:pt x="15742" y="14237"/>
                  </a:lnTo>
                  <a:lnTo>
                    <a:pt x="15051" y="14481"/>
                  </a:lnTo>
                  <a:lnTo>
                    <a:pt x="14318" y="14685"/>
                  </a:lnTo>
                  <a:lnTo>
                    <a:pt x="13627" y="14847"/>
                  </a:lnTo>
                  <a:lnTo>
                    <a:pt x="13220" y="14888"/>
                  </a:lnTo>
                  <a:lnTo>
                    <a:pt x="13017" y="14929"/>
                  </a:lnTo>
                  <a:lnTo>
                    <a:pt x="12813" y="14969"/>
                  </a:lnTo>
                  <a:lnTo>
                    <a:pt x="12732" y="15051"/>
                  </a:lnTo>
                  <a:lnTo>
                    <a:pt x="12691" y="15132"/>
                  </a:lnTo>
                  <a:lnTo>
                    <a:pt x="12651" y="15295"/>
                  </a:lnTo>
                  <a:lnTo>
                    <a:pt x="12651" y="15457"/>
                  </a:lnTo>
                  <a:lnTo>
                    <a:pt x="12651" y="16881"/>
                  </a:lnTo>
                  <a:lnTo>
                    <a:pt x="12651" y="19862"/>
                  </a:lnTo>
                  <a:lnTo>
                    <a:pt x="12651" y="19862"/>
                  </a:lnTo>
                  <a:lnTo>
                    <a:pt x="10698" y="19973"/>
                  </a:lnTo>
                  <a:lnTo>
                    <a:pt x="8502" y="19973"/>
                  </a:lnTo>
                  <a:lnTo>
                    <a:pt x="6346" y="19891"/>
                  </a:lnTo>
                  <a:lnTo>
                    <a:pt x="4333" y="19739"/>
                  </a:lnTo>
                  <a:lnTo>
                    <a:pt x="4333" y="19739"/>
                  </a:lnTo>
                  <a:lnTo>
                    <a:pt x="4231" y="18956"/>
                  </a:lnTo>
                  <a:lnTo>
                    <a:pt x="4027" y="17044"/>
                  </a:lnTo>
                  <a:lnTo>
                    <a:pt x="3621" y="13058"/>
                  </a:lnTo>
                  <a:lnTo>
                    <a:pt x="3539" y="12366"/>
                  </a:lnTo>
                  <a:lnTo>
                    <a:pt x="3539" y="12163"/>
                  </a:lnTo>
                  <a:lnTo>
                    <a:pt x="3539" y="12081"/>
                  </a:lnTo>
                  <a:lnTo>
                    <a:pt x="3498" y="12122"/>
                  </a:lnTo>
                  <a:lnTo>
                    <a:pt x="3498" y="12000"/>
                  </a:lnTo>
                  <a:lnTo>
                    <a:pt x="3458" y="11919"/>
                  </a:lnTo>
                  <a:lnTo>
                    <a:pt x="3336" y="11878"/>
                  </a:lnTo>
                  <a:lnTo>
                    <a:pt x="2400" y="11878"/>
                  </a:lnTo>
                  <a:lnTo>
                    <a:pt x="1953" y="11837"/>
                  </a:lnTo>
                  <a:lnTo>
                    <a:pt x="1465" y="11756"/>
                  </a:lnTo>
                  <a:lnTo>
                    <a:pt x="1261" y="11715"/>
                  </a:lnTo>
                  <a:lnTo>
                    <a:pt x="1058" y="11593"/>
                  </a:lnTo>
                  <a:lnTo>
                    <a:pt x="855" y="11471"/>
                  </a:lnTo>
                  <a:lnTo>
                    <a:pt x="692" y="11349"/>
                  </a:lnTo>
                  <a:lnTo>
                    <a:pt x="570" y="11146"/>
                  </a:lnTo>
                  <a:lnTo>
                    <a:pt x="488" y="10983"/>
                  </a:lnTo>
                  <a:lnTo>
                    <a:pt x="407" y="10739"/>
                  </a:lnTo>
                  <a:lnTo>
                    <a:pt x="366" y="10495"/>
                  </a:lnTo>
                  <a:lnTo>
                    <a:pt x="366" y="10292"/>
                  </a:lnTo>
                  <a:lnTo>
                    <a:pt x="407" y="10048"/>
                  </a:lnTo>
                  <a:lnTo>
                    <a:pt x="448" y="9803"/>
                  </a:lnTo>
                  <a:lnTo>
                    <a:pt x="529" y="9600"/>
                  </a:lnTo>
                  <a:lnTo>
                    <a:pt x="610" y="9397"/>
                  </a:lnTo>
                  <a:lnTo>
                    <a:pt x="773" y="9193"/>
                  </a:lnTo>
                  <a:lnTo>
                    <a:pt x="895" y="8990"/>
                  </a:lnTo>
                  <a:lnTo>
                    <a:pt x="1058" y="8827"/>
                  </a:lnTo>
                  <a:lnTo>
                    <a:pt x="1261" y="8705"/>
                  </a:lnTo>
                  <a:lnTo>
                    <a:pt x="1465" y="8583"/>
                  </a:lnTo>
                  <a:lnTo>
                    <a:pt x="1871" y="8380"/>
                  </a:lnTo>
                  <a:lnTo>
                    <a:pt x="2319" y="8258"/>
                  </a:lnTo>
                  <a:lnTo>
                    <a:pt x="2726" y="8136"/>
                  </a:lnTo>
                  <a:lnTo>
                    <a:pt x="2807" y="8095"/>
                  </a:lnTo>
                  <a:lnTo>
                    <a:pt x="2848" y="8054"/>
                  </a:lnTo>
                  <a:lnTo>
                    <a:pt x="2888" y="7892"/>
                  </a:lnTo>
                  <a:lnTo>
                    <a:pt x="2644" y="6305"/>
                  </a:lnTo>
                  <a:lnTo>
                    <a:pt x="2482" y="4719"/>
                  </a:lnTo>
                  <a:lnTo>
                    <a:pt x="2360" y="3987"/>
                  </a:lnTo>
                  <a:lnTo>
                    <a:pt x="2238" y="3255"/>
                  </a:lnTo>
                  <a:lnTo>
                    <a:pt x="2116" y="2563"/>
                  </a:lnTo>
                  <a:lnTo>
                    <a:pt x="2116" y="2197"/>
                  </a:lnTo>
                  <a:lnTo>
                    <a:pt x="2116" y="1976"/>
                  </a:lnTo>
                  <a:lnTo>
                    <a:pt x="2116" y="1976"/>
                  </a:lnTo>
                  <a:lnTo>
                    <a:pt x="13098" y="773"/>
                  </a:lnTo>
                  <a:lnTo>
                    <a:pt x="16825" y="377"/>
                  </a:lnTo>
                  <a:close/>
                  <a:moveTo>
                    <a:pt x="16922" y="1"/>
                  </a:moveTo>
                  <a:lnTo>
                    <a:pt x="13098" y="407"/>
                  </a:lnTo>
                  <a:lnTo>
                    <a:pt x="13057" y="407"/>
                  </a:lnTo>
                  <a:lnTo>
                    <a:pt x="13052" y="412"/>
                  </a:lnTo>
                  <a:lnTo>
                    <a:pt x="13052" y="412"/>
                  </a:lnTo>
                  <a:lnTo>
                    <a:pt x="1953" y="1628"/>
                  </a:lnTo>
                  <a:lnTo>
                    <a:pt x="1831" y="1668"/>
                  </a:lnTo>
                  <a:lnTo>
                    <a:pt x="1790" y="1750"/>
                  </a:lnTo>
                  <a:lnTo>
                    <a:pt x="1749" y="1831"/>
                  </a:lnTo>
                  <a:lnTo>
                    <a:pt x="1749" y="2197"/>
                  </a:lnTo>
                  <a:lnTo>
                    <a:pt x="1749" y="2563"/>
                  </a:lnTo>
                  <a:lnTo>
                    <a:pt x="1871" y="3295"/>
                  </a:lnTo>
                  <a:lnTo>
                    <a:pt x="1993" y="4027"/>
                  </a:lnTo>
                  <a:lnTo>
                    <a:pt x="2116" y="4800"/>
                  </a:lnTo>
                  <a:lnTo>
                    <a:pt x="2278" y="6387"/>
                  </a:lnTo>
                  <a:lnTo>
                    <a:pt x="2492" y="7815"/>
                  </a:lnTo>
                  <a:lnTo>
                    <a:pt x="2492" y="7815"/>
                  </a:lnTo>
                  <a:lnTo>
                    <a:pt x="2238" y="7892"/>
                  </a:lnTo>
                  <a:lnTo>
                    <a:pt x="1831" y="8014"/>
                  </a:lnTo>
                  <a:lnTo>
                    <a:pt x="1465" y="8176"/>
                  </a:lnTo>
                  <a:lnTo>
                    <a:pt x="1099" y="8380"/>
                  </a:lnTo>
                  <a:lnTo>
                    <a:pt x="814" y="8583"/>
                  </a:lnTo>
                  <a:lnTo>
                    <a:pt x="529" y="8868"/>
                  </a:lnTo>
                  <a:lnTo>
                    <a:pt x="285" y="9234"/>
                  </a:lnTo>
                  <a:lnTo>
                    <a:pt x="122" y="9600"/>
                  </a:lnTo>
                  <a:lnTo>
                    <a:pt x="0" y="10048"/>
                  </a:lnTo>
                  <a:lnTo>
                    <a:pt x="0" y="10454"/>
                  </a:lnTo>
                  <a:lnTo>
                    <a:pt x="41" y="10861"/>
                  </a:lnTo>
                  <a:lnTo>
                    <a:pt x="204" y="11268"/>
                  </a:lnTo>
                  <a:lnTo>
                    <a:pt x="326" y="11431"/>
                  </a:lnTo>
                  <a:lnTo>
                    <a:pt x="448" y="11593"/>
                  </a:lnTo>
                  <a:lnTo>
                    <a:pt x="570" y="11715"/>
                  </a:lnTo>
                  <a:lnTo>
                    <a:pt x="733" y="11837"/>
                  </a:lnTo>
                  <a:lnTo>
                    <a:pt x="1058" y="12041"/>
                  </a:lnTo>
                  <a:lnTo>
                    <a:pt x="1465" y="12122"/>
                  </a:lnTo>
                  <a:lnTo>
                    <a:pt x="1912" y="12203"/>
                  </a:lnTo>
                  <a:lnTo>
                    <a:pt x="2400" y="12244"/>
                  </a:lnTo>
                  <a:lnTo>
                    <a:pt x="3176" y="12278"/>
                  </a:lnTo>
                  <a:lnTo>
                    <a:pt x="3176" y="12278"/>
                  </a:lnTo>
                  <a:lnTo>
                    <a:pt x="3214" y="12773"/>
                  </a:lnTo>
                  <a:lnTo>
                    <a:pt x="3376" y="14522"/>
                  </a:lnTo>
                  <a:lnTo>
                    <a:pt x="3865" y="18752"/>
                  </a:lnTo>
                  <a:lnTo>
                    <a:pt x="3905" y="19362"/>
                  </a:lnTo>
                  <a:lnTo>
                    <a:pt x="3987" y="19973"/>
                  </a:lnTo>
                  <a:lnTo>
                    <a:pt x="4027" y="20013"/>
                  </a:lnTo>
                  <a:lnTo>
                    <a:pt x="4068" y="20054"/>
                  </a:lnTo>
                  <a:lnTo>
                    <a:pt x="4190" y="20095"/>
                  </a:lnTo>
                  <a:lnTo>
                    <a:pt x="6346" y="20257"/>
                  </a:lnTo>
                  <a:lnTo>
                    <a:pt x="8502" y="20339"/>
                  </a:lnTo>
                  <a:lnTo>
                    <a:pt x="10698" y="20339"/>
                  </a:lnTo>
                  <a:lnTo>
                    <a:pt x="12854" y="20217"/>
                  </a:lnTo>
                  <a:lnTo>
                    <a:pt x="12935" y="20217"/>
                  </a:lnTo>
                  <a:lnTo>
                    <a:pt x="12976" y="20176"/>
                  </a:lnTo>
                  <a:lnTo>
                    <a:pt x="13017" y="20095"/>
                  </a:lnTo>
                  <a:lnTo>
                    <a:pt x="13017" y="20013"/>
                  </a:lnTo>
                  <a:lnTo>
                    <a:pt x="13017" y="17247"/>
                  </a:lnTo>
                  <a:lnTo>
                    <a:pt x="13017" y="15702"/>
                  </a:lnTo>
                  <a:lnTo>
                    <a:pt x="13017" y="15335"/>
                  </a:lnTo>
                  <a:lnTo>
                    <a:pt x="13139" y="15335"/>
                  </a:lnTo>
                  <a:lnTo>
                    <a:pt x="13383" y="15254"/>
                  </a:lnTo>
                  <a:lnTo>
                    <a:pt x="13830" y="15173"/>
                  </a:lnTo>
                  <a:lnTo>
                    <a:pt x="14522" y="15010"/>
                  </a:lnTo>
                  <a:lnTo>
                    <a:pt x="15213" y="14807"/>
                  </a:lnTo>
                  <a:lnTo>
                    <a:pt x="15905" y="14563"/>
                  </a:lnTo>
                  <a:lnTo>
                    <a:pt x="16556" y="14237"/>
                  </a:lnTo>
                  <a:lnTo>
                    <a:pt x="16840" y="14074"/>
                  </a:lnTo>
                  <a:lnTo>
                    <a:pt x="17125" y="13871"/>
                  </a:lnTo>
                  <a:lnTo>
                    <a:pt x="17410" y="13627"/>
                  </a:lnTo>
                  <a:lnTo>
                    <a:pt x="17654" y="13383"/>
                  </a:lnTo>
                  <a:lnTo>
                    <a:pt x="17898" y="13139"/>
                  </a:lnTo>
                  <a:lnTo>
                    <a:pt x="18101" y="12814"/>
                  </a:lnTo>
                  <a:lnTo>
                    <a:pt x="18264" y="12529"/>
                  </a:lnTo>
                  <a:lnTo>
                    <a:pt x="18427" y="12163"/>
                  </a:lnTo>
                  <a:lnTo>
                    <a:pt x="18549" y="11837"/>
                  </a:lnTo>
                  <a:lnTo>
                    <a:pt x="18630" y="11512"/>
                  </a:lnTo>
                  <a:lnTo>
                    <a:pt x="18752" y="10820"/>
                  </a:lnTo>
                  <a:lnTo>
                    <a:pt x="18752" y="10129"/>
                  </a:lnTo>
                  <a:lnTo>
                    <a:pt x="18752" y="9437"/>
                  </a:lnTo>
                  <a:lnTo>
                    <a:pt x="18671" y="8746"/>
                  </a:lnTo>
                  <a:lnTo>
                    <a:pt x="18589" y="8014"/>
                  </a:lnTo>
                  <a:lnTo>
                    <a:pt x="18345" y="6631"/>
                  </a:lnTo>
                  <a:lnTo>
                    <a:pt x="18061" y="4800"/>
                  </a:lnTo>
                  <a:lnTo>
                    <a:pt x="17776" y="2929"/>
                  </a:lnTo>
                  <a:lnTo>
                    <a:pt x="17654" y="2197"/>
                  </a:lnTo>
                  <a:lnTo>
                    <a:pt x="17532" y="1465"/>
                  </a:lnTo>
                  <a:lnTo>
                    <a:pt x="17491" y="1099"/>
                  </a:lnTo>
                  <a:lnTo>
                    <a:pt x="17369" y="733"/>
                  </a:lnTo>
                  <a:lnTo>
                    <a:pt x="17247" y="407"/>
                  </a:lnTo>
                  <a:lnTo>
                    <a:pt x="17084" y="82"/>
                  </a:lnTo>
                  <a:lnTo>
                    <a:pt x="17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7288664" y="1438586"/>
              <a:ext cx="1148385" cy="948439"/>
            </a:xfrm>
            <a:custGeom>
              <a:avLst/>
              <a:gdLst/>
              <a:ahLst/>
              <a:cxnLst/>
              <a:rect l="l" t="t" r="r" b="b"/>
              <a:pathLst>
                <a:path w="18224" h="15051" extrusionOk="0">
                  <a:moveTo>
                    <a:pt x="3254" y="0"/>
                  </a:moveTo>
                  <a:lnTo>
                    <a:pt x="1749" y="244"/>
                  </a:lnTo>
                  <a:lnTo>
                    <a:pt x="976" y="326"/>
                  </a:lnTo>
                  <a:lnTo>
                    <a:pt x="204" y="366"/>
                  </a:lnTo>
                  <a:lnTo>
                    <a:pt x="122" y="366"/>
                  </a:lnTo>
                  <a:lnTo>
                    <a:pt x="82" y="407"/>
                  </a:lnTo>
                  <a:lnTo>
                    <a:pt x="41" y="488"/>
                  </a:lnTo>
                  <a:lnTo>
                    <a:pt x="0" y="570"/>
                  </a:lnTo>
                  <a:lnTo>
                    <a:pt x="122" y="1627"/>
                  </a:lnTo>
                  <a:lnTo>
                    <a:pt x="244" y="2726"/>
                  </a:lnTo>
                  <a:lnTo>
                    <a:pt x="448" y="3783"/>
                  </a:lnTo>
                  <a:lnTo>
                    <a:pt x="692" y="4841"/>
                  </a:lnTo>
                  <a:lnTo>
                    <a:pt x="692" y="5166"/>
                  </a:lnTo>
                  <a:lnTo>
                    <a:pt x="773" y="5532"/>
                  </a:lnTo>
                  <a:lnTo>
                    <a:pt x="895" y="5858"/>
                  </a:lnTo>
                  <a:lnTo>
                    <a:pt x="1017" y="6142"/>
                  </a:lnTo>
                  <a:lnTo>
                    <a:pt x="1383" y="6915"/>
                  </a:lnTo>
                  <a:lnTo>
                    <a:pt x="1749" y="7647"/>
                  </a:lnTo>
                  <a:lnTo>
                    <a:pt x="2237" y="8339"/>
                  </a:lnTo>
                  <a:lnTo>
                    <a:pt x="2725" y="9030"/>
                  </a:lnTo>
                  <a:lnTo>
                    <a:pt x="3295" y="9640"/>
                  </a:lnTo>
                  <a:lnTo>
                    <a:pt x="3864" y="10251"/>
                  </a:lnTo>
                  <a:lnTo>
                    <a:pt x="4515" y="10861"/>
                  </a:lnTo>
                  <a:lnTo>
                    <a:pt x="5207" y="11430"/>
                  </a:lnTo>
                  <a:lnTo>
                    <a:pt x="6427" y="12488"/>
                  </a:lnTo>
                  <a:lnTo>
                    <a:pt x="7159" y="13098"/>
                  </a:lnTo>
                  <a:lnTo>
                    <a:pt x="7891" y="13667"/>
                  </a:lnTo>
                  <a:lnTo>
                    <a:pt x="8705" y="14155"/>
                  </a:lnTo>
                  <a:lnTo>
                    <a:pt x="9112" y="14359"/>
                  </a:lnTo>
                  <a:lnTo>
                    <a:pt x="9559" y="14522"/>
                  </a:lnTo>
                  <a:lnTo>
                    <a:pt x="10373" y="14806"/>
                  </a:lnTo>
                  <a:lnTo>
                    <a:pt x="11227" y="14969"/>
                  </a:lnTo>
                  <a:lnTo>
                    <a:pt x="12081" y="15050"/>
                  </a:lnTo>
                  <a:lnTo>
                    <a:pt x="12528" y="15050"/>
                  </a:lnTo>
                  <a:lnTo>
                    <a:pt x="12976" y="15010"/>
                  </a:lnTo>
                  <a:lnTo>
                    <a:pt x="13383" y="14969"/>
                  </a:lnTo>
                  <a:lnTo>
                    <a:pt x="13789" y="14888"/>
                  </a:lnTo>
                  <a:lnTo>
                    <a:pt x="14237" y="14806"/>
                  </a:lnTo>
                  <a:lnTo>
                    <a:pt x="14644" y="14644"/>
                  </a:lnTo>
                  <a:lnTo>
                    <a:pt x="15010" y="14481"/>
                  </a:lnTo>
                  <a:lnTo>
                    <a:pt x="15416" y="14318"/>
                  </a:lnTo>
                  <a:lnTo>
                    <a:pt x="15783" y="14074"/>
                  </a:lnTo>
                  <a:lnTo>
                    <a:pt x="16149" y="13830"/>
                  </a:lnTo>
                  <a:lnTo>
                    <a:pt x="16433" y="13586"/>
                  </a:lnTo>
                  <a:lnTo>
                    <a:pt x="16718" y="13301"/>
                  </a:lnTo>
                  <a:lnTo>
                    <a:pt x="16962" y="13017"/>
                  </a:lnTo>
                  <a:lnTo>
                    <a:pt x="17206" y="12732"/>
                  </a:lnTo>
                  <a:lnTo>
                    <a:pt x="17450" y="12406"/>
                  </a:lnTo>
                  <a:lnTo>
                    <a:pt x="17654" y="12081"/>
                  </a:lnTo>
                  <a:lnTo>
                    <a:pt x="17816" y="11715"/>
                  </a:lnTo>
                  <a:lnTo>
                    <a:pt x="17938" y="11349"/>
                  </a:lnTo>
                  <a:lnTo>
                    <a:pt x="18060" y="11023"/>
                  </a:lnTo>
                  <a:lnTo>
                    <a:pt x="18142" y="10617"/>
                  </a:lnTo>
                  <a:lnTo>
                    <a:pt x="18182" y="10251"/>
                  </a:lnTo>
                  <a:lnTo>
                    <a:pt x="18223" y="9885"/>
                  </a:lnTo>
                  <a:lnTo>
                    <a:pt x="18182" y="9478"/>
                  </a:lnTo>
                  <a:lnTo>
                    <a:pt x="18142" y="9112"/>
                  </a:lnTo>
                  <a:lnTo>
                    <a:pt x="18020" y="8746"/>
                  </a:lnTo>
                  <a:lnTo>
                    <a:pt x="17857" y="8420"/>
                  </a:lnTo>
                  <a:lnTo>
                    <a:pt x="17735" y="8217"/>
                  </a:lnTo>
                  <a:lnTo>
                    <a:pt x="17613" y="8095"/>
                  </a:lnTo>
                  <a:lnTo>
                    <a:pt x="17288" y="7851"/>
                  </a:lnTo>
                  <a:lnTo>
                    <a:pt x="16962" y="7647"/>
                  </a:lnTo>
                  <a:lnTo>
                    <a:pt x="16555" y="7566"/>
                  </a:lnTo>
                  <a:lnTo>
                    <a:pt x="16189" y="7485"/>
                  </a:lnTo>
                  <a:lnTo>
                    <a:pt x="15742" y="7485"/>
                  </a:lnTo>
                  <a:lnTo>
                    <a:pt x="14969" y="7525"/>
                  </a:lnTo>
                  <a:lnTo>
                    <a:pt x="14115" y="7607"/>
                  </a:lnTo>
                  <a:lnTo>
                    <a:pt x="13261" y="7810"/>
                  </a:lnTo>
                  <a:lnTo>
                    <a:pt x="12447" y="8054"/>
                  </a:lnTo>
                  <a:lnTo>
                    <a:pt x="11674" y="8379"/>
                  </a:lnTo>
                  <a:lnTo>
                    <a:pt x="10901" y="8746"/>
                  </a:lnTo>
                  <a:lnTo>
                    <a:pt x="10169" y="9193"/>
                  </a:lnTo>
                  <a:lnTo>
                    <a:pt x="9478" y="9722"/>
                  </a:lnTo>
                  <a:lnTo>
                    <a:pt x="8868" y="10291"/>
                  </a:lnTo>
                  <a:lnTo>
                    <a:pt x="8542" y="10576"/>
                  </a:lnTo>
                  <a:lnTo>
                    <a:pt x="8339" y="10698"/>
                  </a:lnTo>
                  <a:lnTo>
                    <a:pt x="8176" y="10820"/>
                  </a:lnTo>
                  <a:lnTo>
                    <a:pt x="7973" y="10901"/>
                  </a:lnTo>
                  <a:lnTo>
                    <a:pt x="7769" y="10942"/>
                  </a:lnTo>
                  <a:lnTo>
                    <a:pt x="7566" y="10942"/>
                  </a:lnTo>
                  <a:lnTo>
                    <a:pt x="7322" y="10861"/>
                  </a:lnTo>
                  <a:lnTo>
                    <a:pt x="7119" y="10779"/>
                  </a:lnTo>
                  <a:lnTo>
                    <a:pt x="6956" y="10698"/>
                  </a:lnTo>
                  <a:lnTo>
                    <a:pt x="6590" y="10413"/>
                  </a:lnTo>
                  <a:lnTo>
                    <a:pt x="6305" y="10088"/>
                  </a:lnTo>
                  <a:lnTo>
                    <a:pt x="6020" y="9762"/>
                  </a:lnTo>
                  <a:lnTo>
                    <a:pt x="5410" y="8868"/>
                  </a:lnTo>
                  <a:lnTo>
                    <a:pt x="4881" y="7973"/>
                  </a:lnTo>
                  <a:lnTo>
                    <a:pt x="4393" y="6997"/>
                  </a:lnTo>
                  <a:lnTo>
                    <a:pt x="3986" y="5980"/>
                  </a:lnTo>
                  <a:lnTo>
                    <a:pt x="3661" y="5044"/>
                  </a:lnTo>
                  <a:lnTo>
                    <a:pt x="3498" y="4515"/>
                  </a:lnTo>
                  <a:lnTo>
                    <a:pt x="3417" y="4027"/>
                  </a:lnTo>
                  <a:lnTo>
                    <a:pt x="3376" y="3661"/>
                  </a:lnTo>
                  <a:lnTo>
                    <a:pt x="3295" y="3254"/>
                  </a:lnTo>
                  <a:lnTo>
                    <a:pt x="3417" y="2481"/>
                  </a:lnTo>
                  <a:lnTo>
                    <a:pt x="3498" y="1709"/>
                  </a:lnTo>
                  <a:lnTo>
                    <a:pt x="3539" y="936"/>
                  </a:lnTo>
                  <a:lnTo>
                    <a:pt x="3539" y="529"/>
                  </a:lnTo>
                  <a:lnTo>
                    <a:pt x="3458" y="122"/>
                  </a:lnTo>
                  <a:lnTo>
                    <a:pt x="3458" y="82"/>
                  </a:lnTo>
                  <a:lnTo>
                    <a:pt x="3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7075926" y="2533030"/>
              <a:ext cx="1427731" cy="702428"/>
            </a:xfrm>
            <a:custGeom>
              <a:avLst/>
              <a:gdLst/>
              <a:ahLst/>
              <a:cxnLst/>
              <a:rect l="l" t="t" r="r" b="b"/>
              <a:pathLst>
                <a:path w="22657" h="11147" extrusionOk="0">
                  <a:moveTo>
                    <a:pt x="13627" y="1"/>
                  </a:moveTo>
                  <a:lnTo>
                    <a:pt x="12691" y="42"/>
                  </a:lnTo>
                  <a:lnTo>
                    <a:pt x="11755" y="82"/>
                  </a:lnTo>
                  <a:lnTo>
                    <a:pt x="9844" y="204"/>
                  </a:lnTo>
                  <a:lnTo>
                    <a:pt x="7932" y="245"/>
                  </a:lnTo>
                  <a:lnTo>
                    <a:pt x="7078" y="326"/>
                  </a:lnTo>
                  <a:lnTo>
                    <a:pt x="6224" y="408"/>
                  </a:lnTo>
                  <a:lnTo>
                    <a:pt x="5817" y="489"/>
                  </a:lnTo>
                  <a:lnTo>
                    <a:pt x="5369" y="611"/>
                  </a:lnTo>
                  <a:lnTo>
                    <a:pt x="4963" y="733"/>
                  </a:lnTo>
                  <a:lnTo>
                    <a:pt x="4556" y="936"/>
                  </a:lnTo>
                  <a:lnTo>
                    <a:pt x="4230" y="1099"/>
                  </a:lnTo>
                  <a:lnTo>
                    <a:pt x="3946" y="1303"/>
                  </a:lnTo>
                  <a:lnTo>
                    <a:pt x="3336" y="1750"/>
                  </a:lnTo>
                  <a:lnTo>
                    <a:pt x="2807" y="2279"/>
                  </a:lnTo>
                  <a:lnTo>
                    <a:pt x="2319" y="2848"/>
                  </a:lnTo>
                  <a:lnTo>
                    <a:pt x="2075" y="3214"/>
                  </a:lnTo>
                  <a:lnTo>
                    <a:pt x="1830" y="3621"/>
                  </a:lnTo>
                  <a:lnTo>
                    <a:pt x="1424" y="4435"/>
                  </a:lnTo>
                  <a:lnTo>
                    <a:pt x="1098" y="5248"/>
                  </a:lnTo>
                  <a:lnTo>
                    <a:pt x="814" y="6143"/>
                  </a:lnTo>
                  <a:lnTo>
                    <a:pt x="570" y="7160"/>
                  </a:lnTo>
                  <a:lnTo>
                    <a:pt x="325" y="8217"/>
                  </a:lnTo>
                  <a:lnTo>
                    <a:pt x="163" y="9275"/>
                  </a:lnTo>
                  <a:lnTo>
                    <a:pt x="0" y="10333"/>
                  </a:lnTo>
                  <a:lnTo>
                    <a:pt x="0" y="10414"/>
                  </a:lnTo>
                  <a:lnTo>
                    <a:pt x="41" y="10455"/>
                  </a:lnTo>
                  <a:lnTo>
                    <a:pt x="122" y="10536"/>
                  </a:lnTo>
                  <a:lnTo>
                    <a:pt x="244" y="10577"/>
                  </a:lnTo>
                  <a:lnTo>
                    <a:pt x="285" y="10536"/>
                  </a:lnTo>
                  <a:lnTo>
                    <a:pt x="325" y="10495"/>
                  </a:lnTo>
                  <a:lnTo>
                    <a:pt x="448" y="10455"/>
                  </a:lnTo>
                  <a:lnTo>
                    <a:pt x="2237" y="10455"/>
                  </a:lnTo>
                  <a:lnTo>
                    <a:pt x="4230" y="10577"/>
                  </a:lnTo>
                  <a:lnTo>
                    <a:pt x="6224" y="10699"/>
                  </a:lnTo>
                  <a:lnTo>
                    <a:pt x="9722" y="11024"/>
                  </a:lnTo>
                  <a:lnTo>
                    <a:pt x="10861" y="11105"/>
                  </a:lnTo>
                  <a:lnTo>
                    <a:pt x="12000" y="11146"/>
                  </a:lnTo>
                  <a:lnTo>
                    <a:pt x="13138" y="11146"/>
                  </a:lnTo>
                  <a:lnTo>
                    <a:pt x="14277" y="11065"/>
                  </a:lnTo>
                  <a:lnTo>
                    <a:pt x="16311" y="10902"/>
                  </a:lnTo>
                  <a:lnTo>
                    <a:pt x="18386" y="10658"/>
                  </a:lnTo>
                  <a:lnTo>
                    <a:pt x="20420" y="10414"/>
                  </a:lnTo>
                  <a:lnTo>
                    <a:pt x="22453" y="10251"/>
                  </a:lnTo>
                  <a:lnTo>
                    <a:pt x="22494" y="10251"/>
                  </a:lnTo>
                  <a:lnTo>
                    <a:pt x="22616" y="10170"/>
                  </a:lnTo>
                  <a:lnTo>
                    <a:pt x="22616" y="10129"/>
                  </a:lnTo>
                  <a:lnTo>
                    <a:pt x="22657" y="10048"/>
                  </a:lnTo>
                  <a:lnTo>
                    <a:pt x="22413" y="8299"/>
                  </a:lnTo>
                  <a:lnTo>
                    <a:pt x="22291" y="7404"/>
                  </a:lnTo>
                  <a:lnTo>
                    <a:pt x="22128" y="6550"/>
                  </a:lnTo>
                  <a:lnTo>
                    <a:pt x="21925" y="5696"/>
                  </a:lnTo>
                  <a:lnTo>
                    <a:pt x="21640" y="4841"/>
                  </a:lnTo>
                  <a:lnTo>
                    <a:pt x="21274" y="4028"/>
                  </a:lnTo>
                  <a:lnTo>
                    <a:pt x="21070" y="3621"/>
                  </a:lnTo>
                  <a:lnTo>
                    <a:pt x="20826" y="3255"/>
                  </a:lnTo>
                  <a:lnTo>
                    <a:pt x="20379" y="2604"/>
                  </a:lnTo>
                  <a:lnTo>
                    <a:pt x="19850" y="2035"/>
                  </a:lnTo>
                  <a:lnTo>
                    <a:pt x="19565" y="1750"/>
                  </a:lnTo>
                  <a:lnTo>
                    <a:pt x="19281" y="1506"/>
                  </a:lnTo>
                  <a:lnTo>
                    <a:pt x="18955" y="1262"/>
                  </a:lnTo>
                  <a:lnTo>
                    <a:pt x="18630" y="1058"/>
                  </a:lnTo>
                  <a:lnTo>
                    <a:pt x="18264" y="855"/>
                  </a:lnTo>
                  <a:lnTo>
                    <a:pt x="17898" y="692"/>
                  </a:lnTo>
                  <a:lnTo>
                    <a:pt x="17125" y="408"/>
                  </a:lnTo>
                  <a:lnTo>
                    <a:pt x="16311" y="204"/>
                  </a:lnTo>
                  <a:lnTo>
                    <a:pt x="15498" y="82"/>
                  </a:lnTo>
                  <a:lnTo>
                    <a:pt x="14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8055053" y="1733307"/>
              <a:ext cx="125652" cy="194905"/>
            </a:xfrm>
            <a:custGeom>
              <a:avLst/>
              <a:gdLst/>
              <a:ahLst/>
              <a:cxnLst/>
              <a:rect l="l" t="t" r="r" b="b"/>
              <a:pathLst>
                <a:path w="1994" h="3093" extrusionOk="0">
                  <a:moveTo>
                    <a:pt x="611" y="1"/>
                  </a:moveTo>
                  <a:lnTo>
                    <a:pt x="529" y="42"/>
                  </a:lnTo>
                  <a:lnTo>
                    <a:pt x="488" y="82"/>
                  </a:lnTo>
                  <a:lnTo>
                    <a:pt x="448" y="164"/>
                  </a:lnTo>
                  <a:lnTo>
                    <a:pt x="448" y="204"/>
                  </a:lnTo>
                  <a:lnTo>
                    <a:pt x="488" y="286"/>
                  </a:lnTo>
                  <a:lnTo>
                    <a:pt x="1099" y="1384"/>
                  </a:lnTo>
                  <a:lnTo>
                    <a:pt x="1424" y="1872"/>
                  </a:lnTo>
                  <a:lnTo>
                    <a:pt x="1546" y="2116"/>
                  </a:lnTo>
                  <a:lnTo>
                    <a:pt x="1587" y="2279"/>
                  </a:lnTo>
                  <a:lnTo>
                    <a:pt x="1627" y="2401"/>
                  </a:lnTo>
                  <a:lnTo>
                    <a:pt x="1587" y="2482"/>
                  </a:lnTo>
                  <a:lnTo>
                    <a:pt x="1546" y="2564"/>
                  </a:lnTo>
                  <a:lnTo>
                    <a:pt x="1424" y="2645"/>
                  </a:lnTo>
                  <a:lnTo>
                    <a:pt x="1261" y="2726"/>
                  </a:lnTo>
                  <a:lnTo>
                    <a:pt x="1058" y="2726"/>
                  </a:lnTo>
                  <a:lnTo>
                    <a:pt x="855" y="2604"/>
                  </a:lnTo>
                  <a:lnTo>
                    <a:pt x="651" y="2482"/>
                  </a:lnTo>
                  <a:lnTo>
                    <a:pt x="285" y="2116"/>
                  </a:lnTo>
                  <a:lnTo>
                    <a:pt x="244" y="2075"/>
                  </a:lnTo>
                  <a:lnTo>
                    <a:pt x="122" y="2075"/>
                  </a:lnTo>
                  <a:lnTo>
                    <a:pt x="41" y="2116"/>
                  </a:lnTo>
                  <a:lnTo>
                    <a:pt x="0" y="2197"/>
                  </a:lnTo>
                  <a:lnTo>
                    <a:pt x="0" y="2238"/>
                  </a:lnTo>
                  <a:lnTo>
                    <a:pt x="0" y="2320"/>
                  </a:lnTo>
                  <a:lnTo>
                    <a:pt x="41" y="2401"/>
                  </a:lnTo>
                  <a:lnTo>
                    <a:pt x="244" y="2604"/>
                  </a:lnTo>
                  <a:lnTo>
                    <a:pt x="488" y="2808"/>
                  </a:lnTo>
                  <a:lnTo>
                    <a:pt x="733" y="2970"/>
                  </a:lnTo>
                  <a:lnTo>
                    <a:pt x="1017" y="3052"/>
                  </a:lnTo>
                  <a:lnTo>
                    <a:pt x="1261" y="3092"/>
                  </a:lnTo>
                  <a:lnTo>
                    <a:pt x="1546" y="3011"/>
                  </a:lnTo>
                  <a:lnTo>
                    <a:pt x="1749" y="2889"/>
                  </a:lnTo>
                  <a:lnTo>
                    <a:pt x="1831" y="2808"/>
                  </a:lnTo>
                  <a:lnTo>
                    <a:pt x="1912" y="2686"/>
                  </a:lnTo>
                  <a:lnTo>
                    <a:pt x="1993" y="2523"/>
                  </a:lnTo>
                  <a:lnTo>
                    <a:pt x="1993" y="2360"/>
                  </a:lnTo>
                  <a:lnTo>
                    <a:pt x="1953" y="2197"/>
                  </a:lnTo>
                  <a:lnTo>
                    <a:pt x="1912" y="2035"/>
                  </a:lnTo>
                  <a:lnTo>
                    <a:pt x="1749" y="1709"/>
                  </a:lnTo>
                  <a:lnTo>
                    <a:pt x="1587" y="1425"/>
                  </a:lnTo>
                  <a:lnTo>
                    <a:pt x="814" y="123"/>
                  </a:lnTo>
                  <a:lnTo>
                    <a:pt x="733" y="4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7337375" y="587568"/>
              <a:ext cx="820266" cy="730596"/>
            </a:xfrm>
            <a:custGeom>
              <a:avLst/>
              <a:gdLst/>
              <a:ahLst/>
              <a:cxnLst/>
              <a:rect l="l" t="t" r="r" b="b"/>
              <a:pathLst>
                <a:path w="13017" h="11594" extrusionOk="0">
                  <a:moveTo>
                    <a:pt x="3783" y="1628"/>
                  </a:moveTo>
                  <a:lnTo>
                    <a:pt x="3905" y="1668"/>
                  </a:lnTo>
                  <a:lnTo>
                    <a:pt x="4149" y="1791"/>
                  </a:lnTo>
                  <a:lnTo>
                    <a:pt x="4393" y="1953"/>
                  </a:lnTo>
                  <a:lnTo>
                    <a:pt x="3864" y="2645"/>
                  </a:lnTo>
                  <a:lnTo>
                    <a:pt x="3417" y="3336"/>
                  </a:lnTo>
                  <a:lnTo>
                    <a:pt x="3376" y="3133"/>
                  </a:lnTo>
                  <a:lnTo>
                    <a:pt x="3213" y="2645"/>
                  </a:lnTo>
                  <a:lnTo>
                    <a:pt x="3173" y="2401"/>
                  </a:lnTo>
                  <a:lnTo>
                    <a:pt x="3213" y="2116"/>
                  </a:lnTo>
                  <a:lnTo>
                    <a:pt x="3213" y="1994"/>
                  </a:lnTo>
                  <a:lnTo>
                    <a:pt x="3295" y="1872"/>
                  </a:lnTo>
                  <a:lnTo>
                    <a:pt x="3335" y="1791"/>
                  </a:lnTo>
                  <a:lnTo>
                    <a:pt x="3417" y="1709"/>
                  </a:lnTo>
                  <a:lnTo>
                    <a:pt x="3539" y="1668"/>
                  </a:lnTo>
                  <a:lnTo>
                    <a:pt x="3661" y="1628"/>
                  </a:lnTo>
                  <a:close/>
                  <a:moveTo>
                    <a:pt x="7078" y="367"/>
                  </a:moveTo>
                  <a:lnTo>
                    <a:pt x="7200" y="408"/>
                  </a:lnTo>
                  <a:lnTo>
                    <a:pt x="7322" y="448"/>
                  </a:lnTo>
                  <a:lnTo>
                    <a:pt x="7403" y="530"/>
                  </a:lnTo>
                  <a:lnTo>
                    <a:pt x="7484" y="652"/>
                  </a:lnTo>
                  <a:lnTo>
                    <a:pt x="7525" y="814"/>
                  </a:lnTo>
                  <a:lnTo>
                    <a:pt x="7525" y="1140"/>
                  </a:lnTo>
                  <a:lnTo>
                    <a:pt x="7484" y="1424"/>
                  </a:lnTo>
                  <a:lnTo>
                    <a:pt x="7362" y="1994"/>
                  </a:lnTo>
                  <a:lnTo>
                    <a:pt x="7037" y="3418"/>
                  </a:lnTo>
                  <a:lnTo>
                    <a:pt x="6874" y="4272"/>
                  </a:lnTo>
                  <a:lnTo>
                    <a:pt x="6834" y="4231"/>
                  </a:lnTo>
                  <a:lnTo>
                    <a:pt x="5735" y="2929"/>
                  </a:lnTo>
                  <a:lnTo>
                    <a:pt x="5329" y="2401"/>
                  </a:lnTo>
                  <a:lnTo>
                    <a:pt x="4881" y="1913"/>
                  </a:lnTo>
                  <a:lnTo>
                    <a:pt x="5247" y="1506"/>
                  </a:lnTo>
                  <a:lnTo>
                    <a:pt x="5613" y="1140"/>
                  </a:lnTo>
                  <a:lnTo>
                    <a:pt x="6061" y="814"/>
                  </a:lnTo>
                  <a:lnTo>
                    <a:pt x="6346" y="611"/>
                  </a:lnTo>
                  <a:lnTo>
                    <a:pt x="6630" y="448"/>
                  </a:lnTo>
                  <a:lnTo>
                    <a:pt x="6915" y="367"/>
                  </a:lnTo>
                  <a:close/>
                  <a:moveTo>
                    <a:pt x="4637" y="2197"/>
                  </a:moveTo>
                  <a:lnTo>
                    <a:pt x="4840" y="2401"/>
                  </a:lnTo>
                  <a:lnTo>
                    <a:pt x="6590" y="4516"/>
                  </a:lnTo>
                  <a:lnTo>
                    <a:pt x="5817" y="4923"/>
                  </a:lnTo>
                  <a:lnTo>
                    <a:pt x="5288" y="4719"/>
                  </a:lnTo>
                  <a:lnTo>
                    <a:pt x="3783" y="4272"/>
                  </a:lnTo>
                  <a:lnTo>
                    <a:pt x="3702" y="4150"/>
                  </a:lnTo>
                  <a:lnTo>
                    <a:pt x="3580" y="3824"/>
                  </a:lnTo>
                  <a:lnTo>
                    <a:pt x="4027" y="3092"/>
                  </a:lnTo>
                  <a:lnTo>
                    <a:pt x="4312" y="2645"/>
                  </a:lnTo>
                  <a:lnTo>
                    <a:pt x="4637" y="2197"/>
                  </a:lnTo>
                  <a:close/>
                  <a:moveTo>
                    <a:pt x="6712" y="4841"/>
                  </a:moveTo>
                  <a:lnTo>
                    <a:pt x="6671" y="5207"/>
                  </a:lnTo>
                  <a:lnTo>
                    <a:pt x="6305" y="5085"/>
                  </a:lnTo>
                  <a:lnTo>
                    <a:pt x="6712" y="4841"/>
                  </a:lnTo>
                  <a:close/>
                  <a:moveTo>
                    <a:pt x="7078" y="5085"/>
                  </a:moveTo>
                  <a:lnTo>
                    <a:pt x="7362" y="5451"/>
                  </a:lnTo>
                  <a:lnTo>
                    <a:pt x="6996" y="5329"/>
                  </a:lnTo>
                  <a:lnTo>
                    <a:pt x="7078" y="5085"/>
                  </a:lnTo>
                  <a:close/>
                  <a:moveTo>
                    <a:pt x="3946" y="4719"/>
                  </a:moveTo>
                  <a:lnTo>
                    <a:pt x="5369" y="5167"/>
                  </a:lnTo>
                  <a:lnTo>
                    <a:pt x="4474" y="5655"/>
                  </a:lnTo>
                  <a:lnTo>
                    <a:pt x="4190" y="5207"/>
                  </a:lnTo>
                  <a:lnTo>
                    <a:pt x="3946" y="4719"/>
                  </a:lnTo>
                  <a:close/>
                  <a:moveTo>
                    <a:pt x="936" y="3987"/>
                  </a:moveTo>
                  <a:lnTo>
                    <a:pt x="1302" y="4109"/>
                  </a:lnTo>
                  <a:lnTo>
                    <a:pt x="2685" y="4394"/>
                  </a:lnTo>
                  <a:lnTo>
                    <a:pt x="2888" y="4434"/>
                  </a:lnTo>
                  <a:lnTo>
                    <a:pt x="2725" y="4841"/>
                  </a:lnTo>
                  <a:lnTo>
                    <a:pt x="2603" y="5207"/>
                  </a:lnTo>
                  <a:lnTo>
                    <a:pt x="2481" y="5695"/>
                  </a:lnTo>
                  <a:lnTo>
                    <a:pt x="2400" y="6224"/>
                  </a:lnTo>
                  <a:lnTo>
                    <a:pt x="2115" y="6102"/>
                  </a:lnTo>
                  <a:lnTo>
                    <a:pt x="1586" y="5817"/>
                  </a:lnTo>
                  <a:lnTo>
                    <a:pt x="1139" y="5451"/>
                  </a:lnTo>
                  <a:lnTo>
                    <a:pt x="895" y="5248"/>
                  </a:lnTo>
                  <a:lnTo>
                    <a:pt x="692" y="5045"/>
                  </a:lnTo>
                  <a:lnTo>
                    <a:pt x="529" y="4801"/>
                  </a:lnTo>
                  <a:lnTo>
                    <a:pt x="407" y="4516"/>
                  </a:lnTo>
                  <a:lnTo>
                    <a:pt x="366" y="4394"/>
                  </a:lnTo>
                  <a:lnTo>
                    <a:pt x="407" y="4272"/>
                  </a:lnTo>
                  <a:lnTo>
                    <a:pt x="447" y="4109"/>
                  </a:lnTo>
                  <a:lnTo>
                    <a:pt x="529" y="4028"/>
                  </a:lnTo>
                  <a:lnTo>
                    <a:pt x="732" y="3987"/>
                  </a:lnTo>
                  <a:close/>
                  <a:moveTo>
                    <a:pt x="3254" y="4556"/>
                  </a:moveTo>
                  <a:lnTo>
                    <a:pt x="3498" y="4597"/>
                  </a:lnTo>
                  <a:lnTo>
                    <a:pt x="3783" y="5248"/>
                  </a:lnTo>
                  <a:lnTo>
                    <a:pt x="3986" y="5533"/>
                  </a:lnTo>
                  <a:lnTo>
                    <a:pt x="4190" y="5817"/>
                  </a:lnTo>
                  <a:lnTo>
                    <a:pt x="3173" y="6468"/>
                  </a:lnTo>
                  <a:lnTo>
                    <a:pt x="2725" y="6346"/>
                  </a:lnTo>
                  <a:lnTo>
                    <a:pt x="2807" y="5899"/>
                  </a:lnTo>
                  <a:lnTo>
                    <a:pt x="2929" y="5451"/>
                  </a:lnTo>
                  <a:lnTo>
                    <a:pt x="3051" y="4963"/>
                  </a:lnTo>
                  <a:lnTo>
                    <a:pt x="3254" y="4556"/>
                  </a:lnTo>
                  <a:close/>
                  <a:moveTo>
                    <a:pt x="11064" y="3214"/>
                  </a:moveTo>
                  <a:lnTo>
                    <a:pt x="11389" y="3255"/>
                  </a:lnTo>
                  <a:lnTo>
                    <a:pt x="11674" y="3336"/>
                  </a:lnTo>
                  <a:lnTo>
                    <a:pt x="11918" y="3458"/>
                  </a:lnTo>
                  <a:lnTo>
                    <a:pt x="12162" y="3621"/>
                  </a:lnTo>
                  <a:lnTo>
                    <a:pt x="12406" y="3865"/>
                  </a:lnTo>
                  <a:lnTo>
                    <a:pt x="12528" y="4109"/>
                  </a:lnTo>
                  <a:lnTo>
                    <a:pt x="12650" y="4353"/>
                  </a:lnTo>
                  <a:lnTo>
                    <a:pt x="12650" y="4597"/>
                  </a:lnTo>
                  <a:lnTo>
                    <a:pt x="12650" y="4882"/>
                  </a:lnTo>
                  <a:lnTo>
                    <a:pt x="12528" y="5126"/>
                  </a:lnTo>
                  <a:lnTo>
                    <a:pt x="12366" y="5329"/>
                  </a:lnTo>
                  <a:lnTo>
                    <a:pt x="12162" y="5533"/>
                  </a:lnTo>
                  <a:lnTo>
                    <a:pt x="11918" y="5695"/>
                  </a:lnTo>
                  <a:lnTo>
                    <a:pt x="11430" y="5939"/>
                  </a:lnTo>
                  <a:lnTo>
                    <a:pt x="10901" y="6184"/>
                  </a:lnTo>
                  <a:lnTo>
                    <a:pt x="10372" y="6346"/>
                  </a:lnTo>
                  <a:lnTo>
                    <a:pt x="9803" y="6509"/>
                  </a:lnTo>
                  <a:lnTo>
                    <a:pt x="9437" y="6306"/>
                  </a:lnTo>
                  <a:lnTo>
                    <a:pt x="9071" y="6102"/>
                  </a:lnTo>
                  <a:lnTo>
                    <a:pt x="8298" y="5817"/>
                  </a:lnTo>
                  <a:lnTo>
                    <a:pt x="8054" y="5695"/>
                  </a:lnTo>
                  <a:lnTo>
                    <a:pt x="7159" y="4638"/>
                  </a:lnTo>
                  <a:lnTo>
                    <a:pt x="7606" y="4394"/>
                  </a:lnTo>
                  <a:lnTo>
                    <a:pt x="8867" y="3784"/>
                  </a:lnTo>
                  <a:lnTo>
                    <a:pt x="9518" y="3540"/>
                  </a:lnTo>
                  <a:lnTo>
                    <a:pt x="10169" y="3296"/>
                  </a:lnTo>
                  <a:lnTo>
                    <a:pt x="10454" y="3255"/>
                  </a:lnTo>
                  <a:lnTo>
                    <a:pt x="10779" y="3214"/>
                  </a:lnTo>
                  <a:close/>
                  <a:moveTo>
                    <a:pt x="8542" y="6306"/>
                  </a:moveTo>
                  <a:lnTo>
                    <a:pt x="9315" y="6631"/>
                  </a:lnTo>
                  <a:lnTo>
                    <a:pt x="8908" y="6712"/>
                  </a:lnTo>
                  <a:lnTo>
                    <a:pt x="8542" y="6306"/>
                  </a:lnTo>
                  <a:close/>
                  <a:moveTo>
                    <a:pt x="4434" y="6143"/>
                  </a:moveTo>
                  <a:lnTo>
                    <a:pt x="4434" y="6184"/>
                  </a:lnTo>
                  <a:lnTo>
                    <a:pt x="4800" y="6509"/>
                  </a:lnTo>
                  <a:lnTo>
                    <a:pt x="5166" y="6753"/>
                  </a:lnTo>
                  <a:lnTo>
                    <a:pt x="4393" y="6712"/>
                  </a:lnTo>
                  <a:lnTo>
                    <a:pt x="3661" y="6590"/>
                  </a:lnTo>
                  <a:lnTo>
                    <a:pt x="4434" y="6143"/>
                  </a:lnTo>
                  <a:close/>
                  <a:moveTo>
                    <a:pt x="5857" y="5329"/>
                  </a:moveTo>
                  <a:lnTo>
                    <a:pt x="6590" y="5533"/>
                  </a:lnTo>
                  <a:lnTo>
                    <a:pt x="6427" y="6265"/>
                  </a:lnTo>
                  <a:lnTo>
                    <a:pt x="6305" y="6753"/>
                  </a:lnTo>
                  <a:lnTo>
                    <a:pt x="6183" y="6753"/>
                  </a:lnTo>
                  <a:lnTo>
                    <a:pt x="6142" y="6712"/>
                  </a:lnTo>
                  <a:lnTo>
                    <a:pt x="6061" y="6672"/>
                  </a:lnTo>
                  <a:lnTo>
                    <a:pt x="5939" y="6712"/>
                  </a:lnTo>
                  <a:lnTo>
                    <a:pt x="5613" y="6590"/>
                  </a:lnTo>
                  <a:lnTo>
                    <a:pt x="5329" y="6428"/>
                  </a:lnTo>
                  <a:lnTo>
                    <a:pt x="5044" y="6224"/>
                  </a:lnTo>
                  <a:lnTo>
                    <a:pt x="4759" y="5980"/>
                  </a:lnTo>
                  <a:lnTo>
                    <a:pt x="4759" y="5939"/>
                  </a:lnTo>
                  <a:lnTo>
                    <a:pt x="5207" y="5655"/>
                  </a:lnTo>
                  <a:lnTo>
                    <a:pt x="5857" y="5329"/>
                  </a:lnTo>
                  <a:close/>
                  <a:moveTo>
                    <a:pt x="2766" y="6753"/>
                  </a:moveTo>
                  <a:lnTo>
                    <a:pt x="2725" y="6794"/>
                  </a:lnTo>
                  <a:lnTo>
                    <a:pt x="2725" y="6753"/>
                  </a:lnTo>
                  <a:close/>
                  <a:moveTo>
                    <a:pt x="6915" y="5695"/>
                  </a:moveTo>
                  <a:lnTo>
                    <a:pt x="7851" y="6021"/>
                  </a:lnTo>
                  <a:lnTo>
                    <a:pt x="8501" y="6794"/>
                  </a:lnTo>
                  <a:lnTo>
                    <a:pt x="7606" y="6875"/>
                  </a:lnTo>
                  <a:lnTo>
                    <a:pt x="7606" y="6834"/>
                  </a:lnTo>
                  <a:lnTo>
                    <a:pt x="7606" y="6753"/>
                  </a:lnTo>
                  <a:lnTo>
                    <a:pt x="7525" y="6712"/>
                  </a:lnTo>
                  <a:lnTo>
                    <a:pt x="7444" y="6672"/>
                  </a:lnTo>
                  <a:lnTo>
                    <a:pt x="6712" y="6712"/>
                  </a:lnTo>
                  <a:lnTo>
                    <a:pt x="6712" y="6712"/>
                  </a:lnTo>
                  <a:lnTo>
                    <a:pt x="6752" y="6509"/>
                  </a:lnTo>
                  <a:lnTo>
                    <a:pt x="6915" y="5695"/>
                  </a:lnTo>
                  <a:close/>
                  <a:moveTo>
                    <a:pt x="9762" y="6916"/>
                  </a:moveTo>
                  <a:lnTo>
                    <a:pt x="10088" y="7160"/>
                  </a:lnTo>
                  <a:lnTo>
                    <a:pt x="10250" y="7322"/>
                  </a:lnTo>
                  <a:lnTo>
                    <a:pt x="10372" y="7485"/>
                  </a:lnTo>
                  <a:lnTo>
                    <a:pt x="10454" y="7648"/>
                  </a:lnTo>
                  <a:lnTo>
                    <a:pt x="10535" y="7851"/>
                  </a:lnTo>
                  <a:lnTo>
                    <a:pt x="10576" y="8014"/>
                  </a:lnTo>
                  <a:lnTo>
                    <a:pt x="10576" y="8217"/>
                  </a:lnTo>
                  <a:lnTo>
                    <a:pt x="10535" y="8421"/>
                  </a:lnTo>
                  <a:lnTo>
                    <a:pt x="10454" y="8583"/>
                  </a:lnTo>
                  <a:lnTo>
                    <a:pt x="9152" y="7038"/>
                  </a:lnTo>
                  <a:lnTo>
                    <a:pt x="9640" y="6916"/>
                  </a:lnTo>
                  <a:close/>
                  <a:moveTo>
                    <a:pt x="8745" y="7119"/>
                  </a:moveTo>
                  <a:lnTo>
                    <a:pt x="10250" y="8909"/>
                  </a:lnTo>
                  <a:lnTo>
                    <a:pt x="10047" y="9072"/>
                  </a:lnTo>
                  <a:lnTo>
                    <a:pt x="9844" y="9234"/>
                  </a:lnTo>
                  <a:lnTo>
                    <a:pt x="9356" y="9478"/>
                  </a:lnTo>
                  <a:lnTo>
                    <a:pt x="8867" y="9682"/>
                  </a:lnTo>
                  <a:lnTo>
                    <a:pt x="8379" y="9844"/>
                  </a:lnTo>
                  <a:lnTo>
                    <a:pt x="8176" y="9926"/>
                  </a:lnTo>
                  <a:lnTo>
                    <a:pt x="7606" y="9356"/>
                  </a:lnTo>
                  <a:lnTo>
                    <a:pt x="7159" y="8746"/>
                  </a:lnTo>
                  <a:lnTo>
                    <a:pt x="6793" y="8177"/>
                  </a:lnTo>
                  <a:lnTo>
                    <a:pt x="6468" y="7567"/>
                  </a:lnTo>
                  <a:lnTo>
                    <a:pt x="6590" y="7241"/>
                  </a:lnTo>
                  <a:lnTo>
                    <a:pt x="7118" y="7282"/>
                  </a:lnTo>
                  <a:lnTo>
                    <a:pt x="7647" y="7241"/>
                  </a:lnTo>
                  <a:lnTo>
                    <a:pt x="8217" y="7200"/>
                  </a:lnTo>
                  <a:lnTo>
                    <a:pt x="8745" y="7119"/>
                  </a:lnTo>
                  <a:close/>
                  <a:moveTo>
                    <a:pt x="3254" y="6875"/>
                  </a:moveTo>
                  <a:lnTo>
                    <a:pt x="3742" y="6997"/>
                  </a:lnTo>
                  <a:lnTo>
                    <a:pt x="4230" y="7078"/>
                  </a:lnTo>
                  <a:lnTo>
                    <a:pt x="5085" y="7119"/>
                  </a:lnTo>
                  <a:lnTo>
                    <a:pt x="5939" y="7119"/>
                  </a:lnTo>
                  <a:lnTo>
                    <a:pt x="6101" y="7567"/>
                  </a:lnTo>
                  <a:lnTo>
                    <a:pt x="5857" y="8258"/>
                  </a:lnTo>
                  <a:lnTo>
                    <a:pt x="5573" y="8909"/>
                  </a:lnTo>
                  <a:lnTo>
                    <a:pt x="5410" y="9234"/>
                  </a:lnTo>
                  <a:lnTo>
                    <a:pt x="5207" y="9519"/>
                  </a:lnTo>
                  <a:lnTo>
                    <a:pt x="5003" y="9804"/>
                  </a:lnTo>
                  <a:lnTo>
                    <a:pt x="4759" y="10048"/>
                  </a:lnTo>
                  <a:lnTo>
                    <a:pt x="4312" y="9844"/>
                  </a:lnTo>
                  <a:lnTo>
                    <a:pt x="4108" y="9722"/>
                  </a:lnTo>
                  <a:lnTo>
                    <a:pt x="3905" y="9600"/>
                  </a:lnTo>
                  <a:lnTo>
                    <a:pt x="3702" y="9397"/>
                  </a:lnTo>
                  <a:lnTo>
                    <a:pt x="3498" y="9194"/>
                  </a:lnTo>
                  <a:lnTo>
                    <a:pt x="3213" y="8746"/>
                  </a:lnTo>
                  <a:lnTo>
                    <a:pt x="2969" y="8258"/>
                  </a:lnTo>
                  <a:lnTo>
                    <a:pt x="2807" y="7729"/>
                  </a:lnTo>
                  <a:lnTo>
                    <a:pt x="2725" y="7241"/>
                  </a:lnTo>
                  <a:lnTo>
                    <a:pt x="2929" y="7119"/>
                  </a:lnTo>
                  <a:lnTo>
                    <a:pt x="3254" y="6875"/>
                  </a:lnTo>
                  <a:close/>
                  <a:moveTo>
                    <a:pt x="6305" y="8095"/>
                  </a:moveTo>
                  <a:lnTo>
                    <a:pt x="6630" y="8624"/>
                  </a:lnTo>
                  <a:lnTo>
                    <a:pt x="6956" y="9112"/>
                  </a:lnTo>
                  <a:lnTo>
                    <a:pt x="7322" y="9600"/>
                  </a:lnTo>
                  <a:lnTo>
                    <a:pt x="7729" y="10007"/>
                  </a:lnTo>
                  <a:lnTo>
                    <a:pt x="7322" y="10129"/>
                  </a:lnTo>
                  <a:lnTo>
                    <a:pt x="6915" y="10210"/>
                  </a:lnTo>
                  <a:lnTo>
                    <a:pt x="6468" y="10251"/>
                  </a:lnTo>
                  <a:lnTo>
                    <a:pt x="6061" y="10292"/>
                  </a:lnTo>
                  <a:lnTo>
                    <a:pt x="5613" y="10251"/>
                  </a:lnTo>
                  <a:lnTo>
                    <a:pt x="5166" y="10170"/>
                  </a:lnTo>
                  <a:lnTo>
                    <a:pt x="5532" y="9722"/>
                  </a:lnTo>
                  <a:lnTo>
                    <a:pt x="5817" y="9234"/>
                  </a:lnTo>
                  <a:lnTo>
                    <a:pt x="6101" y="8665"/>
                  </a:lnTo>
                  <a:lnTo>
                    <a:pt x="6305" y="8095"/>
                  </a:lnTo>
                  <a:close/>
                  <a:moveTo>
                    <a:pt x="2400" y="7526"/>
                  </a:moveTo>
                  <a:lnTo>
                    <a:pt x="2481" y="7851"/>
                  </a:lnTo>
                  <a:lnTo>
                    <a:pt x="2563" y="8177"/>
                  </a:lnTo>
                  <a:lnTo>
                    <a:pt x="2685" y="8502"/>
                  </a:lnTo>
                  <a:lnTo>
                    <a:pt x="2807" y="8827"/>
                  </a:lnTo>
                  <a:lnTo>
                    <a:pt x="2969" y="9112"/>
                  </a:lnTo>
                  <a:lnTo>
                    <a:pt x="3173" y="9397"/>
                  </a:lnTo>
                  <a:lnTo>
                    <a:pt x="3417" y="9641"/>
                  </a:lnTo>
                  <a:lnTo>
                    <a:pt x="3702" y="9885"/>
                  </a:lnTo>
                  <a:lnTo>
                    <a:pt x="4068" y="10129"/>
                  </a:lnTo>
                  <a:lnTo>
                    <a:pt x="4434" y="10332"/>
                  </a:lnTo>
                  <a:lnTo>
                    <a:pt x="4149" y="10536"/>
                  </a:lnTo>
                  <a:lnTo>
                    <a:pt x="3905" y="10658"/>
                  </a:lnTo>
                  <a:lnTo>
                    <a:pt x="3661" y="10780"/>
                  </a:lnTo>
                  <a:lnTo>
                    <a:pt x="3376" y="10821"/>
                  </a:lnTo>
                  <a:lnTo>
                    <a:pt x="3132" y="10861"/>
                  </a:lnTo>
                  <a:lnTo>
                    <a:pt x="2847" y="10861"/>
                  </a:lnTo>
                  <a:lnTo>
                    <a:pt x="2603" y="10821"/>
                  </a:lnTo>
                  <a:lnTo>
                    <a:pt x="2319" y="10780"/>
                  </a:lnTo>
                  <a:lnTo>
                    <a:pt x="2075" y="10658"/>
                  </a:lnTo>
                  <a:lnTo>
                    <a:pt x="1830" y="10495"/>
                  </a:lnTo>
                  <a:lnTo>
                    <a:pt x="1668" y="10332"/>
                  </a:lnTo>
                  <a:lnTo>
                    <a:pt x="1505" y="10088"/>
                  </a:lnTo>
                  <a:lnTo>
                    <a:pt x="1383" y="9885"/>
                  </a:lnTo>
                  <a:lnTo>
                    <a:pt x="1302" y="9641"/>
                  </a:lnTo>
                  <a:lnTo>
                    <a:pt x="1302" y="9397"/>
                  </a:lnTo>
                  <a:lnTo>
                    <a:pt x="1302" y="9112"/>
                  </a:lnTo>
                  <a:lnTo>
                    <a:pt x="1383" y="8868"/>
                  </a:lnTo>
                  <a:lnTo>
                    <a:pt x="1546" y="8461"/>
                  </a:lnTo>
                  <a:lnTo>
                    <a:pt x="1790" y="8136"/>
                  </a:lnTo>
                  <a:lnTo>
                    <a:pt x="2075" y="7811"/>
                  </a:lnTo>
                  <a:lnTo>
                    <a:pt x="2400" y="7526"/>
                  </a:lnTo>
                  <a:close/>
                  <a:moveTo>
                    <a:pt x="10494" y="9194"/>
                  </a:moveTo>
                  <a:lnTo>
                    <a:pt x="10942" y="9722"/>
                  </a:lnTo>
                  <a:lnTo>
                    <a:pt x="11145" y="10007"/>
                  </a:lnTo>
                  <a:lnTo>
                    <a:pt x="11349" y="10292"/>
                  </a:lnTo>
                  <a:lnTo>
                    <a:pt x="11430" y="10414"/>
                  </a:lnTo>
                  <a:lnTo>
                    <a:pt x="11430" y="10577"/>
                  </a:lnTo>
                  <a:lnTo>
                    <a:pt x="11430" y="10699"/>
                  </a:lnTo>
                  <a:lnTo>
                    <a:pt x="11389" y="10861"/>
                  </a:lnTo>
                  <a:lnTo>
                    <a:pt x="11308" y="10943"/>
                  </a:lnTo>
                  <a:lnTo>
                    <a:pt x="11186" y="11065"/>
                  </a:lnTo>
                  <a:lnTo>
                    <a:pt x="11064" y="11146"/>
                  </a:lnTo>
                  <a:lnTo>
                    <a:pt x="10901" y="11187"/>
                  </a:lnTo>
                  <a:lnTo>
                    <a:pt x="10739" y="11227"/>
                  </a:lnTo>
                  <a:lnTo>
                    <a:pt x="10576" y="11227"/>
                  </a:lnTo>
                  <a:lnTo>
                    <a:pt x="10291" y="11146"/>
                  </a:lnTo>
                  <a:lnTo>
                    <a:pt x="9966" y="11065"/>
                  </a:lnTo>
                  <a:lnTo>
                    <a:pt x="9681" y="10902"/>
                  </a:lnTo>
                  <a:lnTo>
                    <a:pt x="9193" y="10658"/>
                  </a:lnTo>
                  <a:lnTo>
                    <a:pt x="8705" y="10373"/>
                  </a:lnTo>
                  <a:lnTo>
                    <a:pt x="8501" y="10210"/>
                  </a:lnTo>
                  <a:lnTo>
                    <a:pt x="8664" y="10129"/>
                  </a:lnTo>
                  <a:lnTo>
                    <a:pt x="9152" y="9966"/>
                  </a:lnTo>
                  <a:lnTo>
                    <a:pt x="9640" y="9763"/>
                  </a:lnTo>
                  <a:lnTo>
                    <a:pt x="10088" y="9519"/>
                  </a:lnTo>
                  <a:lnTo>
                    <a:pt x="10291" y="9356"/>
                  </a:lnTo>
                  <a:lnTo>
                    <a:pt x="10494" y="9194"/>
                  </a:lnTo>
                  <a:close/>
                  <a:moveTo>
                    <a:pt x="7118" y="1"/>
                  </a:moveTo>
                  <a:lnTo>
                    <a:pt x="6834" y="41"/>
                  </a:lnTo>
                  <a:lnTo>
                    <a:pt x="6549" y="123"/>
                  </a:lnTo>
                  <a:lnTo>
                    <a:pt x="6264" y="245"/>
                  </a:lnTo>
                  <a:lnTo>
                    <a:pt x="5979" y="367"/>
                  </a:lnTo>
                  <a:lnTo>
                    <a:pt x="5735" y="530"/>
                  </a:lnTo>
                  <a:lnTo>
                    <a:pt x="5451" y="774"/>
                  </a:lnTo>
                  <a:lnTo>
                    <a:pt x="5125" y="1058"/>
                  </a:lnTo>
                  <a:lnTo>
                    <a:pt x="4596" y="1628"/>
                  </a:lnTo>
                  <a:lnTo>
                    <a:pt x="4393" y="1506"/>
                  </a:lnTo>
                  <a:lnTo>
                    <a:pt x="4149" y="1343"/>
                  </a:lnTo>
                  <a:lnTo>
                    <a:pt x="3905" y="1262"/>
                  </a:lnTo>
                  <a:lnTo>
                    <a:pt x="3620" y="1262"/>
                  </a:lnTo>
                  <a:lnTo>
                    <a:pt x="3376" y="1302"/>
                  </a:lnTo>
                  <a:lnTo>
                    <a:pt x="3173" y="1424"/>
                  </a:lnTo>
                  <a:lnTo>
                    <a:pt x="3010" y="1628"/>
                  </a:lnTo>
                  <a:lnTo>
                    <a:pt x="2888" y="1831"/>
                  </a:lnTo>
                  <a:lnTo>
                    <a:pt x="2847" y="2116"/>
                  </a:lnTo>
                  <a:lnTo>
                    <a:pt x="2807" y="2360"/>
                  </a:lnTo>
                  <a:lnTo>
                    <a:pt x="2847" y="2645"/>
                  </a:lnTo>
                  <a:lnTo>
                    <a:pt x="2929" y="2929"/>
                  </a:lnTo>
                  <a:lnTo>
                    <a:pt x="3051" y="3377"/>
                  </a:lnTo>
                  <a:lnTo>
                    <a:pt x="3173" y="3784"/>
                  </a:lnTo>
                  <a:lnTo>
                    <a:pt x="3010" y="4109"/>
                  </a:lnTo>
                  <a:lnTo>
                    <a:pt x="2156" y="3906"/>
                  </a:lnTo>
                  <a:lnTo>
                    <a:pt x="1383" y="3743"/>
                  </a:lnTo>
                  <a:lnTo>
                    <a:pt x="1017" y="3662"/>
                  </a:lnTo>
                  <a:lnTo>
                    <a:pt x="814" y="3621"/>
                  </a:lnTo>
                  <a:lnTo>
                    <a:pt x="610" y="3621"/>
                  </a:lnTo>
                  <a:lnTo>
                    <a:pt x="488" y="3662"/>
                  </a:lnTo>
                  <a:lnTo>
                    <a:pt x="366" y="3702"/>
                  </a:lnTo>
                  <a:lnTo>
                    <a:pt x="244" y="3784"/>
                  </a:lnTo>
                  <a:lnTo>
                    <a:pt x="163" y="3906"/>
                  </a:lnTo>
                  <a:lnTo>
                    <a:pt x="41" y="4150"/>
                  </a:lnTo>
                  <a:lnTo>
                    <a:pt x="0" y="4394"/>
                  </a:lnTo>
                  <a:lnTo>
                    <a:pt x="41" y="4556"/>
                  </a:lnTo>
                  <a:lnTo>
                    <a:pt x="81" y="4719"/>
                  </a:lnTo>
                  <a:lnTo>
                    <a:pt x="203" y="4963"/>
                  </a:lnTo>
                  <a:lnTo>
                    <a:pt x="366" y="5207"/>
                  </a:lnTo>
                  <a:lnTo>
                    <a:pt x="570" y="5451"/>
                  </a:lnTo>
                  <a:lnTo>
                    <a:pt x="814" y="5695"/>
                  </a:lnTo>
                  <a:lnTo>
                    <a:pt x="1058" y="5899"/>
                  </a:lnTo>
                  <a:lnTo>
                    <a:pt x="1627" y="6265"/>
                  </a:lnTo>
                  <a:lnTo>
                    <a:pt x="1993" y="6428"/>
                  </a:lnTo>
                  <a:lnTo>
                    <a:pt x="2359" y="6590"/>
                  </a:lnTo>
                  <a:lnTo>
                    <a:pt x="2359" y="7078"/>
                  </a:lnTo>
                  <a:lnTo>
                    <a:pt x="1912" y="7444"/>
                  </a:lnTo>
                  <a:lnTo>
                    <a:pt x="1505" y="7892"/>
                  </a:lnTo>
                  <a:lnTo>
                    <a:pt x="1342" y="8136"/>
                  </a:lnTo>
                  <a:lnTo>
                    <a:pt x="1180" y="8380"/>
                  </a:lnTo>
                  <a:lnTo>
                    <a:pt x="1058" y="8665"/>
                  </a:lnTo>
                  <a:lnTo>
                    <a:pt x="976" y="8909"/>
                  </a:lnTo>
                  <a:lnTo>
                    <a:pt x="936" y="9234"/>
                  </a:lnTo>
                  <a:lnTo>
                    <a:pt x="936" y="9519"/>
                  </a:lnTo>
                  <a:lnTo>
                    <a:pt x="976" y="9763"/>
                  </a:lnTo>
                  <a:lnTo>
                    <a:pt x="1058" y="10048"/>
                  </a:lnTo>
                  <a:lnTo>
                    <a:pt x="1180" y="10292"/>
                  </a:lnTo>
                  <a:lnTo>
                    <a:pt x="1342" y="10536"/>
                  </a:lnTo>
                  <a:lnTo>
                    <a:pt x="1546" y="10739"/>
                  </a:lnTo>
                  <a:lnTo>
                    <a:pt x="1790" y="10902"/>
                  </a:lnTo>
                  <a:lnTo>
                    <a:pt x="2034" y="11065"/>
                  </a:lnTo>
                  <a:lnTo>
                    <a:pt x="2319" y="11146"/>
                  </a:lnTo>
                  <a:lnTo>
                    <a:pt x="2603" y="11227"/>
                  </a:lnTo>
                  <a:lnTo>
                    <a:pt x="2888" y="11268"/>
                  </a:lnTo>
                  <a:lnTo>
                    <a:pt x="3173" y="11227"/>
                  </a:lnTo>
                  <a:lnTo>
                    <a:pt x="3458" y="11227"/>
                  </a:lnTo>
                  <a:lnTo>
                    <a:pt x="3742" y="11146"/>
                  </a:lnTo>
                  <a:lnTo>
                    <a:pt x="3986" y="11024"/>
                  </a:lnTo>
                  <a:lnTo>
                    <a:pt x="4434" y="10780"/>
                  </a:lnTo>
                  <a:lnTo>
                    <a:pt x="4840" y="10495"/>
                  </a:lnTo>
                  <a:lnTo>
                    <a:pt x="5247" y="10577"/>
                  </a:lnTo>
                  <a:lnTo>
                    <a:pt x="5654" y="10617"/>
                  </a:lnTo>
                  <a:lnTo>
                    <a:pt x="6061" y="10658"/>
                  </a:lnTo>
                  <a:lnTo>
                    <a:pt x="6468" y="10617"/>
                  </a:lnTo>
                  <a:lnTo>
                    <a:pt x="6874" y="10577"/>
                  </a:lnTo>
                  <a:lnTo>
                    <a:pt x="7281" y="10495"/>
                  </a:lnTo>
                  <a:lnTo>
                    <a:pt x="8054" y="10332"/>
                  </a:lnTo>
                  <a:lnTo>
                    <a:pt x="8420" y="10617"/>
                  </a:lnTo>
                  <a:lnTo>
                    <a:pt x="8827" y="10861"/>
                  </a:lnTo>
                  <a:lnTo>
                    <a:pt x="9356" y="11187"/>
                  </a:lnTo>
                  <a:lnTo>
                    <a:pt x="9681" y="11349"/>
                  </a:lnTo>
                  <a:lnTo>
                    <a:pt x="9966" y="11471"/>
                  </a:lnTo>
                  <a:lnTo>
                    <a:pt x="10291" y="11553"/>
                  </a:lnTo>
                  <a:lnTo>
                    <a:pt x="10617" y="11593"/>
                  </a:lnTo>
                  <a:lnTo>
                    <a:pt x="10942" y="11553"/>
                  </a:lnTo>
                  <a:lnTo>
                    <a:pt x="11227" y="11471"/>
                  </a:lnTo>
                  <a:lnTo>
                    <a:pt x="11471" y="11309"/>
                  </a:lnTo>
                  <a:lnTo>
                    <a:pt x="11674" y="11105"/>
                  </a:lnTo>
                  <a:lnTo>
                    <a:pt x="11796" y="10861"/>
                  </a:lnTo>
                  <a:lnTo>
                    <a:pt x="11796" y="10699"/>
                  </a:lnTo>
                  <a:lnTo>
                    <a:pt x="11837" y="10577"/>
                  </a:lnTo>
                  <a:lnTo>
                    <a:pt x="11796" y="10414"/>
                  </a:lnTo>
                  <a:lnTo>
                    <a:pt x="11755" y="10251"/>
                  </a:lnTo>
                  <a:lnTo>
                    <a:pt x="11593" y="9966"/>
                  </a:lnTo>
                  <a:lnTo>
                    <a:pt x="11389" y="9682"/>
                  </a:lnTo>
                  <a:lnTo>
                    <a:pt x="11186" y="9438"/>
                  </a:lnTo>
                  <a:lnTo>
                    <a:pt x="10739" y="8909"/>
                  </a:lnTo>
                  <a:lnTo>
                    <a:pt x="10861" y="8665"/>
                  </a:lnTo>
                  <a:lnTo>
                    <a:pt x="10942" y="8421"/>
                  </a:lnTo>
                  <a:lnTo>
                    <a:pt x="10942" y="8177"/>
                  </a:lnTo>
                  <a:lnTo>
                    <a:pt x="10942" y="7933"/>
                  </a:lnTo>
                  <a:lnTo>
                    <a:pt x="10901" y="7689"/>
                  </a:lnTo>
                  <a:lnTo>
                    <a:pt x="10779" y="7444"/>
                  </a:lnTo>
                  <a:lnTo>
                    <a:pt x="10657" y="7241"/>
                  </a:lnTo>
                  <a:lnTo>
                    <a:pt x="10494" y="7038"/>
                  </a:lnTo>
                  <a:lnTo>
                    <a:pt x="10210" y="6794"/>
                  </a:lnTo>
                  <a:lnTo>
                    <a:pt x="11145" y="6468"/>
                  </a:lnTo>
                  <a:lnTo>
                    <a:pt x="11755" y="6224"/>
                  </a:lnTo>
                  <a:lnTo>
                    <a:pt x="12040" y="6061"/>
                  </a:lnTo>
                  <a:lnTo>
                    <a:pt x="12325" y="5858"/>
                  </a:lnTo>
                  <a:lnTo>
                    <a:pt x="12528" y="5695"/>
                  </a:lnTo>
                  <a:lnTo>
                    <a:pt x="12732" y="5451"/>
                  </a:lnTo>
                  <a:lnTo>
                    <a:pt x="12854" y="5248"/>
                  </a:lnTo>
                  <a:lnTo>
                    <a:pt x="12976" y="5004"/>
                  </a:lnTo>
                  <a:lnTo>
                    <a:pt x="13016" y="4719"/>
                  </a:lnTo>
                  <a:lnTo>
                    <a:pt x="13016" y="4475"/>
                  </a:lnTo>
                  <a:lnTo>
                    <a:pt x="12976" y="4190"/>
                  </a:lnTo>
                  <a:lnTo>
                    <a:pt x="12854" y="3906"/>
                  </a:lnTo>
                  <a:lnTo>
                    <a:pt x="12691" y="3621"/>
                  </a:lnTo>
                  <a:lnTo>
                    <a:pt x="12488" y="3418"/>
                  </a:lnTo>
                  <a:lnTo>
                    <a:pt x="12244" y="3214"/>
                  </a:lnTo>
                  <a:lnTo>
                    <a:pt x="12000" y="3051"/>
                  </a:lnTo>
                  <a:lnTo>
                    <a:pt x="11715" y="2929"/>
                  </a:lnTo>
                  <a:lnTo>
                    <a:pt x="11389" y="2889"/>
                  </a:lnTo>
                  <a:lnTo>
                    <a:pt x="11105" y="2848"/>
                  </a:lnTo>
                  <a:lnTo>
                    <a:pt x="10779" y="2848"/>
                  </a:lnTo>
                  <a:lnTo>
                    <a:pt x="10413" y="2889"/>
                  </a:lnTo>
                  <a:lnTo>
                    <a:pt x="10047" y="2970"/>
                  </a:lnTo>
                  <a:lnTo>
                    <a:pt x="9640" y="3051"/>
                  </a:lnTo>
                  <a:lnTo>
                    <a:pt x="9315" y="3214"/>
                  </a:lnTo>
                  <a:lnTo>
                    <a:pt x="8583" y="3540"/>
                  </a:lnTo>
                  <a:lnTo>
                    <a:pt x="7891" y="3865"/>
                  </a:lnTo>
                  <a:lnTo>
                    <a:pt x="7281" y="4190"/>
                  </a:lnTo>
                  <a:lnTo>
                    <a:pt x="7484" y="3214"/>
                  </a:lnTo>
                  <a:lnTo>
                    <a:pt x="7851" y="1587"/>
                  </a:lnTo>
                  <a:lnTo>
                    <a:pt x="7891" y="1343"/>
                  </a:lnTo>
                  <a:lnTo>
                    <a:pt x="7891" y="1058"/>
                  </a:lnTo>
                  <a:lnTo>
                    <a:pt x="7891" y="774"/>
                  </a:lnTo>
                  <a:lnTo>
                    <a:pt x="7810" y="489"/>
                  </a:lnTo>
                  <a:lnTo>
                    <a:pt x="7729" y="367"/>
                  </a:lnTo>
                  <a:lnTo>
                    <a:pt x="7606" y="245"/>
                  </a:lnTo>
                  <a:lnTo>
                    <a:pt x="7525" y="123"/>
                  </a:lnTo>
                  <a:lnTo>
                    <a:pt x="7403" y="82"/>
                  </a:lnTo>
                  <a:lnTo>
                    <a:pt x="7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7483444" y="2502279"/>
              <a:ext cx="576776" cy="258992"/>
            </a:xfrm>
            <a:custGeom>
              <a:avLst/>
              <a:gdLst/>
              <a:ahLst/>
              <a:cxnLst/>
              <a:rect l="l" t="t" r="r" b="b"/>
              <a:pathLst>
                <a:path w="9153" h="4110" extrusionOk="0">
                  <a:moveTo>
                    <a:pt x="8868" y="1"/>
                  </a:moveTo>
                  <a:lnTo>
                    <a:pt x="8827" y="41"/>
                  </a:lnTo>
                  <a:lnTo>
                    <a:pt x="8746" y="82"/>
                  </a:lnTo>
                  <a:lnTo>
                    <a:pt x="8746" y="163"/>
                  </a:lnTo>
                  <a:lnTo>
                    <a:pt x="8746" y="2993"/>
                  </a:lnTo>
                  <a:lnTo>
                    <a:pt x="6997" y="1587"/>
                  </a:lnTo>
                  <a:lnTo>
                    <a:pt x="6590" y="1262"/>
                  </a:lnTo>
                  <a:lnTo>
                    <a:pt x="6346" y="1058"/>
                  </a:lnTo>
                  <a:lnTo>
                    <a:pt x="6102" y="896"/>
                  </a:lnTo>
                  <a:lnTo>
                    <a:pt x="5858" y="814"/>
                  </a:lnTo>
                  <a:lnTo>
                    <a:pt x="5614" y="733"/>
                  </a:lnTo>
                  <a:lnTo>
                    <a:pt x="5370" y="733"/>
                  </a:lnTo>
                  <a:lnTo>
                    <a:pt x="5085" y="814"/>
                  </a:lnTo>
                  <a:lnTo>
                    <a:pt x="4841" y="936"/>
                  </a:lnTo>
                  <a:lnTo>
                    <a:pt x="4597" y="1099"/>
                  </a:lnTo>
                  <a:lnTo>
                    <a:pt x="4190" y="1465"/>
                  </a:lnTo>
                  <a:lnTo>
                    <a:pt x="3173" y="2319"/>
                  </a:lnTo>
                  <a:lnTo>
                    <a:pt x="2156" y="3174"/>
                  </a:lnTo>
                  <a:lnTo>
                    <a:pt x="1953" y="3336"/>
                  </a:lnTo>
                  <a:lnTo>
                    <a:pt x="1668" y="3580"/>
                  </a:lnTo>
                  <a:lnTo>
                    <a:pt x="1546" y="3662"/>
                  </a:lnTo>
                  <a:lnTo>
                    <a:pt x="1384" y="3702"/>
                  </a:lnTo>
                  <a:lnTo>
                    <a:pt x="1221" y="3702"/>
                  </a:lnTo>
                  <a:lnTo>
                    <a:pt x="1099" y="3662"/>
                  </a:lnTo>
                  <a:lnTo>
                    <a:pt x="1017" y="3540"/>
                  </a:lnTo>
                  <a:lnTo>
                    <a:pt x="977" y="3418"/>
                  </a:lnTo>
                  <a:lnTo>
                    <a:pt x="895" y="3133"/>
                  </a:lnTo>
                  <a:lnTo>
                    <a:pt x="733" y="2441"/>
                  </a:lnTo>
                  <a:lnTo>
                    <a:pt x="367" y="936"/>
                  </a:lnTo>
                  <a:lnTo>
                    <a:pt x="326" y="855"/>
                  </a:lnTo>
                  <a:lnTo>
                    <a:pt x="245" y="814"/>
                  </a:lnTo>
                  <a:lnTo>
                    <a:pt x="123" y="814"/>
                  </a:lnTo>
                  <a:lnTo>
                    <a:pt x="82" y="855"/>
                  </a:lnTo>
                  <a:lnTo>
                    <a:pt x="1" y="896"/>
                  </a:lnTo>
                  <a:lnTo>
                    <a:pt x="1" y="936"/>
                  </a:lnTo>
                  <a:lnTo>
                    <a:pt x="1" y="1018"/>
                  </a:lnTo>
                  <a:lnTo>
                    <a:pt x="326" y="2360"/>
                  </a:lnTo>
                  <a:lnTo>
                    <a:pt x="489" y="2970"/>
                  </a:lnTo>
                  <a:lnTo>
                    <a:pt x="651" y="3580"/>
                  </a:lnTo>
                  <a:lnTo>
                    <a:pt x="733" y="3784"/>
                  </a:lnTo>
                  <a:lnTo>
                    <a:pt x="895" y="3946"/>
                  </a:lnTo>
                  <a:lnTo>
                    <a:pt x="1058" y="4068"/>
                  </a:lnTo>
                  <a:lnTo>
                    <a:pt x="1262" y="4109"/>
                  </a:lnTo>
                  <a:lnTo>
                    <a:pt x="1506" y="4068"/>
                  </a:lnTo>
                  <a:lnTo>
                    <a:pt x="1750" y="3946"/>
                  </a:lnTo>
                  <a:lnTo>
                    <a:pt x="1953" y="3824"/>
                  </a:lnTo>
                  <a:lnTo>
                    <a:pt x="2156" y="3662"/>
                  </a:lnTo>
                  <a:lnTo>
                    <a:pt x="4231" y="1913"/>
                  </a:lnTo>
                  <a:lnTo>
                    <a:pt x="4719" y="1465"/>
                  </a:lnTo>
                  <a:lnTo>
                    <a:pt x="4963" y="1262"/>
                  </a:lnTo>
                  <a:lnTo>
                    <a:pt x="5248" y="1140"/>
                  </a:lnTo>
                  <a:lnTo>
                    <a:pt x="5411" y="1099"/>
                  </a:lnTo>
                  <a:lnTo>
                    <a:pt x="5573" y="1099"/>
                  </a:lnTo>
                  <a:lnTo>
                    <a:pt x="5736" y="1140"/>
                  </a:lnTo>
                  <a:lnTo>
                    <a:pt x="5858" y="1180"/>
                  </a:lnTo>
                  <a:lnTo>
                    <a:pt x="6143" y="1384"/>
                  </a:lnTo>
                  <a:lnTo>
                    <a:pt x="6387" y="1587"/>
                  </a:lnTo>
                  <a:lnTo>
                    <a:pt x="8827" y="3499"/>
                  </a:lnTo>
                  <a:lnTo>
                    <a:pt x="8909" y="3540"/>
                  </a:lnTo>
                  <a:lnTo>
                    <a:pt x="9031" y="3540"/>
                  </a:lnTo>
                  <a:lnTo>
                    <a:pt x="9112" y="3458"/>
                  </a:lnTo>
                  <a:lnTo>
                    <a:pt x="9153" y="3377"/>
                  </a:lnTo>
                  <a:lnTo>
                    <a:pt x="9112" y="163"/>
                  </a:lnTo>
                  <a:lnTo>
                    <a:pt x="9112" y="82"/>
                  </a:lnTo>
                  <a:lnTo>
                    <a:pt x="9071" y="41"/>
                  </a:lnTo>
                  <a:lnTo>
                    <a:pt x="8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7819250" y="2550989"/>
              <a:ext cx="138444" cy="661405"/>
            </a:xfrm>
            <a:custGeom>
              <a:avLst/>
              <a:gdLst/>
              <a:ahLst/>
              <a:cxnLst/>
              <a:rect l="l" t="t" r="r" b="b"/>
              <a:pathLst>
                <a:path w="2197" h="10496" extrusionOk="0">
                  <a:moveTo>
                    <a:pt x="122" y="1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07" y="1465"/>
                  </a:lnTo>
                  <a:lnTo>
                    <a:pt x="773" y="2685"/>
                  </a:lnTo>
                  <a:lnTo>
                    <a:pt x="1058" y="3946"/>
                  </a:lnTo>
                  <a:lnTo>
                    <a:pt x="1342" y="5207"/>
                  </a:lnTo>
                  <a:lnTo>
                    <a:pt x="1546" y="6468"/>
                  </a:lnTo>
                  <a:lnTo>
                    <a:pt x="1668" y="7770"/>
                  </a:lnTo>
                  <a:lnTo>
                    <a:pt x="1790" y="9031"/>
                  </a:lnTo>
                  <a:lnTo>
                    <a:pt x="1831" y="10332"/>
                  </a:lnTo>
                  <a:lnTo>
                    <a:pt x="1831" y="10414"/>
                  </a:lnTo>
                  <a:lnTo>
                    <a:pt x="1871" y="10454"/>
                  </a:lnTo>
                  <a:lnTo>
                    <a:pt x="1912" y="10495"/>
                  </a:lnTo>
                  <a:lnTo>
                    <a:pt x="2075" y="10495"/>
                  </a:lnTo>
                  <a:lnTo>
                    <a:pt x="2115" y="10454"/>
                  </a:lnTo>
                  <a:lnTo>
                    <a:pt x="2156" y="10414"/>
                  </a:lnTo>
                  <a:lnTo>
                    <a:pt x="2197" y="10332"/>
                  </a:lnTo>
                  <a:lnTo>
                    <a:pt x="2156" y="9031"/>
                  </a:lnTo>
                  <a:lnTo>
                    <a:pt x="2034" y="7729"/>
                  </a:lnTo>
                  <a:lnTo>
                    <a:pt x="1912" y="6427"/>
                  </a:lnTo>
                  <a:lnTo>
                    <a:pt x="1709" y="5167"/>
                  </a:lnTo>
                  <a:lnTo>
                    <a:pt x="1424" y="3865"/>
                  </a:lnTo>
                  <a:lnTo>
                    <a:pt x="1139" y="2604"/>
                  </a:lnTo>
                  <a:lnTo>
                    <a:pt x="773" y="1384"/>
                  </a:lnTo>
                  <a:lnTo>
                    <a:pt x="366" y="123"/>
                  </a:lnTo>
                  <a:lnTo>
                    <a:pt x="326" y="82"/>
                  </a:lnTo>
                  <a:lnTo>
                    <a:pt x="244" y="4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8588223" y="2120408"/>
              <a:ext cx="430645" cy="586985"/>
            </a:xfrm>
            <a:custGeom>
              <a:avLst/>
              <a:gdLst/>
              <a:ahLst/>
              <a:cxnLst/>
              <a:rect l="l" t="t" r="r" b="b"/>
              <a:pathLst>
                <a:path w="6834" h="9315" extrusionOk="0">
                  <a:moveTo>
                    <a:pt x="1871" y="0"/>
                  </a:moveTo>
                  <a:lnTo>
                    <a:pt x="1749" y="81"/>
                  </a:lnTo>
                  <a:lnTo>
                    <a:pt x="1668" y="244"/>
                  </a:lnTo>
                  <a:lnTo>
                    <a:pt x="1586" y="366"/>
                  </a:lnTo>
                  <a:lnTo>
                    <a:pt x="1546" y="529"/>
                  </a:lnTo>
                  <a:lnTo>
                    <a:pt x="1424" y="1383"/>
                  </a:lnTo>
                  <a:lnTo>
                    <a:pt x="1383" y="2278"/>
                  </a:lnTo>
                  <a:lnTo>
                    <a:pt x="1424" y="3132"/>
                  </a:lnTo>
                  <a:lnTo>
                    <a:pt x="1546" y="3986"/>
                  </a:lnTo>
                  <a:lnTo>
                    <a:pt x="1098" y="1790"/>
                  </a:lnTo>
                  <a:lnTo>
                    <a:pt x="1058" y="1383"/>
                  </a:lnTo>
                  <a:lnTo>
                    <a:pt x="976" y="854"/>
                  </a:lnTo>
                  <a:lnTo>
                    <a:pt x="895" y="570"/>
                  </a:lnTo>
                  <a:lnTo>
                    <a:pt x="773" y="366"/>
                  </a:lnTo>
                  <a:lnTo>
                    <a:pt x="610" y="244"/>
                  </a:lnTo>
                  <a:lnTo>
                    <a:pt x="529" y="203"/>
                  </a:lnTo>
                  <a:lnTo>
                    <a:pt x="407" y="203"/>
                  </a:lnTo>
                  <a:lnTo>
                    <a:pt x="285" y="244"/>
                  </a:lnTo>
                  <a:lnTo>
                    <a:pt x="163" y="325"/>
                  </a:lnTo>
                  <a:lnTo>
                    <a:pt x="81" y="407"/>
                  </a:lnTo>
                  <a:lnTo>
                    <a:pt x="41" y="529"/>
                  </a:lnTo>
                  <a:lnTo>
                    <a:pt x="0" y="814"/>
                  </a:lnTo>
                  <a:lnTo>
                    <a:pt x="0" y="1098"/>
                  </a:lnTo>
                  <a:lnTo>
                    <a:pt x="122" y="3132"/>
                  </a:lnTo>
                  <a:lnTo>
                    <a:pt x="203" y="4149"/>
                  </a:lnTo>
                  <a:lnTo>
                    <a:pt x="366" y="5125"/>
                  </a:lnTo>
                  <a:lnTo>
                    <a:pt x="569" y="6183"/>
                  </a:lnTo>
                  <a:lnTo>
                    <a:pt x="773" y="7200"/>
                  </a:lnTo>
                  <a:lnTo>
                    <a:pt x="1261" y="9234"/>
                  </a:lnTo>
                  <a:lnTo>
                    <a:pt x="1383" y="9274"/>
                  </a:lnTo>
                  <a:lnTo>
                    <a:pt x="1668" y="9315"/>
                  </a:lnTo>
                  <a:lnTo>
                    <a:pt x="4759" y="9315"/>
                  </a:lnTo>
                  <a:lnTo>
                    <a:pt x="5491" y="9193"/>
                  </a:lnTo>
                  <a:lnTo>
                    <a:pt x="6183" y="8989"/>
                  </a:lnTo>
                  <a:lnTo>
                    <a:pt x="6834" y="8705"/>
                  </a:lnTo>
                  <a:lnTo>
                    <a:pt x="6793" y="7688"/>
                  </a:lnTo>
                  <a:lnTo>
                    <a:pt x="6752" y="6630"/>
                  </a:lnTo>
                  <a:lnTo>
                    <a:pt x="6630" y="5573"/>
                  </a:lnTo>
                  <a:lnTo>
                    <a:pt x="6468" y="4556"/>
                  </a:lnTo>
                  <a:lnTo>
                    <a:pt x="6264" y="3498"/>
                  </a:lnTo>
                  <a:lnTo>
                    <a:pt x="5979" y="2481"/>
                  </a:lnTo>
                  <a:lnTo>
                    <a:pt x="5695" y="1505"/>
                  </a:lnTo>
                  <a:lnTo>
                    <a:pt x="5369" y="488"/>
                  </a:lnTo>
                  <a:lnTo>
                    <a:pt x="5288" y="366"/>
                  </a:lnTo>
                  <a:lnTo>
                    <a:pt x="5207" y="244"/>
                  </a:lnTo>
                  <a:lnTo>
                    <a:pt x="5125" y="163"/>
                  </a:lnTo>
                  <a:lnTo>
                    <a:pt x="5003" y="163"/>
                  </a:lnTo>
                  <a:lnTo>
                    <a:pt x="4881" y="203"/>
                  </a:lnTo>
                  <a:lnTo>
                    <a:pt x="4840" y="285"/>
                  </a:lnTo>
                  <a:lnTo>
                    <a:pt x="4759" y="488"/>
                  </a:lnTo>
                  <a:lnTo>
                    <a:pt x="4637" y="1342"/>
                  </a:lnTo>
                  <a:lnTo>
                    <a:pt x="4515" y="2156"/>
                  </a:lnTo>
                  <a:lnTo>
                    <a:pt x="4474" y="3010"/>
                  </a:lnTo>
                  <a:lnTo>
                    <a:pt x="4515" y="3824"/>
                  </a:lnTo>
                  <a:lnTo>
                    <a:pt x="4515" y="3824"/>
                  </a:lnTo>
                  <a:lnTo>
                    <a:pt x="4149" y="854"/>
                  </a:lnTo>
                  <a:lnTo>
                    <a:pt x="4108" y="651"/>
                  </a:lnTo>
                  <a:lnTo>
                    <a:pt x="4027" y="447"/>
                  </a:lnTo>
                  <a:lnTo>
                    <a:pt x="3946" y="366"/>
                  </a:lnTo>
                  <a:lnTo>
                    <a:pt x="3864" y="285"/>
                  </a:lnTo>
                  <a:lnTo>
                    <a:pt x="3742" y="244"/>
                  </a:lnTo>
                  <a:lnTo>
                    <a:pt x="3620" y="285"/>
                  </a:lnTo>
                  <a:lnTo>
                    <a:pt x="3539" y="325"/>
                  </a:lnTo>
                  <a:lnTo>
                    <a:pt x="3498" y="407"/>
                  </a:lnTo>
                  <a:lnTo>
                    <a:pt x="3376" y="610"/>
                  </a:lnTo>
                  <a:lnTo>
                    <a:pt x="3254" y="1017"/>
                  </a:lnTo>
                  <a:lnTo>
                    <a:pt x="3132" y="1464"/>
                  </a:lnTo>
                  <a:lnTo>
                    <a:pt x="3051" y="1912"/>
                  </a:lnTo>
                  <a:lnTo>
                    <a:pt x="3010" y="2359"/>
                  </a:lnTo>
                  <a:lnTo>
                    <a:pt x="2969" y="2807"/>
                  </a:lnTo>
                  <a:lnTo>
                    <a:pt x="2969" y="3254"/>
                  </a:lnTo>
                  <a:lnTo>
                    <a:pt x="2969" y="3702"/>
                  </a:lnTo>
                  <a:lnTo>
                    <a:pt x="3010" y="4149"/>
                  </a:lnTo>
                  <a:lnTo>
                    <a:pt x="2522" y="773"/>
                  </a:lnTo>
                  <a:lnTo>
                    <a:pt x="2481" y="488"/>
                  </a:lnTo>
                  <a:lnTo>
                    <a:pt x="2441" y="325"/>
                  </a:lnTo>
                  <a:lnTo>
                    <a:pt x="2359" y="203"/>
                  </a:lnTo>
                  <a:lnTo>
                    <a:pt x="2278" y="122"/>
                  </a:lnTo>
                  <a:lnTo>
                    <a:pt x="2156" y="41"/>
                  </a:lnTo>
                  <a:lnTo>
                    <a:pt x="2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8575367" y="2107553"/>
              <a:ext cx="456292" cy="612695"/>
            </a:xfrm>
            <a:custGeom>
              <a:avLst/>
              <a:gdLst/>
              <a:ahLst/>
              <a:cxnLst/>
              <a:rect l="l" t="t" r="r" b="b"/>
              <a:pathLst>
                <a:path w="7241" h="9723" extrusionOk="0">
                  <a:moveTo>
                    <a:pt x="2238" y="407"/>
                  </a:moveTo>
                  <a:lnTo>
                    <a:pt x="2360" y="448"/>
                  </a:lnTo>
                  <a:lnTo>
                    <a:pt x="2441" y="529"/>
                  </a:lnTo>
                  <a:lnTo>
                    <a:pt x="2523" y="774"/>
                  </a:lnTo>
                  <a:lnTo>
                    <a:pt x="2563" y="1018"/>
                  </a:lnTo>
                  <a:lnTo>
                    <a:pt x="2563" y="1221"/>
                  </a:lnTo>
                  <a:lnTo>
                    <a:pt x="2726" y="2279"/>
                  </a:lnTo>
                  <a:lnTo>
                    <a:pt x="3051" y="4394"/>
                  </a:lnTo>
                  <a:lnTo>
                    <a:pt x="3051" y="4434"/>
                  </a:lnTo>
                  <a:lnTo>
                    <a:pt x="3133" y="4516"/>
                  </a:lnTo>
                  <a:lnTo>
                    <a:pt x="3255" y="4516"/>
                  </a:lnTo>
                  <a:lnTo>
                    <a:pt x="3377" y="4475"/>
                  </a:lnTo>
                  <a:lnTo>
                    <a:pt x="3377" y="4394"/>
                  </a:lnTo>
                  <a:lnTo>
                    <a:pt x="3417" y="4353"/>
                  </a:lnTo>
                  <a:lnTo>
                    <a:pt x="3410" y="4273"/>
                  </a:lnTo>
                  <a:lnTo>
                    <a:pt x="3410" y="4273"/>
                  </a:lnTo>
                  <a:lnTo>
                    <a:pt x="3417" y="4272"/>
                  </a:lnTo>
                  <a:lnTo>
                    <a:pt x="3399" y="4154"/>
                  </a:lnTo>
                  <a:lnTo>
                    <a:pt x="3336" y="3458"/>
                  </a:lnTo>
                  <a:lnTo>
                    <a:pt x="3336" y="3011"/>
                  </a:lnTo>
                  <a:lnTo>
                    <a:pt x="3377" y="2563"/>
                  </a:lnTo>
                  <a:lnTo>
                    <a:pt x="3417" y="2116"/>
                  </a:lnTo>
                  <a:lnTo>
                    <a:pt x="3499" y="1668"/>
                  </a:lnTo>
                  <a:lnTo>
                    <a:pt x="3621" y="1221"/>
                  </a:lnTo>
                  <a:lnTo>
                    <a:pt x="3784" y="814"/>
                  </a:lnTo>
                  <a:lnTo>
                    <a:pt x="3824" y="733"/>
                  </a:lnTo>
                  <a:lnTo>
                    <a:pt x="3906" y="651"/>
                  </a:lnTo>
                  <a:lnTo>
                    <a:pt x="3987" y="692"/>
                  </a:lnTo>
                  <a:lnTo>
                    <a:pt x="4068" y="774"/>
                  </a:lnTo>
                  <a:lnTo>
                    <a:pt x="4150" y="977"/>
                  </a:lnTo>
                  <a:lnTo>
                    <a:pt x="4190" y="1221"/>
                  </a:lnTo>
                  <a:lnTo>
                    <a:pt x="4312" y="2157"/>
                  </a:lnTo>
                  <a:lnTo>
                    <a:pt x="4516" y="4028"/>
                  </a:lnTo>
                  <a:lnTo>
                    <a:pt x="4556" y="4109"/>
                  </a:lnTo>
                  <a:lnTo>
                    <a:pt x="4597" y="4150"/>
                  </a:lnTo>
                  <a:lnTo>
                    <a:pt x="4719" y="4231"/>
                  </a:lnTo>
                  <a:lnTo>
                    <a:pt x="4800" y="4190"/>
                  </a:lnTo>
                  <a:lnTo>
                    <a:pt x="4841" y="4150"/>
                  </a:lnTo>
                  <a:lnTo>
                    <a:pt x="4882" y="4109"/>
                  </a:lnTo>
                  <a:lnTo>
                    <a:pt x="4882" y="4028"/>
                  </a:lnTo>
                  <a:lnTo>
                    <a:pt x="4882" y="3417"/>
                  </a:lnTo>
                  <a:lnTo>
                    <a:pt x="4882" y="2807"/>
                  </a:lnTo>
                  <a:lnTo>
                    <a:pt x="4922" y="2197"/>
                  </a:lnTo>
                  <a:lnTo>
                    <a:pt x="5004" y="1587"/>
                  </a:lnTo>
                  <a:lnTo>
                    <a:pt x="5085" y="1018"/>
                  </a:lnTo>
                  <a:lnTo>
                    <a:pt x="5166" y="692"/>
                  </a:lnTo>
                  <a:lnTo>
                    <a:pt x="5207" y="611"/>
                  </a:lnTo>
                  <a:lnTo>
                    <a:pt x="5248" y="570"/>
                  </a:lnTo>
                  <a:lnTo>
                    <a:pt x="5329" y="651"/>
                  </a:lnTo>
                  <a:lnTo>
                    <a:pt x="5411" y="774"/>
                  </a:lnTo>
                  <a:lnTo>
                    <a:pt x="5492" y="1018"/>
                  </a:lnTo>
                  <a:lnTo>
                    <a:pt x="5695" y="1628"/>
                  </a:lnTo>
                  <a:lnTo>
                    <a:pt x="6021" y="2767"/>
                  </a:lnTo>
                  <a:lnTo>
                    <a:pt x="6305" y="3906"/>
                  </a:lnTo>
                  <a:lnTo>
                    <a:pt x="6549" y="5085"/>
                  </a:lnTo>
                  <a:lnTo>
                    <a:pt x="6712" y="6265"/>
                  </a:lnTo>
                  <a:lnTo>
                    <a:pt x="6834" y="7566"/>
                  </a:lnTo>
                  <a:lnTo>
                    <a:pt x="6834" y="8830"/>
                  </a:lnTo>
                  <a:lnTo>
                    <a:pt x="6834" y="8830"/>
                  </a:lnTo>
                  <a:lnTo>
                    <a:pt x="6387" y="8990"/>
                  </a:lnTo>
                  <a:lnTo>
                    <a:pt x="5817" y="9153"/>
                  </a:lnTo>
                  <a:lnTo>
                    <a:pt x="5248" y="9275"/>
                  </a:lnTo>
                  <a:lnTo>
                    <a:pt x="4678" y="9356"/>
                  </a:lnTo>
                  <a:lnTo>
                    <a:pt x="2360" y="9356"/>
                  </a:lnTo>
                  <a:lnTo>
                    <a:pt x="1790" y="9315"/>
                  </a:lnTo>
                  <a:lnTo>
                    <a:pt x="1668" y="9315"/>
                  </a:lnTo>
                  <a:lnTo>
                    <a:pt x="1628" y="9302"/>
                  </a:lnTo>
                  <a:lnTo>
                    <a:pt x="1628" y="9275"/>
                  </a:lnTo>
                  <a:lnTo>
                    <a:pt x="1587" y="9112"/>
                  </a:lnTo>
                  <a:lnTo>
                    <a:pt x="1506" y="8827"/>
                  </a:lnTo>
                  <a:lnTo>
                    <a:pt x="1384" y="8217"/>
                  </a:lnTo>
                  <a:lnTo>
                    <a:pt x="1099" y="7038"/>
                  </a:lnTo>
                  <a:lnTo>
                    <a:pt x="855" y="5858"/>
                  </a:lnTo>
                  <a:lnTo>
                    <a:pt x="733" y="5248"/>
                  </a:lnTo>
                  <a:lnTo>
                    <a:pt x="651" y="4638"/>
                  </a:lnTo>
                  <a:lnTo>
                    <a:pt x="529" y="3458"/>
                  </a:lnTo>
                  <a:lnTo>
                    <a:pt x="448" y="2279"/>
                  </a:lnTo>
                  <a:lnTo>
                    <a:pt x="407" y="1668"/>
                  </a:lnTo>
                  <a:lnTo>
                    <a:pt x="367" y="1099"/>
                  </a:lnTo>
                  <a:lnTo>
                    <a:pt x="407" y="936"/>
                  </a:lnTo>
                  <a:lnTo>
                    <a:pt x="489" y="733"/>
                  </a:lnTo>
                  <a:lnTo>
                    <a:pt x="529" y="651"/>
                  </a:lnTo>
                  <a:lnTo>
                    <a:pt x="611" y="570"/>
                  </a:lnTo>
                  <a:lnTo>
                    <a:pt x="692" y="570"/>
                  </a:lnTo>
                  <a:lnTo>
                    <a:pt x="773" y="611"/>
                  </a:lnTo>
                  <a:lnTo>
                    <a:pt x="855" y="733"/>
                  </a:lnTo>
                  <a:lnTo>
                    <a:pt x="936" y="896"/>
                  </a:lnTo>
                  <a:lnTo>
                    <a:pt x="1018" y="1221"/>
                  </a:lnTo>
                  <a:lnTo>
                    <a:pt x="1099" y="1872"/>
                  </a:lnTo>
                  <a:lnTo>
                    <a:pt x="1180" y="2441"/>
                  </a:lnTo>
                  <a:lnTo>
                    <a:pt x="1302" y="3051"/>
                  </a:lnTo>
                  <a:lnTo>
                    <a:pt x="1546" y="4231"/>
                  </a:lnTo>
                  <a:lnTo>
                    <a:pt x="1587" y="4312"/>
                  </a:lnTo>
                  <a:lnTo>
                    <a:pt x="1628" y="4353"/>
                  </a:lnTo>
                  <a:lnTo>
                    <a:pt x="1709" y="4394"/>
                  </a:lnTo>
                  <a:lnTo>
                    <a:pt x="1790" y="4353"/>
                  </a:lnTo>
                  <a:lnTo>
                    <a:pt x="1872" y="4312"/>
                  </a:lnTo>
                  <a:lnTo>
                    <a:pt x="1912" y="4231"/>
                  </a:lnTo>
                  <a:lnTo>
                    <a:pt x="1912" y="4150"/>
                  </a:lnTo>
                  <a:lnTo>
                    <a:pt x="1831" y="3621"/>
                  </a:lnTo>
                  <a:lnTo>
                    <a:pt x="1790" y="3133"/>
                  </a:lnTo>
                  <a:lnTo>
                    <a:pt x="1750" y="2604"/>
                  </a:lnTo>
                  <a:lnTo>
                    <a:pt x="1790" y="2075"/>
                  </a:lnTo>
                  <a:lnTo>
                    <a:pt x="1790" y="1709"/>
                  </a:lnTo>
                  <a:lnTo>
                    <a:pt x="1872" y="1099"/>
                  </a:lnTo>
                  <a:lnTo>
                    <a:pt x="1912" y="814"/>
                  </a:lnTo>
                  <a:lnTo>
                    <a:pt x="1994" y="570"/>
                  </a:lnTo>
                  <a:lnTo>
                    <a:pt x="2116" y="448"/>
                  </a:lnTo>
                  <a:lnTo>
                    <a:pt x="2197" y="407"/>
                  </a:lnTo>
                  <a:close/>
                  <a:moveTo>
                    <a:pt x="2278" y="1"/>
                  </a:moveTo>
                  <a:lnTo>
                    <a:pt x="2116" y="41"/>
                  </a:lnTo>
                  <a:lnTo>
                    <a:pt x="1912" y="82"/>
                  </a:lnTo>
                  <a:lnTo>
                    <a:pt x="1790" y="204"/>
                  </a:lnTo>
                  <a:lnTo>
                    <a:pt x="1668" y="407"/>
                  </a:lnTo>
                  <a:lnTo>
                    <a:pt x="1587" y="570"/>
                  </a:lnTo>
                  <a:lnTo>
                    <a:pt x="1506" y="1140"/>
                  </a:lnTo>
                  <a:lnTo>
                    <a:pt x="1441" y="1590"/>
                  </a:lnTo>
                  <a:lnTo>
                    <a:pt x="1384" y="1099"/>
                  </a:lnTo>
                  <a:lnTo>
                    <a:pt x="1262" y="774"/>
                  </a:lnTo>
                  <a:lnTo>
                    <a:pt x="1140" y="489"/>
                  </a:lnTo>
                  <a:lnTo>
                    <a:pt x="977" y="326"/>
                  </a:lnTo>
                  <a:lnTo>
                    <a:pt x="814" y="245"/>
                  </a:lnTo>
                  <a:lnTo>
                    <a:pt x="651" y="204"/>
                  </a:lnTo>
                  <a:lnTo>
                    <a:pt x="489" y="245"/>
                  </a:lnTo>
                  <a:lnTo>
                    <a:pt x="326" y="326"/>
                  </a:lnTo>
                  <a:lnTo>
                    <a:pt x="204" y="448"/>
                  </a:lnTo>
                  <a:lnTo>
                    <a:pt x="123" y="611"/>
                  </a:lnTo>
                  <a:lnTo>
                    <a:pt x="41" y="774"/>
                  </a:lnTo>
                  <a:lnTo>
                    <a:pt x="1" y="1099"/>
                  </a:lnTo>
                  <a:lnTo>
                    <a:pt x="1" y="1424"/>
                  </a:lnTo>
                  <a:lnTo>
                    <a:pt x="82" y="2034"/>
                  </a:lnTo>
                  <a:lnTo>
                    <a:pt x="163" y="3417"/>
                  </a:lnTo>
                  <a:lnTo>
                    <a:pt x="285" y="4760"/>
                  </a:lnTo>
                  <a:lnTo>
                    <a:pt x="367" y="5411"/>
                  </a:lnTo>
                  <a:lnTo>
                    <a:pt x="489" y="6061"/>
                  </a:lnTo>
                  <a:lnTo>
                    <a:pt x="814" y="7404"/>
                  </a:lnTo>
                  <a:lnTo>
                    <a:pt x="1140" y="8746"/>
                  </a:lnTo>
                  <a:lnTo>
                    <a:pt x="1262" y="9438"/>
                  </a:lnTo>
                  <a:lnTo>
                    <a:pt x="1302" y="9560"/>
                  </a:lnTo>
                  <a:lnTo>
                    <a:pt x="1424" y="9641"/>
                  </a:lnTo>
                  <a:lnTo>
                    <a:pt x="1587" y="9682"/>
                  </a:lnTo>
                  <a:lnTo>
                    <a:pt x="1750" y="9682"/>
                  </a:lnTo>
                  <a:lnTo>
                    <a:pt x="2441" y="9722"/>
                  </a:lnTo>
                  <a:lnTo>
                    <a:pt x="4353" y="9722"/>
                  </a:lnTo>
                  <a:lnTo>
                    <a:pt x="5044" y="9682"/>
                  </a:lnTo>
                  <a:lnTo>
                    <a:pt x="5777" y="9560"/>
                  </a:lnTo>
                  <a:lnTo>
                    <a:pt x="6468" y="9356"/>
                  </a:lnTo>
                  <a:lnTo>
                    <a:pt x="7026" y="9112"/>
                  </a:lnTo>
                  <a:lnTo>
                    <a:pt x="7119" y="9112"/>
                  </a:lnTo>
                  <a:lnTo>
                    <a:pt x="7160" y="9071"/>
                  </a:lnTo>
                  <a:lnTo>
                    <a:pt x="7173" y="9044"/>
                  </a:lnTo>
                  <a:lnTo>
                    <a:pt x="7173" y="9044"/>
                  </a:lnTo>
                  <a:lnTo>
                    <a:pt x="7200" y="9031"/>
                  </a:lnTo>
                  <a:lnTo>
                    <a:pt x="7241" y="8990"/>
                  </a:lnTo>
                  <a:lnTo>
                    <a:pt x="7241" y="8909"/>
                  </a:lnTo>
                  <a:lnTo>
                    <a:pt x="7200" y="7566"/>
                  </a:lnTo>
                  <a:lnTo>
                    <a:pt x="7078" y="6183"/>
                  </a:lnTo>
                  <a:lnTo>
                    <a:pt x="6875" y="4841"/>
                  </a:lnTo>
                  <a:lnTo>
                    <a:pt x="6590" y="3499"/>
                  </a:lnTo>
                  <a:lnTo>
                    <a:pt x="6265" y="2197"/>
                  </a:lnTo>
                  <a:lnTo>
                    <a:pt x="5817" y="896"/>
                  </a:lnTo>
                  <a:lnTo>
                    <a:pt x="5736" y="692"/>
                  </a:lnTo>
                  <a:lnTo>
                    <a:pt x="5614" y="448"/>
                  </a:lnTo>
                  <a:lnTo>
                    <a:pt x="5573" y="326"/>
                  </a:lnTo>
                  <a:lnTo>
                    <a:pt x="5492" y="245"/>
                  </a:lnTo>
                  <a:lnTo>
                    <a:pt x="5370" y="204"/>
                  </a:lnTo>
                  <a:lnTo>
                    <a:pt x="5126" y="204"/>
                  </a:lnTo>
                  <a:lnTo>
                    <a:pt x="5004" y="245"/>
                  </a:lnTo>
                  <a:lnTo>
                    <a:pt x="4922" y="326"/>
                  </a:lnTo>
                  <a:lnTo>
                    <a:pt x="4882" y="448"/>
                  </a:lnTo>
                  <a:lnTo>
                    <a:pt x="4800" y="692"/>
                  </a:lnTo>
                  <a:lnTo>
                    <a:pt x="4760" y="896"/>
                  </a:lnTo>
                  <a:lnTo>
                    <a:pt x="4638" y="1668"/>
                  </a:lnTo>
                  <a:lnTo>
                    <a:pt x="4621" y="1832"/>
                  </a:lnTo>
                  <a:lnTo>
                    <a:pt x="4597" y="1628"/>
                  </a:lnTo>
                  <a:lnTo>
                    <a:pt x="4556" y="1099"/>
                  </a:lnTo>
                  <a:lnTo>
                    <a:pt x="4516" y="855"/>
                  </a:lnTo>
                  <a:lnTo>
                    <a:pt x="4434" y="611"/>
                  </a:lnTo>
                  <a:lnTo>
                    <a:pt x="4312" y="448"/>
                  </a:lnTo>
                  <a:lnTo>
                    <a:pt x="4150" y="326"/>
                  </a:lnTo>
                  <a:lnTo>
                    <a:pt x="3987" y="285"/>
                  </a:lnTo>
                  <a:lnTo>
                    <a:pt x="3784" y="326"/>
                  </a:lnTo>
                  <a:lnTo>
                    <a:pt x="3661" y="367"/>
                  </a:lnTo>
                  <a:lnTo>
                    <a:pt x="3580" y="407"/>
                  </a:lnTo>
                  <a:lnTo>
                    <a:pt x="3458" y="611"/>
                  </a:lnTo>
                  <a:lnTo>
                    <a:pt x="3377" y="814"/>
                  </a:lnTo>
                  <a:lnTo>
                    <a:pt x="3336" y="1018"/>
                  </a:lnTo>
                  <a:lnTo>
                    <a:pt x="3173" y="1546"/>
                  </a:lnTo>
                  <a:lnTo>
                    <a:pt x="3092" y="2075"/>
                  </a:lnTo>
                  <a:lnTo>
                    <a:pt x="3086" y="2117"/>
                  </a:lnTo>
                  <a:lnTo>
                    <a:pt x="3011" y="1628"/>
                  </a:lnTo>
                  <a:lnTo>
                    <a:pt x="2970" y="1140"/>
                  </a:lnTo>
                  <a:lnTo>
                    <a:pt x="2889" y="896"/>
                  </a:lnTo>
                  <a:lnTo>
                    <a:pt x="2848" y="611"/>
                  </a:lnTo>
                  <a:lnTo>
                    <a:pt x="2726" y="367"/>
                  </a:lnTo>
                  <a:lnTo>
                    <a:pt x="2604" y="163"/>
                  </a:lnTo>
                  <a:lnTo>
                    <a:pt x="2482" y="82"/>
                  </a:lnTo>
                  <a:lnTo>
                    <a:pt x="2401" y="41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9036763" y="3171309"/>
              <a:ext cx="2647" cy="63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8647142" y="2625347"/>
              <a:ext cx="417852" cy="556233"/>
            </a:xfrm>
            <a:custGeom>
              <a:avLst/>
              <a:gdLst/>
              <a:ahLst/>
              <a:cxnLst/>
              <a:rect l="l" t="t" r="r" b="b"/>
              <a:pathLst>
                <a:path w="6631" h="8827" extrusionOk="0">
                  <a:moveTo>
                    <a:pt x="5939" y="0"/>
                  </a:moveTo>
                  <a:lnTo>
                    <a:pt x="4475" y="163"/>
                  </a:lnTo>
                  <a:lnTo>
                    <a:pt x="3051" y="326"/>
                  </a:lnTo>
                  <a:lnTo>
                    <a:pt x="1628" y="448"/>
                  </a:lnTo>
                  <a:lnTo>
                    <a:pt x="163" y="529"/>
                  </a:lnTo>
                  <a:lnTo>
                    <a:pt x="82" y="570"/>
                  </a:lnTo>
                  <a:lnTo>
                    <a:pt x="1" y="651"/>
                  </a:lnTo>
                  <a:lnTo>
                    <a:pt x="1" y="732"/>
                  </a:lnTo>
                  <a:lnTo>
                    <a:pt x="41" y="854"/>
                  </a:lnTo>
                  <a:lnTo>
                    <a:pt x="82" y="1017"/>
                  </a:lnTo>
                  <a:lnTo>
                    <a:pt x="123" y="1424"/>
                  </a:lnTo>
                  <a:lnTo>
                    <a:pt x="245" y="2848"/>
                  </a:lnTo>
                  <a:lnTo>
                    <a:pt x="367" y="6468"/>
                  </a:lnTo>
                  <a:lnTo>
                    <a:pt x="448" y="7891"/>
                  </a:lnTo>
                  <a:lnTo>
                    <a:pt x="448" y="8339"/>
                  </a:lnTo>
                  <a:lnTo>
                    <a:pt x="489" y="8502"/>
                  </a:lnTo>
                  <a:lnTo>
                    <a:pt x="529" y="8664"/>
                  </a:lnTo>
                  <a:lnTo>
                    <a:pt x="611" y="8746"/>
                  </a:lnTo>
                  <a:lnTo>
                    <a:pt x="692" y="8786"/>
                  </a:lnTo>
                  <a:lnTo>
                    <a:pt x="895" y="8827"/>
                  </a:lnTo>
                  <a:lnTo>
                    <a:pt x="3417" y="8827"/>
                  </a:lnTo>
                  <a:lnTo>
                    <a:pt x="4027" y="8786"/>
                  </a:lnTo>
                  <a:lnTo>
                    <a:pt x="4597" y="8746"/>
                  </a:lnTo>
                  <a:lnTo>
                    <a:pt x="5533" y="8664"/>
                  </a:lnTo>
                  <a:lnTo>
                    <a:pt x="6224" y="8664"/>
                  </a:lnTo>
                  <a:lnTo>
                    <a:pt x="6305" y="8705"/>
                  </a:lnTo>
                  <a:lnTo>
                    <a:pt x="6387" y="8705"/>
                  </a:lnTo>
                  <a:lnTo>
                    <a:pt x="6468" y="8664"/>
                  </a:lnTo>
                  <a:lnTo>
                    <a:pt x="6549" y="8542"/>
                  </a:lnTo>
                  <a:lnTo>
                    <a:pt x="6590" y="7688"/>
                  </a:lnTo>
                  <a:lnTo>
                    <a:pt x="6631" y="6752"/>
                  </a:lnTo>
                  <a:lnTo>
                    <a:pt x="6631" y="5817"/>
                  </a:lnTo>
                  <a:lnTo>
                    <a:pt x="6590" y="4841"/>
                  </a:lnTo>
                  <a:lnTo>
                    <a:pt x="6509" y="3905"/>
                  </a:lnTo>
                  <a:lnTo>
                    <a:pt x="6346" y="2034"/>
                  </a:lnTo>
                  <a:lnTo>
                    <a:pt x="6102" y="122"/>
                  </a:lnTo>
                  <a:lnTo>
                    <a:pt x="6021" y="41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8649725" y="2679162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8654829" y="2694538"/>
              <a:ext cx="387101" cy="84629"/>
            </a:xfrm>
            <a:custGeom>
              <a:avLst/>
              <a:gdLst/>
              <a:ahLst/>
              <a:cxnLst/>
              <a:rect l="l" t="t" r="r" b="b"/>
              <a:pathLst>
                <a:path w="6143" h="1343" extrusionOk="0">
                  <a:moveTo>
                    <a:pt x="5939" y="0"/>
                  </a:moveTo>
                  <a:lnTo>
                    <a:pt x="4475" y="326"/>
                  </a:lnTo>
                  <a:lnTo>
                    <a:pt x="3051" y="611"/>
                  </a:lnTo>
                  <a:lnTo>
                    <a:pt x="1628" y="814"/>
                  </a:lnTo>
                  <a:lnTo>
                    <a:pt x="163" y="977"/>
                  </a:lnTo>
                  <a:lnTo>
                    <a:pt x="82" y="977"/>
                  </a:lnTo>
                  <a:lnTo>
                    <a:pt x="41" y="1058"/>
                  </a:lnTo>
                  <a:lnTo>
                    <a:pt x="1" y="1180"/>
                  </a:lnTo>
                  <a:lnTo>
                    <a:pt x="1" y="1221"/>
                  </a:lnTo>
                  <a:lnTo>
                    <a:pt x="41" y="1302"/>
                  </a:lnTo>
                  <a:lnTo>
                    <a:pt x="82" y="1343"/>
                  </a:lnTo>
                  <a:lnTo>
                    <a:pt x="163" y="1343"/>
                  </a:lnTo>
                  <a:lnTo>
                    <a:pt x="1628" y="1180"/>
                  </a:lnTo>
                  <a:lnTo>
                    <a:pt x="3092" y="977"/>
                  </a:lnTo>
                  <a:lnTo>
                    <a:pt x="4556" y="692"/>
                  </a:lnTo>
                  <a:lnTo>
                    <a:pt x="6021" y="367"/>
                  </a:lnTo>
                  <a:lnTo>
                    <a:pt x="6102" y="326"/>
                  </a:lnTo>
                  <a:lnTo>
                    <a:pt x="6143" y="285"/>
                  </a:lnTo>
                  <a:lnTo>
                    <a:pt x="6143" y="204"/>
                  </a:lnTo>
                  <a:lnTo>
                    <a:pt x="6143" y="163"/>
                  </a:lnTo>
                  <a:lnTo>
                    <a:pt x="6102" y="82"/>
                  </a:lnTo>
                  <a:lnTo>
                    <a:pt x="6061" y="41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8062740" y="2035779"/>
              <a:ext cx="215385" cy="77004"/>
            </a:xfrm>
            <a:custGeom>
              <a:avLst/>
              <a:gdLst/>
              <a:ahLst/>
              <a:cxnLst/>
              <a:rect l="l" t="t" r="r" b="b"/>
              <a:pathLst>
                <a:path w="3418" h="1222" extrusionOk="0">
                  <a:moveTo>
                    <a:pt x="1994" y="1"/>
                  </a:moveTo>
                  <a:lnTo>
                    <a:pt x="1546" y="82"/>
                  </a:lnTo>
                  <a:lnTo>
                    <a:pt x="1139" y="204"/>
                  </a:lnTo>
                  <a:lnTo>
                    <a:pt x="733" y="408"/>
                  </a:lnTo>
                  <a:lnTo>
                    <a:pt x="366" y="611"/>
                  </a:lnTo>
                  <a:lnTo>
                    <a:pt x="41" y="936"/>
                  </a:lnTo>
                  <a:lnTo>
                    <a:pt x="0" y="977"/>
                  </a:lnTo>
                  <a:lnTo>
                    <a:pt x="0" y="1058"/>
                  </a:lnTo>
                  <a:lnTo>
                    <a:pt x="0" y="1140"/>
                  </a:lnTo>
                  <a:lnTo>
                    <a:pt x="41" y="1180"/>
                  </a:lnTo>
                  <a:lnTo>
                    <a:pt x="122" y="1221"/>
                  </a:lnTo>
                  <a:lnTo>
                    <a:pt x="244" y="1221"/>
                  </a:lnTo>
                  <a:lnTo>
                    <a:pt x="285" y="1180"/>
                  </a:lnTo>
                  <a:lnTo>
                    <a:pt x="611" y="936"/>
                  </a:lnTo>
                  <a:lnTo>
                    <a:pt x="936" y="692"/>
                  </a:lnTo>
                  <a:lnTo>
                    <a:pt x="1302" y="570"/>
                  </a:lnTo>
                  <a:lnTo>
                    <a:pt x="1668" y="448"/>
                  </a:lnTo>
                  <a:lnTo>
                    <a:pt x="2034" y="408"/>
                  </a:lnTo>
                  <a:lnTo>
                    <a:pt x="2441" y="408"/>
                  </a:lnTo>
                  <a:lnTo>
                    <a:pt x="2807" y="448"/>
                  </a:lnTo>
                  <a:lnTo>
                    <a:pt x="3214" y="570"/>
                  </a:lnTo>
                  <a:lnTo>
                    <a:pt x="3295" y="570"/>
                  </a:lnTo>
                  <a:lnTo>
                    <a:pt x="3336" y="530"/>
                  </a:lnTo>
                  <a:lnTo>
                    <a:pt x="3377" y="489"/>
                  </a:lnTo>
                  <a:lnTo>
                    <a:pt x="3417" y="448"/>
                  </a:lnTo>
                  <a:lnTo>
                    <a:pt x="3417" y="285"/>
                  </a:lnTo>
                  <a:lnTo>
                    <a:pt x="3377" y="245"/>
                  </a:lnTo>
                  <a:lnTo>
                    <a:pt x="3295" y="204"/>
                  </a:lnTo>
                  <a:lnTo>
                    <a:pt x="2888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7867961" y="1594926"/>
              <a:ext cx="30814" cy="33398"/>
            </a:xfrm>
            <a:custGeom>
              <a:avLst/>
              <a:gdLst/>
              <a:ahLst/>
              <a:cxnLst/>
              <a:rect l="l" t="t" r="r" b="b"/>
              <a:pathLst>
                <a:path w="489" h="530" extrusionOk="0">
                  <a:moveTo>
                    <a:pt x="203" y="0"/>
                  </a:moveTo>
                  <a:lnTo>
                    <a:pt x="81" y="41"/>
                  </a:lnTo>
                  <a:lnTo>
                    <a:pt x="41" y="122"/>
                  </a:lnTo>
                  <a:lnTo>
                    <a:pt x="0" y="245"/>
                  </a:lnTo>
                  <a:lnTo>
                    <a:pt x="0" y="285"/>
                  </a:lnTo>
                  <a:lnTo>
                    <a:pt x="41" y="407"/>
                  </a:lnTo>
                  <a:lnTo>
                    <a:pt x="81" y="489"/>
                  </a:lnTo>
                  <a:lnTo>
                    <a:pt x="163" y="529"/>
                  </a:lnTo>
                  <a:lnTo>
                    <a:pt x="325" y="529"/>
                  </a:lnTo>
                  <a:lnTo>
                    <a:pt x="447" y="489"/>
                  </a:lnTo>
                  <a:lnTo>
                    <a:pt x="488" y="407"/>
                  </a:lnTo>
                  <a:lnTo>
                    <a:pt x="488" y="285"/>
                  </a:lnTo>
                  <a:lnTo>
                    <a:pt x="488" y="245"/>
                  </a:lnTo>
                  <a:lnTo>
                    <a:pt x="488" y="122"/>
                  </a:lnTo>
                  <a:lnTo>
                    <a:pt x="447" y="41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8180641" y="1556487"/>
              <a:ext cx="28231" cy="30814"/>
            </a:xfrm>
            <a:custGeom>
              <a:avLst/>
              <a:gdLst/>
              <a:ahLst/>
              <a:cxnLst/>
              <a:rect l="l" t="t" r="r" b="b"/>
              <a:pathLst>
                <a:path w="448" h="489" extrusionOk="0">
                  <a:moveTo>
                    <a:pt x="123" y="0"/>
                  </a:moveTo>
                  <a:lnTo>
                    <a:pt x="41" y="82"/>
                  </a:lnTo>
                  <a:lnTo>
                    <a:pt x="0" y="122"/>
                  </a:lnTo>
                  <a:lnTo>
                    <a:pt x="0" y="244"/>
                  </a:lnTo>
                  <a:lnTo>
                    <a:pt x="0" y="326"/>
                  </a:lnTo>
                  <a:lnTo>
                    <a:pt x="41" y="407"/>
                  </a:lnTo>
                  <a:lnTo>
                    <a:pt x="123" y="448"/>
                  </a:lnTo>
                  <a:lnTo>
                    <a:pt x="204" y="488"/>
                  </a:lnTo>
                  <a:lnTo>
                    <a:pt x="326" y="448"/>
                  </a:lnTo>
                  <a:lnTo>
                    <a:pt x="407" y="407"/>
                  </a:lnTo>
                  <a:lnTo>
                    <a:pt x="448" y="326"/>
                  </a:lnTo>
                  <a:lnTo>
                    <a:pt x="448" y="244"/>
                  </a:lnTo>
                  <a:lnTo>
                    <a:pt x="448" y="122"/>
                  </a:lnTo>
                  <a:lnTo>
                    <a:pt x="407" y="8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7867961" y="1700035"/>
              <a:ext cx="74358" cy="74358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936" y="0"/>
                  </a:moveTo>
                  <a:lnTo>
                    <a:pt x="895" y="41"/>
                  </a:lnTo>
                  <a:lnTo>
                    <a:pt x="814" y="82"/>
                  </a:lnTo>
                  <a:lnTo>
                    <a:pt x="691" y="326"/>
                  </a:lnTo>
                  <a:lnTo>
                    <a:pt x="651" y="366"/>
                  </a:lnTo>
                  <a:lnTo>
                    <a:pt x="610" y="407"/>
                  </a:lnTo>
                  <a:lnTo>
                    <a:pt x="529" y="529"/>
                  </a:lnTo>
                  <a:lnTo>
                    <a:pt x="407" y="610"/>
                  </a:lnTo>
                  <a:lnTo>
                    <a:pt x="366" y="651"/>
                  </a:lnTo>
                  <a:lnTo>
                    <a:pt x="325" y="692"/>
                  </a:lnTo>
                  <a:lnTo>
                    <a:pt x="81" y="854"/>
                  </a:lnTo>
                  <a:lnTo>
                    <a:pt x="41" y="895"/>
                  </a:lnTo>
                  <a:lnTo>
                    <a:pt x="0" y="936"/>
                  </a:lnTo>
                  <a:lnTo>
                    <a:pt x="0" y="1017"/>
                  </a:lnTo>
                  <a:lnTo>
                    <a:pt x="41" y="1098"/>
                  </a:lnTo>
                  <a:lnTo>
                    <a:pt x="81" y="1139"/>
                  </a:lnTo>
                  <a:lnTo>
                    <a:pt x="163" y="1180"/>
                  </a:lnTo>
                  <a:lnTo>
                    <a:pt x="203" y="1180"/>
                  </a:lnTo>
                  <a:lnTo>
                    <a:pt x="285" y="1139"/>
                  </a:lnTo>
                  <a:lnTo>
                    <a:pt x="569" y="976"/>
                  </a:lnTo>
                  <a:lnTo>
                    <a:pt x="773" y="773"/>
                  </a:lnTo>
                  <a:lnTo>
                    <a:pt x="976" y="529"/>
                  </a:lnTo>
                  <a:lnTo>
                    <a:pt x="1139" y="285"/>
                  </a:lnTo>
                  <a:lnTo>
                    <a:pt x="1180" y="204"/>
                  </a:lnTo>
                  <a:lnTo>
                    <a:pt x="1180" y="122"/>
                  </a:lnTo>
                  <a:lnTo>
                    <a:pt x="1139" y="82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8178058" y="1661596"/>
              <a:ext cx="82109" cy="46190"/>
            </a:xfrm>
            <a:custGeom>
              <a:avLst/>
              <a:gdLst/>
              <a:ahLst/>
              <a:cxnLst/>
              <a:rect l="l" t="t" r="r" b="b"/>
              <a:pathLst>
                <a:path w="1303" h="733" extrusionOk="0">
                  <a:moveTo>
                    <a:pt x="164" y="0"/>
                  </a:moveTo>
                  <a:lnTo>
                    <a:pt x="82" y="41"/>
                  </a:lnTo>
                  <a:lnTo>
                    <a:pt x="1" y="122"/>
                  </a:lnTo>
                  <a:lnTo>
                    <a:pt x="1" y="203"/>
                  </a:lnTo>
                  <a:lnTo>
                    <a:pt x="41" y="285"/>
                  </a:lnTo>
                  <a:lnTo>
                    <a:pt x="123" y="407"/>
                  </a:lnTo>
                  <a:lnTo>
                    <a:pt x="245" y="529"/>
                  </a:lnTo>
                  <a:lnTo>
                    <a:pt x="530" y="651"/>
                  </a:lnTo>
                  <a:lnTo>
                    <a:pt x="692" y="692"/>
                  </a:lnTo>
                  <a:lnTo>
                    <a:pt x="855" y="732"/>
                  </a:lnTo>
                  <a:lnTo>
                    <a:pt x="1018" y="732"/>
                  </a:lnTo>
                  <a:lnTo>
                    <a:pt x="1180" y="692"/>
                  </a:lnTo>
                  <a:lnTo>
                    <a:pt x="1262" y="651"/>
                  </a:lnTo>
                  <a:lnTo>
                    <a:pt x="1302" y="610"/>
                  </a:lnTo>
                  <a:lnTo>
                    <a:pt x="1302" y="529"/>
                  </a:lnTo>
                  <a:lnTo>
                    <a:pt x="1302" y="447"/>
                  </a:lnTo>
                  <a:lnTo>
                    <a:pt x="1262" y="407"/>
                  </a:lnTo>
                  <a:lnTo>
                    <a:pt x="1221" y="366"/>
                  </a:lnTo>
                  <a:lnTo>
                    <a:pt x="1140" y="325"/>
                  </a:lnTo>
                  <a:lnTo>
                    <a:pt x="1099" y="325"/>
                  </a:lnTo>
                  <a:lnTo>
                    <a:pt x="1018" y="366"/>
                  </a:lnTo>
                  <a:lnTo>
                    <a:pt x="774" y="366"/>
                  </a:lnTo>
                  <a:lnTo>
                    <a:pt x="652" y="325"/>
                  </a:lnTo>
                  <a:lnTo>
                    <a:pt x="611" y="285"/>
                  </a:lnTo>
                  <a:lnTo>
                    <a:pt x="570" y="285"/>
                  </a:lnTo>
                  <a:lnTo>
                    <a:pt x="489" y="203"/>
                  </a:lnTo>
                  <a:lnTo>
                    <a:pt x="448" y="203"/>
                  </a:lnTo>
                  <a:lnTo>
                    <a:pt x="408" y="163"/>
                  </a:lnTo>
                  <a:lnTo>
                    <a:pt x="367" y="122"/>
                  </a:lnTo>
                  <a:lnTo>
                    <a:pt x="367" y="8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" name="Google Shape;1253;p39"/>
          <p:cNvSpPr txBox="1">
            <a:spLocks noGrp="1"/>
          </p:cNvSpPr>
          <p:nvPr>
            <p:ph type="title"/>
          </p:nvPr>
        </p:nvSpPr>
        <p:spPr>
          <a:xfrm>
            <a:off x="384985" y="1862271"/>
            <a:ext cx="4633500" cy="162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13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8"/>
          <p:cNvSpPr txBox="1">
            <a:spLocks noGrp="1"/>
          </p:cNvSpPr>
          <p:nvPr>
            <p:ph type="title"/>
          </p:nvPr>
        </p:nvSpPr>
        <p:spPr>
          <a:xfrm>
            <a:off x="1046999" y="799890"/>
            <a:ext cx="7050000" cy="20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4400" dirty="0"/>
              <a:t>Revolutionizing Mental Healthcare</a:t>
            </a:r>
            <a:br>
              <a:rPr lang="en-IN" sz="4400" dirty="0"/>
            </a:br>
            <a:endParaRPr sz="4400" dirty="0"/>
          </a:p>
        </p:txBody>
      </p:sp>
      <p:sp>
        <p:nvSpPr>
          <p:cNvPr id="1247" name="Google Shape;1247;p38"/>
          <p:cNvSpPr txBox="1">
            <a:spLocks noGrp="1"/>
          </p:cNvSpPr>
          <p:nvPr>
            <p:ph type="subTitle" idx="1"/>
          </p:nvPr>
        </p:nvSpPr>
        <p:spPr>
          <a:xfrm>
            <a:off x="660599" y="2686769"/>
            <a:ext cx="74364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latin typeface="Gadugi" panose="020B0502040204020203" pitchFamily="34" charset="0"/>
                <a:ea typeface="Gadugi" panose="020B0502040204020203" pitchFamily="34" charset="0"/>
              </a:rPr>
              <a:t>THERAPIQUE bridges the gap between traditional therapy and modern accessibility, creating India's first truly anonymous, AI-powered mental health ecosystem</a:t>
            </a:r>
            <a:endParaRPr sz="20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248" name="Google Shape;1248;p38"/>
          <p:cNvSpPr/>
          <p:nvPr/>
        </p:nvSpPr>
        <p:spPr>
          <a:xfrm rot="2037842">
            <a:off x="3073003" y="1333239"/>
            <a:ext cx="2997993" cy="2058854"/>
          </a:xfrm>
          <a:custGeom>
            <a:avLst/>
            <a:gdLst/>
            <a:ahLst/>
            <a:cxnLst/>
            <a:rect l="l" t="t" r="r" b="b"/>
            <a:pathLst>
              <a:path w="16190" h="11268" extrusionOk="0">
                <a:moveTo>
                  <a:pt x="15945" y="1"/>
                </a:moveTo>
                <a:lnTo>
                  <a:pt x="15864" y="41"/>
                </a:lnTo>
                <a:lnTo>
                  <a:pt x="12895" y="2319"/>
                </a:lnTo>
                <a:lnTo>
                  <a:pt x="9844" y="4516"/>
                </a:lnTo>
                <a:lnTo>
                  <a:pt x="6793" y="6631"/>
                </a:lnTo>
                <a:lnTo>
                  <a:pt x="3661" y="8705"/>
                </a:lnTo>
                <a:lnTo>
                  <a:pt x="1871" y="9804"/>
                </a:lnTo>
                <a:lnTo>
                  <a:pt x="82" y="10942"/>
                </a:lnTo>
                <a:lnTo>
                  <a:pt x="41" y="10983"/>
                </a:lnTo>
                <a:lnTo>
                  <a:pt x="0" y="11064"/>
                </a:lnTo>
                <a:lnTo>
                  <a:pt x="0" y="11105"/>
                </a:lnTo>
                <a:lnTo>
                  <a:pt x="41" y="11186"/>
                </a:lnTo>
                <a:lnTo>
                  <a:pt x="82" y="11227"/>
                </a:lnTo>
                <a:lnTo>
                  <a:pt x="122" y="11268"/>
                </a:lnTo>
                <a:lnTo>
                  <a:pt x="285" y="11268"/>
                </a:lnTo>
                <a:lnTo>
                  <a:pt x="3458" y="9275"/>
                </a:lnTo>
                <a:lnTo>
                  <a:pt x="6631" y="7200"/>
                </a:lnTo>
                <a:lnTo>
                  <a:pt x="9722" y="5044"/>
                </a:lnTo>
                <a:lnTo>
                  <a:pt x="12773" y="2848"/>
                </a:lnTo>
                <a:lnTo>
                  <a:pt x="14440" y="1587"/>
                </a:lnTo>
                <a:lnTo>
                  <a:pt x="16108" y="326"/>
                </a:lnTo>
                <a:lnTo>
                  <a:pt x="16149" y="245"/>
                </a:lnTo>
                <a:lnTo>
                  <a:pt x="16189" y="204"/>
                </a:lnTo>
                <a:lnTo>
                  <a:pt x="16149" y="123"/>
                </a:lnTo>
                <a:lnTo>
                  <a:pt x="16108" y="82"/>
                </a:lnTo>
                <a:lnTo>
                  <a:pt x="15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>
          <a:extLst>
            <a:ext uri="{FF2B5EF4-FFF2-40B4-BE49-F238E27FC236}">
              <a16:creationId xmlns:a16="http://schemas.microsoft.com/office/drawing/2014/main" id="{1BF0623F-4CC6-0D61-0363-64E212070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8">
            <a:extLst>
              <a:ext uri="{FF2B5EF4-FFF2-40B4-BE49-F238E27FC236}">
                <a16:creationId xmlns:a16="http://schemas.microsoft.com/office/drawing/2014/main" id="{18F1913B-5632-226B-D2CA-ACE4DB5259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978" y="-166271"/>
            <a:ext cx="4742041" cy="935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4000" dirty="0"/>
              <a:t>Overview</a:t>
            </a:r>
            <a:endParaRPr sz="4400" dirty="0"/>
          </a:p>
        </p:txBody>
      </p:sp>
      <p:sp>
        <p:nvSpPr>
          <p:cNvPr id="1248" name="Google Shape;1248;p38">
            <a:extLst>
              <a:ext uri="{FF2B5EF4-FFF2-40B4-BE49-F238E27FC236}">
                <a16:creationId xmlns:a16="http://schemas.microsoft.com/office/drawing/2014/main" id="{4B5A7B93-7D85-B00C-6FE6-747C78A6A483}"/>
              </a:ext>
            </a:extLst>
          </p:cNvPr>
          <p:cNvSpPr/>
          <p:nvPr/>
        </p:nvSpPr>
        <p:spPr>
          <a:xfrm rot="2037842">
            <a:off x="3089616" y="-260489"/>
            <a:ext cx="2997993" cy="2058854"/>
          </a:xfrm>
          <a:custGeom>
            <a:avLst/>
            <a:gdLst/>
            <a:ahLst/>
            <a:cxnLst/>
            <a:rect l="l" t="t" r="r" b="b"/>
            <a:pathLst>
              <a:path w="16190" h="11268" extrusionOk="0">
                <a:moveTo>
                  <a:pt x="15945" y="1"/>
                </a:moveTo>
                <a:lnTo>
                  <a:pt x="15864" y="41"/>
                </a:lnTo>
                <a:lnTo>
                  <a:pt x="12895" y="2319"/>
                </a:lnTo>
                <a:lnTo>
                  <a:pt x="9844" y="4516"/>
                </a:lnTo>
                <a:lnTo>
                  <a:pt x="6793" y="6631"/>
                </a:lnTo>
                <a:lnTo>
                  <a:pt x="3661" y="8705"/>
                </a:lnTo>
                <a:lnTo>
                  <a:pt x="1871" y="9804"/>
                </a:lnTo>
                <a:lnTo>
                  <a:pt x="82" y="10942"/>
                </a:lnTo>
                <a:lnTo>
                  <a:pt x="41" y="10983"/>
                </a:lnTo>
                <a:lnTo>
                  <a:pt x="0" y="11064"/>
                </a:lnTo>
                <a:lnTo>
                  <a:pt x="0" y="11105"/>
                </a:lnTo>
                <a:lnTo>
                  <a:pt x="41" y="11186"/>
                </a:lnTo>
                <a:lnTo>
                  <a:pt x="82" y="11227"/>
                </a:lnTo>
                <a:lnTo>
                  <a:pt x="122" y="11268"/>
                </a:lnTo>
                <a:lnTo>
                  <a:pt x="285" y="11268"/>
                </a:lnTo>
                <a:lnTo>
                  <a:pt x="3458" y="9275"/>
                </a:lnTo>
                <a:lnTo>
                  <a:pt x="6631" y="7200"/>
                </a:lnTo>
                <a:lnTo>
                  <a:pt x="9722" y="5044"/>
                </a:lnTo>
                <a:lnTo>
                  <a:pt x="12773" y="2848"/>
                </a:lnTo>
                <a:lnTo>
                  <a:pt x="14440" y="1587"/>
                </a:lnTo>
                <a:lnTo>
                  <a:pt x="16108" y="326"/>
                </a:lnTo>
                <a:lnTo>
                  <a:pt x="16149" y="245"/>
                </a:lnTo>
                <a:lnTo>
                  <a:pt x="16189" y="204"/>
                </a:lnTo>
                <a:lnTo>
                  <a:pt x="16149" y="123"/>
                </a:lnTo>
                <a:lnTo>
                  <a:pt x="16108" y="82"/>
                </a:lnTo>
                <a:lnTo>
                  <a:pt x="15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F7A17-8D76-9373-BB41-CB83C254B054}"/>
              </a:ext>
            </a:extLst>
          </p:cNvPr>
          <p:cNvSpPr/>
          <p:nvPr/>
        </p:nvSpPr>
        <p:spPr>
          <a:xfrm>
            <a:off x="1219590" y="1014737"/>
            <a:ext cx="3578790" cy="222277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The Mental Health Crisis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>
              <a:buClr>
                <a:srgbClr val="FF0000"/>
              </a:buClr>
              <a:buSzPct val="109000"/>
            </a:pPr>
            <a:endParaRPr lang="en-US" dirty="0"/>
          </a:p>
          <a:p>
            <a:pPr marL="285750" indent="-285750">
              <a:buClr>
                <a:srgbClr val="FF0000"/>
              </a:buClr>
              <a:buSzPct val="109000"/>
              <a:buFont typeface="Arial" panose="020B0604020202020204" pitchFamily="34" charset="0"/>
              <a:buChar char="•"/>
            </a:pPr>
            <a:r>
              <a:rPr lang="en-US" sz="1200" dirty="0"/>
              <a:t>86% treatment gap in mental healthcare</a:t>
            </a:r>
          </a:p>
          <a:p>
            <a:pPr marL="285750" indent="-285750">
              <a:buClr>
                <a:srgbClr val="FF0000"/>
              </a:buClr>
              <a:buSzPct val="109000"/>
              <a:buFont typeface="Arial" panose="020B0604020202020204" pitchFamily="34" charset="0"/>
              <a:buChar char="•"/>
            </a:pPr>
            <a:r>
              <a:rPr lang="en-US" sz="1200" dirty="0"/>
              <a:t>₹1.03 trillion economic impact annually</a:t>
            </a:r>
          </a:p>
          <a:p>
            <a:pPr marL="285750" indent="-285750">
              <a:buClr>
                <a:srgbClr val="FF0000"/>
              </a:buClr>
              <a:buSzPct val="109000"/>
              <a:buFont typeface="Arial" panose="020B0604020202020204" pitchFamily="34" charset="0"/>
              <a:buChar char="•"/>
            </a:pPr>
            <a:r>
              <a:rPr lang="en-US" sz="1200" dirty="0"/>
              <a:t>Severe stigma prevents help-seeking</a:t>
            </a:r>
          </a:p>
          <a:p>
            <a:pPr algn="ctr"/>
            <a:endParaRPr lang="en-US" dirty="0"/>
          </a:p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08690F-0D38-9BF7-4267-B7BC1AEC68AD}"/>
              </a:ext>
            </a:extLst>
          </p:cNvPr>
          <p:cNvSpPr/>
          <p:nvPr/>
        </p:nvSpPr>
        <p:spPr>
          <a:xfrm>
            <a:off x="5294240" y="1036027"/>
            <a:ext cx="3177315" cy="218018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Our Solution Impact</a:t>
            </a:r>
            <a:endParaRPr lang="en-US" dirty="0"/>
          </a:p>
          <a:p>
            <a:pPr algn="ctr">
              <a:buClr>
                <a:srgbClr val="FF0000"/>
              </a:buClr>
              <a:buSzPct val="109000"/>
            </a:pPr>
            <a:endParaRPr lang="en-US" dirty="0"/>
          </a:p>
          <a:p>
            <a:pPr algn="ctr">
              <a:buClr>
                <a:srgbClr val="FF0000"/>
              </a:buClr>
              <a:buSzPct val="109000"/>
            </a:pPr>
            <a:endParaRPr lang="en-US" dirty="0"/>
          </a:p>
          <a:p>
            <a:pPr algn="ctr">
              <a:buClr>
                <a:srgbClr val="FF0000"/>
              </a:buClr>
              <a:buSzPct val="109000"/>
            </a:pPr>
            <a:endParaRPr lang="en-US" dirty="0"/>
          </a:p>
          <a:p>
            <a:pPr algn="ctr">
              <a:buClr>
                <a:srgbClr val="FF0000"/>
              </a:buClr>
              <a:buSzPct val="109000"/>
            </a:pPr>
            <a:endParaRPr lang="en-US" dirty="0"/>
          </a:p>
          <a:p>
            <a:pPr marL="285750" indent="-285750" algn="just">
              <a:buClr>
                <a:srgbClr val="00B050"/>
              </a:buClr>
              <a:buSzPct val="1300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 algn="just">
              <a:buClr>
                <a:srgbClr val="00B050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200" dirty="0"/>
              <a:t>Complete anonymity removes stigma</a:t>
            </a:r>
          </a:p>
          <a:p>
            <a:pPr marL="285750" indent="-285750" algn="just">
              <a:buClr>
                <a:srgbClr val="00B050"/>
              </a:buClr>
              <a:buSzPct val="130000"/>
              <a:buFont typeface="Arial" panose="020B0604020202020204" pitchFamily="34" charset="0"/>
              <a:buChar char="•"/>
            </a:pPr>
            <a:r>
              <a:rPr lang="en-IN" sz="1200" dirty="0"/>
              <a:t>24/7 accessibility breaks barriers</a:t>
            </a:r>
          </a:p>
          <a:p>
            <a:pPr marL="285750" indent="-285750" algn="just">
              <a:buClr>
                <a:srgbClr val="00B050"/>
              </a:buClr>
              <a:buSzPct val="130000"/>
              <a:buFont typeface="Arial" panose="020B0604020202020204" pitchFamily="34" charset="0"/>
              <a:buChar char="•"/>
            </a:pPr>
            <a:r>
              <a:rPr lang="en-IN" sz="1200" dirty="0"/>
              <a:t>AI-powered personalization</a:t>
            </a:r>
            <a:endParaRPr lang="en-US" sz="1200" dirty="0"/>
          </a:p>
          <a:p>
            <a:pPr algn="ctr"/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A725D-66DF-913B-1438-D3C12FBAC715}"/>
              </a:ext>
            </a:extLst>
          </p:cNvPr>
          <p:cNvCxnSpPr>
            <a:cxnSpLocks/>
          </p:cNvCxnSpPr>
          <p:nvPr/>
        </p:nvCxnSpPr>
        <p:spPr>
          <a:xfrm>
            <a:off x="1210886" y="1014737"/>
            <a:ext cx="8703" cy="222277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C00131-7627-CDC9-556D-C1F45835DEC6}"/>
              </a:ext>
            </a:extLst>
          </p:cNvPr>
          <p:cNvCxnSpPr>
            <a:cxnSpLocks/>
          </p:cNvCxnSpPr>
          <p:nvPr/>
        </p:nvCxnSpPr>
        <p:spPr>
          <a:xfrm>
            <a:off x="5294240" y="1036027"/>
            <a:ext cx="0" cy="2180188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34799B-274B-2F6B-F959-D7807479B63A}"/>
              </a:ext>
            </a:extLst>
          </p:cNvPr>
          <p:cNvSpPr txBox="1"/>
          <p:nvPr/>
        </p:nvSpPr>
        <p:spPr>
          <a:xfrm>
            <a:off x="1369456" y="1426580"/>
            <a:ext cx="1562123" cy="830997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IN" sz="800" b="1" dirty="0">
              <a:solidFill>
                <a:srgbClr val="FF0000"/>
              </a:solidFill>
            </a:endParaRPr>
          </a:p>
          <a:p>
            <a:pPr algn="ctr"/>
            <a:r>
              <a:rPr lang="en-IN" sz="1800" b="1" dirty="0">
                <a:solidFill>
                  <a:srgbClr val="FF0000"/>
                </a:solidFill>
              </a:rPr>
              <a:t>197 M</a:t>
            </a:r>
          </a:p>
          <a:p>
            <a:pPr algn="ctr"/>
            <a:r>
              <a:rPr lang="en-US" sz="1100" dirty="0"/>
              <a:t>Indians with mental disorders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2B269-9D8A-795B-F8B3-0637A0A4F456}"/>
              </a:ext>
            </a:extLst>
          </p:cNvPr>
          <p:cNvSpPr txBox="1"/>
          <p:nvPr/>
        </p:nvSpPr>
        <p:spPr>
          <a:xfrm>
            <a:off x="3175771" y="1457358"/>
            <a:ext cx="1394270" cy="8002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IN" sz="600" b="1" dirty="0">
              <a:solidFill>
                <a:srgbClr val="FF0000"/>
              </a:solidFill>
            </a:endParaRPr>
          </a:p>
          <a:p>
            <a:pPr algn="ctr"/>
            <a:r>
              <a:rPr lang="en-IN" sz="1800" b="1" dirty="0">
                <a:solidFill>
                  <a:schemeClr val="accent1">
                    <a:lumMod val="75000"/>
                  </a:schemeClr>
                </a:solidFill>
              </a:rPr>
              <a:t>0.75</a:t>
            </a:r>
          </a:p>
          <a:p>
            <a:pPr algn="ctr"/>
            <a:r>
              <a:rPr lang="en-US" sz="1100" dirty="0"/>
              <a:t>Psychiatrists per 100,000 people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4DD0A-06A8-9236-6B45-1BD467C2C270}"/>
              </a:ext>
            </a:extLst>
          </p:cNvPr>
          <p:cNvSpPr txBox="1"/>
          <p:nvPr/>
        </p:nvSpPr>
        <p:spPr>
          <a:xfrm>
            <a:off x="5417071" y="1457356"/>
            <a:ext cx="1564203" cy="846386"/>
          </a:xfrm>
          <a:prstGeom prst="rect">
            <a:avLst/>
          </a:prstGeom>
          <a:solidFill>
            <a:srgbClr val="B9FFAB"/>
          </a:solidFill>
        </p:spPr>
        <p:txBody>
          <a:bodyPr wrap="square" rtlCol="0">
            <a:spAutoFit/>
          </a:bodyPr>
          <a:lstStyle/>
          <a:p>
            <a:pPr algn="ctr"/>
            <a:endParaRPr lang="en-IN" sz="700" b="1" dirty="0">
              <a:solidFill>
                <a:srgbClr val="FF0000"/>
              </a:solidFill>
            </a:endParaRPr>
          </a:p>
          <a:p>
            <a:pPr algn="ctr"/>
            <a:r>
              <a:rPr lang="en-IN" sz="1800" b="1" dirty="0">
                <a:solidFill>
                  <a:srgbClr val="00B050"/>
                </a:solidFill>
              </a:rPr>
              <a:t>₹840 Cr</a:t>
            </a:r>
            <a:endParaRPr lang="en-IN" sz="2800" b="1" dirty="0">
              <a:solidFill>
                <a:srgbClr val="00B050"/>
              </a:solidFill>
            </a:endParaRPr>
          </a:p>
          <a:p>
            <a:pPr algn="ctr"/>
            <a:r>
              <a:rPr lang="en-IN" sz="1200" dirty="0"/>
              <a:t>Market opportunity by 2025</a:t>
            </a:r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68F99-4D5C-D67C-90BB-0B7D9E453103}"/>
              </a:ext>
            </a:extLst>
          </p:cNvPr>
          <p:cNvSpPr txBox="1"/>
          <p:nvPr/>
        </p:nvSpPr>
        <p:spPr>
          <a:xfrm>
            <a:off x="7077285" y="1472745"/>
            <a:ext cx="1394270" cy="830997"/>
          </a:xfrm>
          <a:prstGeom prst="rect">
            <a:avLst/>
          </a:prstGeom>
          <a:solidFill>
            <a:srgbClr val="C2EFFA"/>
          </a:solidFill>
        </p:spPr>
        <p:txBody>
          <a:bodyPr wrap="square" rtlCol="0">
            <a:spAutoFit/>
          </a:bodyPr>
          <a:lstStyle/>
          <a:p>
            <a:pPr algn="ctr"/>
            <a:endParaRPr lang="en-IN" sz="600" b="1" dirty="0">
              <a:solidFill>
                <a:srgbClr val="FF0000"/>
              </a:solidFill>
            </a:endParaRPr>
          </a:p>
          <a:p>
            <a:pPr algn="ctr"/>
            <a:r>
              <a:rPr lang="en-IN" sz="1800" b="1" dirty="0">
                <a:solidFill>
                  <a:srgbClr val="0070C0"/>
                </a:solidFill>
              </a:rPr>
              <a:t>40%</a:t>
            </a:r>
          </a:p>
          <a:p>
            <a:pPr algn="ctr"/>
            <a:r>
              <a:rPr lang="en-US" sz="1200" dirty="0"/>
              <a:t>Cost reduction vs traditional therapy</a:t>
            </a:r>
            <a:endParaRPr lang="en-US" sz="10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05EE794-45B8-E2AA-375B-C4F499231009}"/>
              </a:ext>
            </a:extLst>
          </p:cNvPr>
          <p:cNvSpPr/>
          <p:nvPr/>
        </p:nvSpPr>
        <p:spPr>
          <a:xfrm>
            <a:off x="343493" y="3334425"/>
            <a:ext cx="2015421" cy="1809074"/>
          </a:xfrm>
          <a:prstGeom prst="roundRect">
            <a:avLst/>
          </a:prstGeom>
          <a:solidFill>
            <a:schemeClr val="bg2"/>
          </a:solidFill>
          <a:ln>
            <a:solidFill>
              <a:srgbClr val="C2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100% Anonymous</a:t>
            </a:r>
          </a:p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No personal details required. Complete privacy guaranteed with end-to-end encryption</a:t>
            </a:r>
            <a:r>
              <a:rPr lang="en-US" sz="1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.</a:t>
            </a:r>
            <a:endParaRPr lang="en-IN" sz="1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3C38A2-E045-63EA-8336-325C84EA8557}"/>
              </a:ext>
            </a:extLst>
          </p:cNvPr>
          <p:cNvSpPr/>
          <p:nvPr/>
        </p:nvSpPr>
        <p:spPr>
          <a:xfrm>
            <a:off x="891866" y="3483305"/>
            <a:ext cx="638039" cy="581474"/>
          </a:xfrm>
          <a:prstGeom prst="ellipse">
            <a:avLst/>
          </a:prstGeom>
          <a:solidFill>
            <a:srgbClr val="C2EFFA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oogle Shape;9542;p80">
            <a:extLst>
              <a:ext uri="{FF2B5EF4-FFF2-40B4-BE49-F238E27FC236}">
                <a16:creationId xmlns:a16="http://schemas.microsoft.com/office/drawing/2014/main" id="{F6421B02-956E-1CD3-63F4-451F1584DD6F}"/>
              </a:ext>
            </a:extLst>
          </p:cNvPr>
          <p:cNvGrpSpPr/>
          <p:nvPr/>
        </p:nvGrpSpPr>
        <p:grpSpPr>
          <a:xfrm>
            <a:off x="1041088" y="3649350"/>
            <a:ext cx="357002" cy="293187"/>
            <a:chOff x="-12455890" y="3274912"/>
            <a:chExt cx="354450" cy="291063"/>
          </a:xfrm>
        </p:grpSpPr>
        <p:sp>
          <p:nvSpPr>
            <p:cNvPr id="24" name="Google Shape;9543;p80">
              <a:extLst>
                <a:ext uri="{FF2B5EF4-FFF2-40B4-BE49-F238E27FC236}">
                  <a16:creationId xmlns:a16="http://schemas.microsoft.com/office/drawing/2014/main" id="{35D7258D-5DCA-0872-E0C5-00FC0036957B}"/>
                </a:ext>
              </a:extLst>
            </p:cNvPr>
            <p:cNvSpPr/>
            <p:nvPr/>
          </p:nvSpPr>
          <p:spPr>
            <a:xfrm>
              <a:off x="-12455890" y="3274912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44;p80">
              <a:extLst>
                <a:ext uri="{FF2B5EF4-FFF2-40B4-BE49-F238E27FC236}">
                  <a16:creationId xmlns:a16="http://schemas.microsoft.com/office/drawing/2014/main" id="{76542FA0-7950-43F4-E1A7-88554EAC9A5C}"/>
                </a:ext>
              </a:extLst>
            </p:cNvPr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45;p80">
              <a:extLst>
                <a:ext uri="{FF2B5EF4-FFF2-40B4-BE49-F238E27FC236}">
                  <a16:creationId xmlns:a16="http://schemas.microsoft.com/office/drawing/2014/main" id="{554C140A-D052-844F-10F0-CDAA8EB03EFF}"/>
                </a:ext>
              </a:extLst>
            </p:cNvPr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DD94F7A-9D36-12AE-E83D-1376178C76E7}"/>
              </a:ext>
            </a:extLst>
          </p:cNvPr>
          <p:cNvSpPr/>
          <p:nvPr/>
        </p:nvSpPr>
        <p:spPr>
          <a:xfrm>
            <a:off x="2586585" y="3294683"/>
            <a:ext cx="2015421" cy="1809074"/>
          </a:xfrm>
          <a:prstGeom prst="roundRect">
            <a:avLst/>
          </a:prstGeom>
          <a:solidFill>
            <a:schemeClr val="bg2"/>
          </a:solidFill>
          <a:ln>
            <a:solidFill>
              <a:srgbClr val="B9FF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Instant Access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Connect with therapists in under 2 minutes. No appointments, no waiting lists.</a:t>
            </a:r>
            <a:endParaRPr lang="en-IN" sz="12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EDBBC-7170-99ED-5752-43134BC7CFB7}"/>
              </a:ext>
            </a:extLst>
          </p:cNvPr>
          <p:cNvSpPr/>
          <p:nvPr/>
        </p:nvSpPr>
        <p:spPr>
          <a:xfrm>
            <a:off x="3275275" y="3463459"/>
            <a:ext cx="638039" cy="581474"/>
          </a:xfrm>
          <a:prstGeom prst="ellipse">
            <a:avLst/>
          </a:prstGeom>
          <a:solidFill>
            <a:srgbClr val="B9FFAB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9B75521-557C-3870-F93A-F285A9C4F197}"/>
              </a:ext>
            </a:extLst>
          </p:cNvPr>
          <p:cNvSpPr/>
          <p:nvPr/>
        </p:nvSpPr>
        <p:spPr>
          <a:xfrm>
            <a:off x="4829677" y="3294683"/>
            <a:ext cx="2015421" cy="1809074"/>
          </a:xfrm>
          <a:prstGeom prst="roundRect">
            <a:avLst/>
          </a:prstGeom>
          <a:solidFill>
            <a:schemeClr val="bg2"/>
          </a:solidFill>
          <a:ln>
            <a:solidFill>
              <a:srgbClr val="E0C7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AI-Enhanced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Smart mood tracking, personalized insights, and predictive mental health analytics.</a:t>
            </a:r>
            <a:endParaRPr lang="en-IN" sz="11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3E18E1C-1DFB-7A60-CBCE-892CFB94AF34}"/>
              </a:ext>
            </a:extLst>
          </p:cNvPr>
          <p:cNvSpPr/>
          <p:nvPr/>
        </p:nvSpPr>
        <p:spPr>
          <a:xfrm>
            <a:off x="7072769" y="3308392"/>
            <a:ext cx="2015421" cy="1809074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Affordable Care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Starting at ₹499/session - 60% cheaper than traditional therapy options.</a:t>
            </a:r>
            <a:endParaRPr lang="en-IN" sz="12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2F245F2-65D4-B073-0D31-F1F942C17F4D}"/>
              </a:ext>
            </a:extLst>
          </p:cNvPr>
          <p:cNvSpPr/>
          <p:nvPr/>
        </p:nvSpPr>
        <p:spPr>
          <a:xfrm>
            <a:off x="5518367" y="3483305"/>
            <a:ext cx="638039" cy="581474"/>
          </a:xfrm>
          <a:prstGeom prst="ellipse">
            <a:avLst/>
          </a:prstGeom>
          <a:solidFill>
            <a:srgbClr val="E0C7E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F7CC76-B84B-D8AE-1A7C-9E6C45E0D222}"/>
              </a:ext>
            </a:extLst>
          </p:cNvPr>
          <p:cNvSpPr/>
          <p:nvPr/>
        </p:nvSpPr>
        <p:spPr>
          <a:xfrm>
            <a:off x="7761459" y="3525999"/>
            <a:ext cx="638039" cy="5814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4" name="Google Shape;8456;p78">
            <a:extLst>
              <a:ext uri="{FF2B5EF4-FFF2-40B4-BE49-F238E27FC236}">
                <a16:creationId xmlns:a16="http://schemas.microsoft.com/office/drawing/2014/main" id="{A090C75C-DED2-C0D3-860D-19C0DF024CE6}"/>
              </a:ext>
            </a:extLst>
          </p:cNvPr>
          <p:cNvGrpSpPr/>
          <p:nvPr/>
        </p:nvGrpSpPr>
        <p:grpSpPr>
          <a:xfrm>
            <a:off x="3441653" y="3599475"/>
            <a:ext cx="348188" cy="349133"/>
            <a:chOff x="1674750" y="3254050"/>
            <a:chExt cx="294575" cy="295375"/>
          </a:xfrm>
          <a:solidFill>
            <a:srgbClr val="00B050"/>
          </a:solidFill>
        </p:grpSpPr>
        <p:sp>
          <p:nvSpPr>
            <p:cNvPr id="35" name="Google Shape;8457;p78">
              <a:extLst>
                <a:ext uri="{FF2B5EF4-FFF2-40B4-BE49-F238E27FC236}">
                  <a16:creationId xmlns:a16="http://schemas.microsoft.com/office/drawing/2014/main" id="{BE2E746B-4009-D55C-3056-4DDA61AA2F21}"/>
                </a:ext>
              </a:extLst>
            </p:cNvPr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58;p78">
              <a:extLst>
                <a:ext uri="{FF2B5EF4-FFF2-40B4-BE49-F238E27FC236}">
                  <a16:creationId xmlns:a16="http://schemas.microsoft.com/office/drawing/2014/main" id="{D86E6A00-379D-0405-CA7E-EEDF49FCA209}"/>
                </a:ext>
              </a:extLst>
            </p:cNvPr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59;p78">
              <a:extLst>
                <a:ext uri="{FF2B5EF4-FFF2-40B4-BE49-F238E27FC236}">
                  <a16:creationId xmlns:a16="http://schemas.microsoft.com/office/drawing/2014/main" id="{970E0974-D405-CCA0-BB56-90D63CC61557}"/>
                </a:ext>
              </a:extLst>
            </p:cNvPr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7806;p77">
            <a:extLst>
              <a:ext uri="{FF2B5EF4-FFF2-40B4-BE49-F238E27FC236}">
                <a16:creationId xmlns:a16="http://schemas.microsoft.com/office/drawing/2014/main" id="{67066632-F1B3-7398-8481-02794A46D055}"/>
              </a:ext>
            </a:extLst>
          </p:cNvPr>
          <p:cNvGrpSpPr/>
          <p:nvPr/>
        </p:nvGrpSpPr>
        <p:grpSpPr>
          <a:xfrm>
            <a:off x="5652399" y="3573469"/>
            <a:ext cx="369974" cy="369068"/>
            <a:chOff x="-38537400" y="3588000"/>
            <a:chExt cx="316650" cy="315875"/>
          </a:xfrm>
        </p:grpSpPr>
        <p:sp>
          <p:nvSpPr>
            <p:cNvPr id="39" name="Google Shape;7807;p77">
              <a:extLst>
                <a:ext uri="{FF2B5EF4-FFF2-40B4-BE49-F238E27FC236}">
                  <a16:creationId xmlns:a16="http://schemas.microsoft.com/office/drawing/2014/main" id="{69652F41-D143-392B-9A81-7889E12B217E}"/>
                </a:ext>
              </a:extLst>
            </p:cNvPr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08;p77">
              <a:extLst>
                <a:ext uri="{FF2B5EF4-FFF2-40B4-BE49-F238E27FC236}">
                  <a16:creationId xmlns:a16="http://schemas.microsoft.com/office/drawing/2014/main" id="{188064C7-1993-A9C3-F013-3F814CEC19AD}"/>
                </a:ext>
              </a:extLst>
            </p:cNvPr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09;p77">
              <a:extLst>
                <a:ext uri="{FF2B5EF4-FFF2-40B4-BE49-F238E27FC236}">
                  <a16:creationId xmlns:a16="http://schemas.microsoft.com/office/drawing/2014/main" id="{0B48170C-C348-33D6-2ACF-E6DF7A1629E6}"/>
                </a:ext>
              </a:extLst>
            </p:cNvPr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10;p77">
              <a:extLst>
                <a:ext uri="{FF2B5EF4-FFF2-40B4-BE49-F238E27FC236}">
                  <a16:creationId xmlns:a16="http://schemas.microsoft.com/office/drawing/2014/main" id="{F6B79E42-FED1-8A64-2394-3389271DB225}"/>
                </a:ext>
              </a:extLst>
            </p:cNvPr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8303;p78">
            <a:extLst>
              <a:ext uri="{FF2B5EF4-FFF2-40B4-BE49-F238E27FC236}">
                <a16:creationId xmlns:a16="http://schemas.microsoft.com/office/drawing/2014/main" id="{6E53F643-F2F6-87F4-EC45-E1CD70D0F0E4}"/>
              </a:ext>
            </a:extLst>
          </p:cNvPr>
          <p:cNvGrpSpPr/>
          <p:nvPr/>
        </p:nvGrpSpPr>
        <p:grpSpPr>
          <a:xfrm>
            <a:off x="7926483" y="3658101"/>
            <a:ext cx="352857" cy="347301"/>
            <a:chOff x="2404875" y="3592725"/>
            <a:chExt cx="298525" cy="293825"/>
          </a:xfrm>
          <a:solidFill>
            <a:schemeClr val="accent1">
              <a:lumMod val="50000"/>
            </a:schemeClr>
          </a:solidFill>
        </p:grpSpPr>
        <p:sp>
          <p:nvSpPr>
            <p:cNvPr id="44" name="Google Shape;8304;p78">
              <a:extLst>
                <a:ext uri="{FF2B5EF4-FFF2-40B4-BE49-F238E27FC236}">
                  <a16:creationId xmlns:a16="http://schemas.microsoft.com/office/drawing/2014/main" id="{7BBAFEB5-49E9-EB82-7EA1-2422447C52A1}"/>
                </a:ext>
              </a:extLst>
            </p:cNvPr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05;p78">
              <a:extLst>
                <a:ext uri="{FF2B5EF4-FFF2-40B4-BE49-F238E27FC236}">
                  <a16:creationId xmlns:a16="http://schemas.microsoft.com/office/drawing/2014/main" id="{FBAE1A19-9D87-ADB4-265C-843154828F04}"/>
                </a:ext>
              </a:extLst>
            </p:cNvPr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306;p78">
              <a:extLst>
                <a:ext uri="{FF2B5EF4-FFF2-40B4-BE49-F238E27FC236}">
                  <a16:creationId xmlns:a16="http://schemas.microsoft.com/office/drawing/2014/main" id="{8A492891-CC52-C17E-DB46-18AC9800DE67}"/>
                </a:ext>
              </a:extLst>
            </p:cNvPr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073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>
          <a:extLst>
            <a:ext uri="{FF2B5EF4-FFF2-40B4-BE49-F238E27FC236}">
              <a16:creationId xmlns:a16="http://schemas.microsoft.com/office/drawing/2014/main" id="{E43BAF11-3779-4640-3F42-75C2658E3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11;p44">
            <a:extLst>
              <a:ext uri="{FF2B5EF4-FFF2-40B4-BE49-F238E27FC236}">
                <a16:creationId xmlns:a16="http://schemas.microsoft.com/office/drawing/2014/main" id="{730AA321-B64A-5A37-B3CC-6BC1F26BC9E2}"/>
              </a:ext>
            </a:extLst>
          </p:cNvPr>
          <p:cNvSpPr/>
          <p:nvPr/>
        </p:nvSpPr>
        <p:spPr>
          <a:xfrm>
            <a:off x="6080695" y="1482591"/>
            <a:ext cx="792020" cy="830082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11;p44">
            <a:extLst>
              <a:ext uri="{FF2B5EF4-FFF2-40B4-BE49-F238E27FC236}">
                <a16:creationId xmlns:a16="http://schemas.microsoft.com/office/drawing/2014/main" id="{18C1EB7D-49B1-9BD2-4990-3A8E2542CA2F}"/>
              </a:ext>
            </a:extLst>
          </p:cNvPr>
          <p:cNvSpPr/>
          <p:nvPr/>
        </p:nvSpPr>
        <p:spPr>
          <a:xfrm>
            <a:off x="3220177" y="1527139"/>
            <a:ext cx="792020" cy="830082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44">
            <a:extLst>
              <a:ext uri="{FF2B5EF4-FFF2-40B4-BE49-F238E27FC236}">
                <a16:creationId xmlns:a16="http://schemas.microsoft.com/office/drawing/2014/main" id="{B1B7C456-4E5C-4902-F843-CD66E4B84021}"/>
              </a:ext>
            </a:extLst>
          </p:cNvPr>
          <p:cNvSpPr/>
          <p:nvPr/>
        </p:nvSpPr>
        <p:spPr>
          <a:xfrm>
            <a:off x="356982" y="1498825"/>
            <a:ext cx="792020" cy="830082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44">
            <a:extLst>
              <a:ext uri="{FF2B5EF4-FFF2-40B4-BE49-F238E27FC236}">
                <a16:creationId xmlns:a16="http://schemas.microsoft.com/office/drawing/2014/main" id="{B385B2A4-D4FC-2880-D599-30E3ABD5F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719" y="339153"/>
            <a:ext cx="5642454" cy="1160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C</a:t>
            </a:r>
            <a:r>
              <a:rPr lang="en" sz="2800" dirty="0"/>
              <a:t>omprehensive Mental Health Ecosystem</a:t>
            </a:r>
            <a:endParaRPr sz="2800" dirty="0"/>
          </a:p>
        </p:txBody>
      </p:sp>
      <p:sp>
        <p:nvSpPr>
          <p:cNvPr id="1417" name="Google Shape;1417;p44">
            <a:extLst>
              <a:ext uri="{FF2B5EF4-FFF2-40B4-BE49-F238E27FC236}">
                <a16:creationId xmlns:a16="http://schemas.microsoft.com/office/drawing/2014/main" id="{671FE3D7-957D-9410-4489-31F8FE1672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40435" y="1600516"/>
            <a:ext cx="2063971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Therapy Modes</a:t>
            </a:r>
            <a:br>
              <a:rPr lang="en-IN" dirty="0"/>
            </a:br>
            <a:endParaRPr dirty="0"/>
          </a:p>
        </p:txBody>
      </p:sp>
      <p:sp>
        <p:nvSpPr>
          <p:cNvPr id="1418" name="Google Shape;1418;p44">
            <a:extLst>
              <a:ext uri="{FF2B5EF4-FFF2-40B4-BE49-F238E27FC236}">
                <a16:creationId xmlns:a16="http://schemas.microsoft.com/office/drawing/2014/main" id="{D24A80AB-F24A-B9B9-C71F-778F07479E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1477" y="1891222"/>
            <a:ext cx="2179800" cy="881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/>
              <a:t>Anonymous text chat</a:t>
            </a:r>
          </a:p>
          <a:p>
            <a:r>
              <a:rPr lang="en-US" sz="1200" dirty="0"/>
              <a:t>Voice-only sessions</a:t>
            </a:r>
          </a:p>
          <a:p>
            <a:r>
              <a:rPr lang="en-US" sz="1200" dirty="0"/>
              <a:t>Video consultations</a:t>
            </a:r>
          </a:p>
          <a:p>
            <a:r>
              <a:rPr lang="en-US" sz="1200" dirty="0"/>
              <a:t>Group therapy rooms</a:t>
            </a:r>
            <a:endParaRPr sz="1200" dirty="0"/>
          </a:p>
        </p:txBody>
      </p:sp>
      <p:sp>
        <p:nvSpPr>
          <p:cNvPr id="1419" name="Google Shape;1419;p44">
            <a:extLst>
              <a:ext uri="{FF2B5EF4-FFF2-40B4-BE49-F238E27FC236}">
                <a16:creationId xmlns:a16="http://schemas.microsoft.com/office/drawing/2014/main" id="{6D06F530-0546-8912-4CB8-826115B24727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111207" y="1509692"/>
            <a:ext cx="2179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Features</a:t>
            </a:r>
            <a:endParaRPr dirty="0"/>
          </a:p>
        </p:txBody>
      </p:sp>
      <p:sp>
        <p:nvSpPr>
          <p:cNvPr id="1420" name="Google Shape;1420;p44">
            <a:extLst>
              <a:ext uri="{FF2B5EF4-FFF2-40B4-BE49-F238E27FC236}">
                <a16:creationId xmlns:a16="http://schemas.microsoft.com/office/drawing/2014/main" id="{4F3E7B58-C596-9193-5406-216E1C8BAF7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995581" y="1974151"/>
            <a:ext cx="2572608" cy="8365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/>
              <a:t>Mood pattern analysis</a:t>
            </a:r>
          </a:p>
          <a:p>
            <a:r>
              <a:rPr lang="en-US" sz="1200" dirty="0"/>
              <a:t>Crisis detection alerts</a:t>
            </a:r>
          </a:p>
          <a:p>
            <a:r>
              <a:rPr lang="en-US" sz="1200" dirty="0"/>
              <a:t>Therapist matching algorithm</a:t>
            </a:r>
          </a:p>
          <a:p>
            <a:r>
              <a:rPr lang="en-US" sz="1200" dirty="0"/>
              <a:t>Progress tracking insights</a:t>
            </a:r>
          </a:p>
        </p:txBody>
      </p:sp>
      <p:grpSp>
        <p:nvGrpSpPr>
          <p:cNvPr id="1444" name="Google Shape;1444;p44">
            <a:extLst>
              <a:ext uri="{FF2B5EF4-FFF2-40B4-BE49-F238E27FC236}">
                <a16:creationId xmlns:a16="http://schemas.microsoft.com/office/drawing/2014/main" id="{1F3202B6-1C08-5690-B18C-D14C8BD27369}"/>
              </a:ext>
            </a:extLst>
          </p:cNvPr>
          <p:cNvGrpSpPr/>
          <p:nvPr/>
        </p:nvGrpSpPr>
        <p:grpSpPr>
          <a:xfrm>
            <a:off x="529829" y="1694602"/>
            <a:ext cx="474888" cy="474916"/>
            <a:chOff x="4033775" y="1962325"/>
            <a:chExt cx="423176" cy="423201"/>
          </a:xfrm>
        </p:grpSpPr>
        <p:sp>
          <p:nvSpPr>
            <p:cNvPr id="1445" name="Google Shape;1445;p44">
              <a:extLst>
                <a:ext uri="{FF2B5EF4-FFF2-40B4-BE49-F238E27FC236}">
                  <a16:creationId xmlns:a16="http://schemas.microsoft.com/office/drawing/2014/main" id="{FC3718F3-709B-4F03-7B09-FC42E3045B38}"/>
                </a:ext>
              </a:extLst>
            </p:cNvPr>
            <p:cNvSpPr/>
            <p:nvPr/>
          </p:nvSpPr>
          <p:spPr>
            <a:xfrm>
              <a:off x="4033776" y="2227376"/>
              <a:ext cx="423175" cy="158150"/>
            </a:xfrm>
            <a:custGeom>
              <a:avLst/>
              <a:gdLst/>
              <a:ahLst/>
              <a:cxnLst/>
              <a:rect l="l" t="t" r="r" b="b"/>
              <a:pathLst>
                <a:path w="16927" h="6326" extrusionOk="0">
                  <a:moveTo>
                    <a:pt x="12323" y="1"/>
                  </a:moveTo>
                  <a:lnTo>
                    <a:pt x="12230" y="1"/>
                  </a:lnTo>
                  <a:lnTo>
                    <a:pt x="12230" y="1"/>
                  </a:lnTo>
                  <a:lnTo>
                    <a:pt x="11858" y="326"/>
                  </a:lnTo>
                  <a:lnTo>
                    <a:pt x="11440" y="605"/>
                  </a:lnTo>
                  <a:lnTo>
                    <a:pt x="11021" y="838"/>
                  </a:lnTo>
                  <a:lnTo>
                    <a:pt x="10510" y="1070"/>
                  </a:lnTo>
                  <a:lnTo>
                    <a:pt x="10045" y="1256"/>
                  </a:lnTo>
                  <a:lnTo>
                    <a:pt x="9533" y="1349"/>
                  </a:lnTo>
                  <a:lnTo>
                    <a:pt x="9022" y="1442"/>
                  </a:lnTo>
                  <a:lnTo>
                    <a:pt x="8464" y="1442"/>
                  </a:lnTo>
                  <a:lnTo>
                    <a:pt x="8464" y="1442"/>
                  </a:lnTo>
                  <a:lnTo>
                    <a:pt x="7906" y="1442"/>
                  </a:lnTo>
                  <a:lnTo>
                    <a:pt x="7394" y="1349"/>
                  </a:lnTo>
                  <a:lnTo>
                    <a:pt x="6883" y="1256"/>
                  </a:lnTo>
                  <a:lnTo>
                    <a:pt x="6418" y="1070"/>
                  </a:lnTo>
                  <a:lnTo>
                    <a:pt x="5906" y="838"/>
                  </a:lnTo>
                  <a:lnTo>
                    <a:pt x="5488" y="605"/>
                  </a:lnTo>
                  <a:lnTo>
                    <a:pt x="5069" y="326"/>
                  </a:lnTo>
                  <a:lnTo>
                    <a:pt x="4697" y="1"/>
                  </a:lnTo>
                  <a:lnTo>
                    <a:pt x="4604" y="1"/>
                  </a:lnTo>
                  <a:lnTo>
                    <a:pt x="4604" y="1"/>
                  </a:lnTo>
                  <a:lnTo>
                    <a:pt x="4093" y="1"/>
                  </a:lnTo>
                  <a:lnTo>
                    <a:pt x="3674" y="94"/>
                  </a:lnTo>
                  <a:lnTo>
                    <a:pt x="3209" y="187"/>
                  </a:lnTo>
                  <a:lnTo>
                    <a:pt x="2791" y="326"/>
                  </a:lnTo>
                  <a:lnTo>
                    <a:pt x="2419" y="559"/>
                  </a:lnTo>
                  <a:lnTo>
                    <a:pt x="2000" y="745"/>
                  </a:lnTo>
                  <a:lnTo>
                    <a:pt x="1675" y="1024"/>
                  </a:lnTo>
                  <a:lnTo>
                    <a:pt x="1349" y="1303"/>
                  </a:lnTo>
                  <a:lnTo>
                    <a:pt x="1070" y="1628"/>
                  </a:lnTo>
                  <a:lnTo>
                    <a:pt x="791" y="2000"/>
                  </a:lnTo>
                  <a:lnTo>
                    <a:pt x="559" y="2372"/>
                  </a:lnTo>
                  <a:lnTo>
                    <a:pt x="373" y="2791"/>
                  </a:lnTo>
                  <a:lnTo>
                    <a:pt x="186" y="3209"/>
                  </a:lnTo>
                  <a:lnTo>
                    <a:pt x="93" y="3628"/>
                  </a:lnTo>
                  <a:lnTo>
                    <a:pt x="47" y="4093"/>
                  </a:lnTo>
                  <a:lnTo>
                    <a:pt x="0" y="4558"/>
                  </a:lnTo>
                  <a:lnTo>
                    <a:pt x="0" y="5814"/>
                  </a:lnTo>
                  <a:lnTo>
                    <a:pt x="0" y="5814"/>
                  </a:lnTo>
                  <a:lnTo>
                    <a:pt x="47" y="6000"/>
                  </a:lnTo>
                  <a:lnTo>
                    <a:pt x="140" y="6186"/>
                  </a:lnTo>
                  <a:lnTo>
                    <a:pt x="326" y="6279"/>
                  </a:lnTo>
                  <a:lnTo>
                    <a:pt x="512" y="6325"/>
                  </a:lnTo>
                  <a:lnTo>
                    <a:pt x="11300" y="6325"/>
                  </a:lnTo>
                  <a:lnTo>
                    <a:pt x="11300" y="5628"/>
                  </a:lnTo>
                  <a:lnTo>
                    <a:pt x="11068" y="5628"/>
                  </a:lnTo>
                  <a:lnTo>
                    <a:pt x="11068" y="5628"/>
                  </a:lnTo>
                  <a:lnTo>
                    <a:pt x="10789" y="5581"/>
                  </a:lnTo>
                  <a:lnTo>
                    <a:pt x="10556" y="5488"/>
                  </a:lnTo>
                  <a:lnTo>
                    <a:pt x="10324" y="5395"/>
                  </a:lnTo>
                  <a:lnTo>
                    <a:pt x="10091" y="5209"/>
                  </a:lnTo>
                  <a:lnTo>
                    <a:pt x="9952" y="5023"/>
                  </a:lnTo>
                  <a:lnTo>
                    <a:pt x="9812" y="4791"/>
                  </a:lnTo>
                  <a:lnTo>
                    <a:pt x="9766" y="4558"/>
                  </a:lnTo>
                  <a:lnTo>
                    <a:pt x="9719" y="4279"/>
                  </a:lnTo>
                  <a:lnTo>
                    <a:pt x="9719" y="4000"/>
                  </a:lnTo>
                  <a:lnTo>
                    <a:pt x="9719" y="4000"/>
                  </a:lnTo>
                  <a:lnTo>
                    <a:pt x="9580" y="3954"/>
                  </a:lnTo>
                  <a:lnTo>
                    <a:pt x="9487" y="3861"/>
                  </a:lnTo>
                  <a:lnTo>
                    <a:pt x="9394" y="3721"/>
                  </a:lnTo>
                  <a:lnTo>
                    <a:pt x="9394" y="3535"/>
                  </a:lnTo>
                  <a:lnTo>
                    <a:pt x="9394" y="3535"/>
                  </a:lnTo>
                  <a:lnTo>
                    <a:pt x="9440" y="3349"/>
                  </a:lnTo>
                  <a:lnTo>
                    <a:pt x="9533" y="3209"/>
                  </a:lnTo>
                  <a:lnTo>
                    <a:pt x="9673" y="3116"/>
                  </a:lnTo>
                  <a:lnTo>
                    <a:pt x="9905" y="3070"/>
                  </a:lnTo>
                  <a:lnTo>
                    <a:pt x="9905" y="3070"/>
                  </a:lnTo>
                  <a:lnTo>
                    <a:pt x="9905" y="3070"/>
                  </a:lnTo>
                  <a:lnTo>
                    <a:pt x="10091" y="3070"/>
                  </a:lnTo>
                  <a:lnTo>
                    <a:pt x="10231" y="3116"/>
                  </a:lnTo>
                  <a:lnTo>
                    <a:pt x="10370" y="3209"/>
                  </a:lnTo>
                  <a:lnTo>
                    <a:pt x="10463" y="3302"/>
                  </a:lnTo>
                  <a:lnTo>
                    <a:pt x="10556" y="3395"/>
                  </a:lnTo>
                  <a:lnTo>
                    <a:pt x="10649" y="3535"/>
                  </a:lnTo>
                  <a:lnTo>
                    <a:pt x="10696" y="3721"/>
                  </a:lnTo>
                  <a:lnTo>
                    <a:pt x="10696" y="3861"/>
                  </a:lnTo>
                  <a:lnTo>
                    <a:pt x="10696" y="4279"/>
                  </a:lnTo>
                  <a:lnTo>
                    <a:pt x="10696" y="4279"/>
                  </a:lnTo>
                  <a:lnTo>
                    <a:pt x="10742" y="4419"/>
                  </a:lnTo>
                  <a:lnTo>
                    <a:pt x="10835" y="4512"/>
                  </a:lnTo>
                  <a:lnTo>
                    <a:pt x="10928" y="4605"/>
                  </a:lnTo>
                  <a:lnTo>
                    <a:pt x="11068" y="4605"/>
                  </a:lnTo>
                  <a:lnTo>
                    <a:pt x="11300" y="4605"/>
                  </a:lnTo>
                  <a:lnTo>
                    <a:pt x="11300" y="3581"/>
                  </a:lnTo>
                  <a:lnTo>
                    <a:pt x="11300" y="3581"/>
                  </a:lnTo>
                  <a:lnTo>
                    <a:pt x="11300" y="3395"/>
                  </a:lnTo>
                  <a:lnTo>
                    <a:pt x="11440" y="3209"/>
                  </a:lnTo>
                  <a:lnTo>
                    <a:pt x="11579" y="3116"/>
                  </a:lnTo>
                  <a:lnTo>
                    <a:pt x="11765" y="3070"/>
                  </a:lnTo>
                  <a:lnTo>
                    <a:pt x="11765" y="3070"/>
                  </a:lnTo>
                  <a:lnTo>
                    <a:pt x="11951" y="3116"/>
                  </a:lnTo>
                  <a:lnTo>
                    <a:pt x="12137" y="3209"/>
                  </a:lnTo>
                  <a:lnTo>
                    <a:pt x="12230" y="3395"/>
                  </a:lnTo>
                  <a:lnTo>
                    <a:pt x="12277" y="3581"/>
                  </a:lnTo>
                  <a:lnTo>
                    <a:pt x="12277" y="4605"/>
                  </a:lnTo>
                  <a:lnTo>
                    <a:pt x="12509" y="4605"/>
                  </a:lnTo>
                  <a:lnTo>
                    <a:pt x="12509" y="4605"/>
                  </a:lnTo>
                  <a:lnTo>
                    <a:pt x="12649" y="4605"/>
                  </a:lnTo>
                  <a:lnTo>
                    <a:pt x="12742" y="4512"/>
                  </a:lnTo>
                  <a:lnTo>
                    <a:pt x="12788" y="4419"/>
                  </a:lnTo>
                  <a:lnTo>
                    <a:pt x="12835" y="4279"/>
                  </a:lnTo>
                  <a:lnTo>
                    <a:pt x="12835" y="3861"/>
                  </a:lnTo>
                  <a:lnTo>
                    <a:pt x="12835" y="3861"/>
                  </a:lnTo>
                  <a:lnTo>
                    <a:pt x="12835" y="3721"/>
                  </a:lnTo>
                  <a:lnTo>
                    <a:pt x="12881" y="3535"/>
                  </a:lnTo>
                  <a:lnTo>
                    <a:pt x="12974" y="3395"/>
                  </a:lnTo>
                  <a:lnTo>
                    <a:pt x="13067" y="3302"/>
                  </a:lnTo>
                  <a:lnTo>
                    <a:pt x="13207" y="3209"/>
                  </a:lnTo>
                  <a:lnTo>
                    <a:pt x="13346" y="3116"/>
                  </a:lnTo>
                  <a:lnTo>
                    <a:pt x="13486" y="3070"/>
                  </a:lnTo>
                  <a:lnTo>
                    <a:pt x="13625" y="3070"/>
                  </a:lnTo>
                  <a:lnTo>
                    <a:pt x="13672" y="3070"/>
                  </a:lnTo>
                  <a:lnTo>
                    <a:pt x="13672" y="3070"/>
                  </a:lnTo>
                  <a:lnTo>
                    <a:pt x="13858" y="3116"/>
                  </a:lnTo>
                  <a:lnTo>
                    <a:pt x="13997" y="3209"/>
                  </a:lnTo>
                  <a:lnTo>
                    <a:pt x="14137" y="3349"/>
                  </a:lnTo>
                  <a:lnTo>
                    <a:pt x="14137" y="3535"/>
                  </a:lnTo>
                  <a:lnTo>
                    <a:pt x="14137" y="3535"/>
                  </a:lnTo>
                  <a:lnTo>
                    <a:pt x="14137" y="3721"/>
                  </a:lnTo>
                  <a:lnTo>
                    <a:pt x="14044" y="3861"/>
                  </a:lnTo>
                  <a:lnTo>
                    <a:pt x="13951" y="3954"/>
                  </a:lnTo>
                  <a:lnTo>
                    <a:pt x="13811" y="4000"/>
                  </a:lnTo>
                  <a:lnTo>
                    <a:pt x="13811" y="4279"/>
                  </a:lnTo>
                  <a:lnTo>
                    <a:pt x="13811" y="4279"/>
                  </a:lnTo>
                  <a:lnTo>
                    <a:pt x="13811" y="4558"/>
                  </a:lnTo>
                  <a:lnTo>
                    <a:pt x="13718" y="4791"/>
                  </a:lnTo>
                  <a:lnTo>
                    <a:pt x="13579" y="5023"/>
                  </a:lnTo>
                  <a:lnTo>
                    <a:pt x="13439" y="5209"/>
                  </a:lnTo>
                  <a:lnTo>
                    <a:pt x="13253" y="5395"/>
                  </a:lnTo>
                  <a:lnTo>
                    <a:pt x="13021" y="5488"/>
                  </a:lnTo>
                  <a:lnTo>
                    <a:pt x="12742" y="5581"/>
                  </a:lnTo>
                  <a:lnTo>
                    <a:pt x="12509" y="5628"/>
                  </a:lnTo>
                  <a:lnTo>
                    <a:pt x="12277" y="5628"/>
                  </a:lnTo>
                  <a:lnTo>
                    <a:pt x="12277" y="6325"/>
                  </a:lnTo>
                  <a:lnTo>
                    <a:pt x="16415" y="6325"/>
                  </a:lnTo>
                  <a:lnTo>
                    <a:pt x="16415" y="6325"/>
                  </a:lnTo>
                  <a:lnTo>
                    <a:pt x="16601" y="6279"/>
                  </a:lnTo>
                  <a:lnTo>
                    <a:pt x="16787" y="6186"/>
                  </a:lnTo>
                  <a:lnTo>
                    <a:pt x="16787" y="6186"/>
                  </a:lnTo>
                  <a:lnTo>
                    <a:pt x="16880" y="6000"/>
                  </a:lnTo>
                  <a:lnTo>
                    <a:pt x="16927" y="5814"/>
                  </a:lnTo>
                  <a:lnTo>
                    <a:pt x="16927" y="4558"/>
                  </a:lnTo>
                  <a:lnTo>
                    <a:pt x="16927" y="4558"/>
                  </a:lnTo>
                  <a:lnTo>
                    <a:pt x="16880" y="4093"/>
                  </a:lnTo>
                  <a:lnTo>
                    <a:pt x="16834" y="3628"/>
                  </a:lnTo>
                  <a:lnTo>
                    <a:pt x="16741" y="3209"/>
                  </a:lnTo>
                  <a:lnTo>
                    <a:pt x="16555" y="2791"/>
                  </a:lnTo>
                  <a:lnTo>
                    <a:pt x="16369" y="2372"/>
                  </a:lnTo>
                  <a:lnTo>
                    <a:pt x="16136" y="2000"/>
                  </a:lnTo>
                  <a:lnTo>
                    <a:pt x="15857" y="1628"/>
                  </a:lnTo>
                  <a:lnTo>
                    <a:pt x="15578" y="1303"/>
                  </a:lnTo>
                  <a:lnTo>
                    <a:pt x="15253" y="1024"/>
                  </a:lnTo>
                  <a:lnTo>
                    <a:pt x="14927" y="745"/>
                  </a:lnTo>
                  <a:lnTo>
                    <a:pt x="14509" y="559"/>
                  </a:lnTo>
                  <a:lnTo>
                    <a:pt x="14137" y="326"/>
                  </a:lnTo>
                  <a:lnTo>
                    <a:pt x="13718" y="187"/>
                  </a:lnTo>
                  <a:lnTo>
                    <a:pt x="13253" y="94"/>
                  </a:lnTo>
                  <a:lnTo>
                    <a:pt x="12835" y="1"/>
                  </a:lnTo>
                  <a:lnTo>
                    <a:pt x="12323" y="1"/>
                  </a:lnTo>
                  <a:lnTo>
                    <a:pt x="12323" y="1"/>
                  </a:lnTo>
                  <a:close/>
                  <a:moveTo>
                    <a:pt x="12323" y="1"/>
                  </a:moveTo>
                  <a:lnTo>
                    <a:pt x="123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4">
              <a:extLst>
                <a:ext uri="{FF2B5EF4-FFF2-40B4-BE49-F238E27FC236}">
                  <a16:creationId xmlns:a16="http://schemas.microsoft.com/office/drawing/2014/main" id="{6C76DF1E-C89A-AB5B-7BCB-A26B28AA7A8A}"/>
                </a:ext>
              </a:extLst>
            </p:cNvPr>
            <p:cNvSpPr/>
            <p:nvPr/>
          </p:nvSpPr>
          <p:spPr>
            <a:xfrm>
              <a:off x="4033775" y="2227375"/>
              <a:ext cx="423175" cy="158150"/>
            </a:xfrm>
            <a:custGeom>
              <a:avLst/>
              <a:gdLst/>
              <a:ahLst/>
              <a:cxnLst/>
              <a:rect l="l" t="t" r="r" b="b"/>
              <a:pathLst>
                <a:path w="16927" h="6326" fill="none" extrusionOk="0">
                  <a:moveTo>
                    <a:pt x="12323" y="1"/>
                  </a:moveTo>
                  <a:lnTo>
                    <a:pt x="12230" y="1"/>
                  </a:lnTo>
                  <a:lnTo>
                    <a:pt x="12230" y="1"/>
                  </a:lnTo>
                  <a:lnTo>
                    <a:pt x="11858" y="326"/>
                  </a:lnTo>
                  <a:lnTo>
                    <a:pt x="11440" y="605"/>
                  </a:lnTo>
                  <a:lnTo>
                    <a:pt x="11021" y="838"/>
                  </a:lnTo>
                  <a:lnTo>
                    <a:pt x="10510" y="1070"/>
                  </a:lnTo>
                  <a:lnTo>
                    <a:pt x="10045" y="1256"/>
                  </a:lnTo>
                  <a:lnTo>
                    <a:pt x="9533" y="1349"/>
                  </a:lnTo>
                  <a:lnTo>
                    <a:pt x="9022" y="1442"/>
                  </a:lnTo>
                  <a:lnTo>
                    <a:pt x="8464" y="1442"/>
                  </a:lnTo>
                  <a:lnTo>
                    <a:pt x="8464" y="1442"/>
                  </a:lnTo>
                  <a:lnTo>
                    <a:pt x="7906" y="1442"/>
                  </a:lnTo>
                  <a:lnTo>
                    <a:pt x="7394" y="1349"/>
                  </a:lnTo>
                  <a:lnTo>
                    <a:pt x="6883" y="1256"/>
                  </a:lnTo>
                  <a:lnTo>
                    <a:pt x="6418" y="1070"/>
                  </a:lnTo>
                  <a:lnTo>
                    <a:pt x="5906" y="838"/>
                  </a:lnTo>
                  <a:lnTo>
                    <a:pt x="5488" y="605"/>
                  </a:lnTo>
                  <a:lnTo>
                    <a:pt x="5069" y="326"/>
                  </a:lnTo>
                  <a:lnTo>
                    <a:pt x="4697" y="1"/>
                  </a:lnTo>
                  <a:lnTo>
                    <a:pt x="4604" y="1"/>
                  </a:lnTo>
                  <a:lnTo>
                    <a:pt x="4604" y="1"/>
                  </a:lnTo>
                  <a:lnTo>
                    <a:pt x="4093" y="1"/>
                  </a:lnTo>
                  <a:lnTo>
                    <a:pt x="3674" y="94"/>
                  </a:lnTo>
                  <a:lnTo>
                    <a:pt x="3209" y="187"/>
                  </a:lnTo>
                  <a:lnTo>
                    <a:pt x="2791" y="326"/>
                  </a:lnTo>
                  <a:lnTo>
                    <a:pt x="2419" y="559"/>
                  </a:lnTo>
                  <a:lnTo>
                    <a:pt x="2000" y="745"/>
                  </a:lnTo>
                  <a:lnTo>
                    <a:pt x="1675" y="1024"/>
                  </a:lnTo>
                  <a:lnTo>
                    <a:pt x="1349" y="1303"/>
                  </a:lnTo>
                  <a:lnTo>
                    <a:pt x="1070" y="1628"/>
                  </a:lnTo>
                  <a:lnTo>
                    <a:pt x="791" y="2000"/>
                  </a:lnTo>
                  <a:lnTo>
                    <a:pt x="559" y="2372"/>
                  </a:lnTo>
                  <a:lnTo>
                    <a:pt x="373" y="2791"/>
                  </a:lnTo>
                  <a:lnTo>
                    <a:pt x="186" y="3209"/>
                  </a:lnTo>
                  <a:lnTo>
                    <a:pt x="93" y="3628"/>
                  </a:lnTo>
                  <a:lnTo>
                    <a:pt x="47" y="4093"/>
                  </a:lnTo>
                  <a:lnTo>
                    <a:pt x="0" y="4558"/>
                  </a:lnTo>
                  <a:lnTo>
                    <a:pt x="0" y="5814"/>
                  </a:lnTo>
                  <a:lnTo>
                    <a:pt x="0" y="5814"/>
                  </a:lnTo>
                  <a:lnTo>
                    <a:pt x="47" y="6000"/>
                  </a:lnTo>
                  <a:lnTo>
                    <a:pt x="140" y="6186"/>
                  </a:lnTo>
                  <a:lnTo>
                    <a:pt x="326" y="6279"/>
                  </a:lnTo>
                  <a:lnTo>
                    <a:pt x="512" y="6325"/>
                  </a:lnTo>
                  <a:lnTo>
                    <a:pt x="11300" y="6325"/>
                  </a:lnTo>
                  <a:lnTo>
                    <a:pt x="11300" y="5628"/>
                  </a:lnTo>
                  <a:lnTo>
                    <a:pt x="11068" y="5628"/>
                  </a:lnTo>
                  <a:lnTo>
                    <a:pt x="11068" y="5628"/>
                  </a:lnTo>
                  <a:lnTo>
                    <a:pt x="10789" y="5581"/>
                  </a:lnTo>
                  <a:lnTo>
                    <a:pt x="10556" y="5488"/>
                  </a:lnTo>
                  <a:lnTo>
                    <a:pt x="10324" y="5395"/>
                  </a:lnTo>
                  <a:lnTo>
                    <a:pt x="10091" y="5209"/>
                  </a:lnTo>
                  <a:lnTo>
                    <a:pt x="9952" y="5023"/>
                  </a:lnTo>
                  <a:lnTo>
                    <a:pt x="9812" y="4791"/>
                  </a:lnTo>
                  <a:lnTo>
                    <a:pt x="9766" y="4558"/>
                  </a:lnTo>
                  <a:lnTo>
                    <a:pt x="9719" y="4279"/>
                  </a:lnTo>
                  <a:lnTo>
                    <a:pt x="9719" y="4000"/>
                  </a:lnTo>
                  <a:lnTo>
                    <a:pt x="9719" y="4000"/>
                  </a:lnTo>
                  <a:lnTo>
                    <a:pt x="9580" y="3954"/>
                  </a:lnTo>
                  <a:lnTo>
                    <a:pt x="9487" y="3861"/>
                  </a:lnTo>
                  <a:lnTo>
                    <a:pt x="9394" y="3721"/>
                  </a:lnTo>
                  <a:lnTo>
                    <a:pt x="9394" y="3535"/>
                  </a:lnTo>
                  <a:lnTo>
                    <a:pt x="9394" y="3535"/>
                  </a:lnTo>
                  <a:lnTo>
                    <a:pt x="9440" y="3349"/>
                  </a:lnTo>
                  <a:lnTo>
                    <a:pt x="9533" y="3209"/>
                  </a:lnTo>
                  <a:lnTo>
                    <a:pt x="9673" y="3116"/>
                  </a:lnTo>
                  <a:lnTo>
                    <a:pt x="9905" y="3070"/>
                  </a:lnTo>
                  <a:lnTo>
                    <a:pt x="9905" y="3070"/>
                  </a:lnTo>
                  <a:lnTo>
                    <a:pt x="9905" y="3070"/>
                  </a:lnTo>
                  <a:lnTo>
                    <a:pt x="10091" y="3070"/>
                  </a:lnTo>
                  <a:lnTo>
                    <a:pt x="10231" y="3116"/>
                  </a:lnTo>
                  <a:lnTo>
                    <a:pt x="10370" y="3209"/>
                  </a:lnTo>
                  <a:lnTo>
                    <a:pt x="10463" y="3302"/>
                  </a:lnTo>
                  <a:lnTo>
                    <a:pt x="10556" y="3395"/>
                  </a:lnTo>
                  <a:lnTo>
                    <a:pt x="10649" y="3535"/>
                  </a:lnTo>
                  <a:lnTo>
                    <a:pt x="10696" y="3721"/>
                  </a:lnTo>
                  <a:lnTo>
                    <a:pt x="10696" y="3861"/>
                  </a:lnTo>
                  <a:lnTo>
                    <a:pt x="10696" y="4279"/>
                  </a:lnTo>
                  <a:lnTo>
                    <a:pt x="10696" y="4279"/>
                  </a:lnTo>
                  <a:lnTo>
                    <a:pt x="10742" y="4419"/>
                  </a:lnTo>
                  <a:lnTo>
                    <a:pt x="10835" y="4512"/>
                  </a:lnTo>
                  <a:lnTo>
                    <a:pt x="10928" y="4605"/>
                  </a:lnTo>
                  <a:lnTo>
                    <a:pt x="11068" y="4605"/>
                  </a:lnTo>
                  <a:lnTo>
                    <a:pt x="11300" y="4605"/>
                  </a:lnTo>
                  <a:lnTo>
                    <a:pt x="11300" y="3581"/>
                  </a:lnTo>
                  <a:lnTo>
                    <a:pt x="11300" y="3581"/>
                  </a:lnTo>
                  <a:lnTo>
                    <a:pt x="11300" y="3395"/>
                  </a:lnTo>
                  <a:lnTo>
                    <a:pt x="11440" y="3209"/>
                  </a:lnTo>
                  <a:lnTo>
                    <a:pt x="11579" y="3116"/>
                  </a:lnTo>
                  <a:lnTo>
                    <a:pt x="11765" y="3070"/>
                  </a:lnTo>
                  <a:lnTo>
                    <a:pt x="11765" y="3070"/>
                  </a:lnTo>
                  <a:lnTo>
                    <a:pt x="11951" y="3116"/>
                  </a:lnTo>
                  <a:lnTo>
                    <a:pt x="12137" y="3209"/>
                  </a:lnTo>
                  <a:lnTo>
                    <a:pt x="12230" y="3395"/>
                  </a:lnTo>
                  <a:lnTo>
                    <a:pt x="12277" y="3581"/>
                  </a:lnTo>
                  <a:lnTo>
                    <a:pt x="12277" y="4605"/>
                  </a:lnTo>
                  <a:lnTo>
                    <a:pt x="12509" y="4605"/>
                  </a:lnTo>
                  <a:lnTo>
                    <a:pt x="12509" y="4605"/>
                  </a:lnTo>
                  <a:lnTo>
                    <a:pt x="12649" y="4605"/>
                  </a:lnTo>
                  <a:lnTo>
                    <a:pt x="12742" y="4512"/>
                  </a:lnTo>
                  <a:lnTo>
                    <a:pt x="12788" y="4419"/>
                  </a:lnTo>
                  <a:lnTo>
                    <a:pt x="12835" y="4279"/>
                  </a:lnTo>
                  <a:lnTo>
                    <a:pt x="12835" y="3861"/>
                  </a:lnTo>
                  <a:lnTo>
                    <a:pt x="12835" y="3861"/>
                  </a:lnTo>
                  <a:lnTo>
                    <a:pt x="12835" y="3721"/>
                  </a:lnTo>
                  <a:lnTo>
                    <a:pt x="12881" y="3535"/>
                  </a:lnTo>
                  <a:lnTo>
                    <a:pt x="12974" y="3395"/>
                  </a:lnTo>
                  <a:lnTo>
                    <a:pt x="13067" y="3302"/>
                  </a:lnTo>
                  <a:lnTo>
                    <a:pt x="13207" y="3209"/>
                  </a:lnTo>
                  <a:lnTo>
                    <a:pt x="13346" y="3116"/>
                  </a:lnTo>
                  <a:lnTo>
                    <a:pt x="13486" y="3070"/>
                  </a:lnTo>
                  <a:lnTo>
                    <a:pt x="13625" y="3070"/>
                  </a:lnTo>
                  <a:lnTo>
                    <a:pt x="13672" y="3070"/>
                  </a:lnTo>
                  <a:lnTo>
                    <a:pt x="13672" y="3070"/>
                  </a:lnTo>
                  <a:lnTo>
                    <a:pt x="13858" y="3116"/>
                  </a:lnTo>
                  <a:lnTo>
                    <a:pt x="13997" y="3209"/>
                  </a:lnTo>
                  <a:lnTo>
                    <a:pt x="14137" y="3349"/>
                  </a:lnTo>
                  <a:lnTo>
                    <a:pt x="14137" y="3535"/>
                  </a:lnTo>
                  <a:lnTo>
                    <a:pt x="14137" y="3535"/>
                  </a:lnTo>
                  <a:lnTo>
                    <a:pt x="14137" y="3721"/>
                  </a:lnTo>
                  <a:lnTo>
                    <a:pt x="14044" y="3861"/>
                  </a:lnTo>
                  <a:lnTo>
                    <a:pt x="13951" y="3954"/>
                  </a:lnTo>
                  <a:lnTo>
                    <a:pt x="13811" y="4000"/>
                  </a:lnTo>
                  <a:lnTo>
                    <a:pt x="13811" y="4279"/>
                  </a:lnTo>
                  <a:lnTo>
                    <a:pt x="13811" y="4279"/>
                  </a:lnTo>
                  <a:lnTo>
                    <a:pt x="13811" y="4558"/>
                  </a:lnTo>
                  <a:lnTo>
                    <a:pt x="13718" y="4791"/>
                  </a:lnTo>
                  <a:lnTo>
                    <a:pt x="13579" y="5023"/>
                  </a:lnTo>
                  <a:lnTo>
                    <a:pt x="13439" y="5209"/>
                  </a:lnTo>
                  <a:lnTo>
                    <a:pt x="13253" y="5395"/>
                  </a:lnTo>
                  <a:lnTo>
                    <a:pt x="13021" y="5488"/>
                  </a:lnTo>
                  <a:lnTo>
                    <a:pt x="12742" y="5581"/>
                  </a:lnTo>
                  <a:lnTo>
                    <a:pt x="12509" y="5628"/>
                  </a:lnTo>
                  <a:lnTo>
                    <a:pt x="12277" y="5628"/>
                  </a:lnTo>
                  <a:lnTo>
                    <a:pt x="12277" y="6325"/>
                  </a:lnTo>
                  <a:lnTo>
                    <a:pt x="16415" y="6325"/>
                  </a:lnTo>
                  <a:lnTo>
                    <a:pt x="16415" y="6325"/>
                  </a:lnTo>
                  <a:lnTo>
                    <a:pt x="16601" y="6279"/>
                  </a:lnTo>
                  <a:lnTo>
                    <a:pt x="16787" y="6186"/>
                  </a:lnTo>
                  <a:lnTo>
                    <a:pt x="16787" y="6186"/>
                  </a:lnTo>
                  <a:lnTo>
                    <a:pt x="16880" y="6000"/>
                  </a:lnTo>
                  <a:lnTo>
                    <a:pt x="16927" y="5814"/>
                  </a:lnTo>
                  <a:lnTo>
                    <a:pt x="16927" y="4558"/>
                  </a:lnTo>
                  <a:lnTo>
                    <a:pt x="16927" y="4558"/>
                  </a:lnTo>
                  <a:lnTo>
                    <a:pt x="16880" y="4093"/>
                  </a:lnTo>
                  <a:lnTo>
                    <a:pt x="16834" y="3628"/>
                  </a:lnTo>
                  <a:lnTo>
                    <a:pt x="16741" y="3209"/>
                  </a:lnTo>
                  <a:lnTo>
                    <a:pt x="16555" y="2791"/>
                  </a:lnTo>
                  <a:lnTo>
                    <a:pt x="16369" y="2372"/>
                  </a:lnTo>
                  <a:lnTo>
                    <a:pt x="16136" y="2000"/>
                  </a:lnTo>
                  <a:lnTo>
                    <a:pt x="15857" y="1628"/>
                  </a:lnTo>
                  <a:lnTo>
                    <a:pt x="15578" y="1303"/>
                  </a:lnTo>
                  <a:lnTo>
                    <a:pt x="15253" y="1024"/>
                  </a:lnTo>
                  <a:lnTo>
                    <a:pt x="14927" y="745"/>
                  </a:lnTo>
                  <a:lnTo>
                    <a:pt x="14509" y="559"/>
                  </a:lnTo>
                  <a:lnTo>
                    <a:pt x="14137" y="326"/>
                  </a:lnTo>
                  <a:lnTo>
                    <a:pt x="13718" y="187"/>
                  </a:lnTo>
                  <a:lnTo>
                    <a:pt x="13253" y="94"/>
                  </a:lnTo>
                  <a:lnTo>
                    <a:pt x="12835" y="1"/>
                  </a:lnTo>
                  <a:lnTo>
                    <a:pt x="12323" y="1"/>
                  </a:lnTo>
                  <a:lnTo>
                    <a:pt x="12323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4">
              <a:extLst>
                <a:ext uri="{FF2B5EF4-FFF2-40B4-BE49-F238E27FC236}">
                  <a16:creationId xmlns:a16="http://schemas.microsoft.com/office/drawing/2014/main" id="{078AFF4E-0A34-86F4-CC49-EF09D228F061}"/>
                </a:ext>
              </a:extLst>
            </p:cNvPr>
            <p:cNvSpPr/>
            <p:nvPr/>
          </p:nvSpPr>
          <p:spPr>
            <a:xfrm>
              <a:off x="4341850" y="222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4">
              <a:extLst>
                <a:ext uri="{FF2B5EF4-FFF2-40B4-BE49-F238E27FC236}">
                  <a16:creationId xmlns:a16="http://schemas.microsoft.com/office/drawing/2014/main" id="{F53A0B7C-AE46-19A0-E644-6117D6F7DFFF}"/>
                </a:ext>
              </a:extLst>
            </p:cNvPr>
            <p:cNvSpPr/>
            <p:nvPr/>
          </p:nvSpPr>
          <p:spPr>
            <a:xfrm>
              <a:off x="4186075" y="2112300"/>
              <a:ext cx="24425" cy="25600"/>
            </a:xfrm>
            <a:custGeom>
              <a:avLst/>
              <a:gdLst/>
              <a:ahLst/>
              <a:cxnLst/>
              <a:rect l="l" t="t" r="r" b="b"/>
              <a:pathLst>
                <a:path w="977" h="1024" extrusionOk="0">
                  <a:moveTo>
                    <a:pt x="465" y="1023"/>
                  </a:moveTo>
                  <a:lnTo>
                    <a:pt x="465" y="1023"/>
                  </a:lnTo>
                  <a:lnTo>
                    <a:pt x="698" y="977"/>
                  </a:lnTo>
                  <a:lnTo>
                    <a:pt x="837" y="884"/>
                  </a:lnTo>
                  <a:lnTo>
                    <a:pt x="930" y="698"/>
                  </a:lnTo>
                  <a:lnTo>
                    <a:pt x="977" y="512"/>
                  </a:lnTo>
                  <a:lnTo>
                    <a:pt x="977" y="512"/>
                  </a:lnTo>
                  <a:lnTo>
                    <a:pt x="930" y="326"/>
                  </a:lnTo>
                  <a:lnTo>
                    <a:pt x="837" y="186"/>
                  </a:lnTo>
                  <a:lnTo>
                    <a:pt x="698" y="47"/>
                  </a:lnTo>
                  <a:lnTo>
                    <a:pt x="465" y="0"/>
                  </a:lnTo>
                  <a:lnTo>
                    <a:pt x="465" y="0"/>
                  </a:lnTo>
                  <a:lnTo>
                    <a:pt x="279" y="47"/>
                  </a:lnTo>
                  <a:lnTo>
                    <a:pt x="140" y="186"/>
                  </a:lnTo>
                  <a:lnTo>
                    <a:pt x="47" y="326"/>
                  </a:lnTo>
                  <a:lnTo>
                    <a:pt x="0" y="512"/>
                  </a:lnTo>
                  <a:lnTo>
                    <a:pt x="0" y="512"/>
                  </a:lnTo>
                  <a:lnTo>
                    <a:pt x="47" y="698"/>
                  </a:lnTo>
                  <a:lnTo>
                    <a:pt x="140" y="884"/>
                  </a:lnTo>
                  <a:lnTo>
                    <a:pt x="279" y="977"/>
                  </a:lnTo>
                  <a:lnTo>
                    <a:pt x="465" y="1023"/>
                  </a:lnTo>
                  <a:lnTo>
                    <a:pt x="465" y="1023"/>
                  </a:lnTo>
                  <a:close/>
                  <a:moveTo>
                    <a:pt x="465" y="1023"/>
                  </a:moveTo>
                  <a:lnTo>
                    <a:pt x="465" y="10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4">
              <a:extLst>
                <a:ext uri="{FF2B5EF4-FFF2-40B4-BE49-F238E27FC236}">
                  <a16:creationId xmlns:a16="http://schemas.microsoft.com/office/drawing/2014/main" id="{8163B66A-133C-F0F8-27F3-B6F50BE92D3F}"/>
                </a:ext>
              </a:extLst>
            </p:cNvPr>
            <p:cNvSpPr/>
            <p:nvPr/>
          </p:nvSpPr>
          <p:spPr>
            <a:xfrm>
              <a:off x="4186075" y="2112300"/>
              <a:ext cx="24425" cy="25600"/>
            </a:xfrm>
            <a:custGeom>
              <a:avLst/>
              <a:gdLst/>
              <a:ahLst/>
              <a:cxnLst/>
              <a:rect l="l" t="t" r="r" b="b"/>
              <a:pathLst>
                <a:path w="977" h="1024" fill="none" extrusionOk="0">
                  <a:moveTo>
                    <a:pt x="465" y="1023"/>
                  </a:moveTo>
                  <a:lnTo>
                    <a:pt x="465" y="1023"/>
                  </a:lnTo>
                  <a:lnTo>
                    <a:pt x="698" y="977"/>
                  </a:lnTo>
                  <a:lnTo>
                    <a:pt x="837" y="884"/>
                  </a:lnTo>
                  <a:lnTo>
                    <a:pt x="930" y="698"/>
                  </a:lnTo>
                  <a:lnTo>
                    <a:pt x="977" y="512"/>
                  </a:lnTo>
                  <a:lnTo>
                    <a:pt x="977" y="512"/>
                  </a:lnTo>
                  <a:lnTo>
                    <a:pt x="930" y="326"/>
                  </a:lnTo>
                  <a:lnTo>
                    <a:pt x="837" y="186"/>
                  </a:lnTo>
                  <a:lnTo>
                    <a:pt x="698" y="47"/>
                  </a:lnTo>
                  <a:lnTo>
                    <a:pt x="465" y="0"/>
                  </a:lnTo>
                  <a:lnTo>
                    <a:pt x="465" y="0"/>
                  </a:lnTo>
                  <a:lnTo>
                    <a:pt x="279" y="47"/>
                  </a:lnTo>
                  <a:lnTo>
                    <a:pt x="140" y="186"/>
                  </a:lnTo>
                  <a:lnTo>
                    <a:pt x="47" y="326"/>
                  </a:lnTo>
                  <a:lnTo>
                    <a:pt x="0" y="512"/>
                  </a:lnTo>
                  <a:lnTo>
                    <a:pt x="0" y="512"/>
                  </a:lnTo>
                  <a:lnTo>
                    <a:pt x="47" y="698"/>
                  </a:lnTo>
                  <a:lnTo>
                    <a:pt x="140" y="884"/>
                  </a:lnTo>
                  <a:lnTo>
                    <a:pt x="279" y="977"/>
                  </a:lnTo>
                  <a:lnTo>
                    <a:pt x="465" y="1023"/>
                  </a:lnTo>
                  <a:lnTo>
                    <a:pt x="465" y="102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4">
              <a:extLst>
                <a:ext uri="{FF2B5EF4-FFF2-40B4-BE49-F238E27FC236}">
                  <a16:creationId xmlns:a16="http://schemas.microsoft.com/office/drawing/2014/main" id="{2062AD7E-BB2E-6F31-EAF1-FD0816800285}"/>
                </a:ext>
              </a:extLst>
            </p:cNvPr>
            <p:cNvSpPr/>
            <p:nvPr/>
          </p:nvSpPr>
          <p:spPr>
            <a:xfrm>
              <a:off x="4197700" y="213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4">
              <a:extLst>
                <a:ext uri="{FF2B5EF4-FFF2-40B4-BE49-F238E27FC236}">
                  <a16:creationId xmlns:a16="http://schemas.microsoft.com/office/drawing/2014/main" id="{16FDAC36-F6A2-7C39-C80B-517ABB6CDB7B}"/>
                </a:ext>
              </a:extLst>
            </p:cNvPr>
            <p:cNvSpPr/>
            <p:nvPr/>
          </p:nvSpPr>
          <p:spPr>
            <a:xfrm>
              <a:off x="4136075" y="1962325"/>
              <a:ext cx="218575" cy="82575"/>
            </a:xfrm>
            <a:custGeom>
              <a:avLst/>
              <a:gdLst/>
              <a:ahLst/>
              <a:cxnLst/>
              <a:rect l="l" t="t" r="r" b="b"/>
              <a:pathLst>
                <a:path w="8743" h="3303" extrusionOk="0">
                  <a:moveTo>
                    <a:pt x="3953" y="1628"/>
                  </a:moveTo>
                  <a:lnTo>
                    <a:pt x="3953" y="1628"/>
                  </a:lnTo>
                  <a:lnTo>
                    <a:pt x="4046" y="1489"/>
                  </a:lnTo>
                  <a:lnTo>
                    <a:pt x="4139" y="1442"/>
                  </a:lnTo>
                  <a:lnTo>
                    <a:pt x="4279" y="1396"/>
                  </a:lnTo>
                  <a:lnTo>
                    <a:pt x="4372" y="1349"/>
                  </a:lnTo>
                  <a:lnTo>
                    <a:pt x="4372" y="1349"/>
                  </a:lnTo>
                  <a:lnTo>
                    <a:pt x="4511" y="1396"/>
                  </a:lnTo>
                  <a:lnTo>
                    <a:pt x="4651" y="1442"/>
                  </a:lnTo>
                  <a:lnTo>
                    <a:pt x="4744" y="1489"/>
                  </a:lnTo>
                  <a:lnTo>
                    <a:pt x="4837" y="1628"/>
                  </a:lnTo>
                  <a:lnTo>
                    <a:pt x="4837" y="1628"/>
                  </a:lnTo>
                  <a:lnTo>
                    <a:pt x="5069" y="2000"/>
                  </a:lnTo>
                  <a:lnTo>
                    <a:pt x="5348" y="2326"/>
                  </a:lnTo>
                  <a:lnTo>
                    <a:pt x="5674" y="2605"/>
                  </a:lnTo>
                  <a:lnTo>
                    <a:pt x="6046" y="2837"/>
                  </a:lnTo>
                  <a:lnTo>
                    <a:pt x="6418" y="3023"/>
                  </a:lnTo>
                  <a:lnTo>
                    <a:pt x="6836" y="3163"/>
                  </a:lnTo>
                  <a:lnTo>
                    <a:pt x="7255" y="3256"/>
                  </a:lnTo>
                  <a:lnTo>
                    <a:pt x="7720" y="3302"/>
                  </a:lnTo>
                  <a:lnTo>
                    <a:pt x="7720" y="3302"/>
                  </a:lnTo>
                  <a:lnTo>
                    <a:pt x="8231" y="3256"/>
                  </a:lnTo>
                  <a:lnTo>
                    <a:pt x="8743" y="3116"/>
                  </a:lnTo>
                  <a:lnTo>
                    <a:pt x="8743" y="3116"/>
                  </a:lnTo>
                  <a:lnTo>
                    <a:pt x="8464" y="2465"/>
                  </a:lnTo>
                  <a:lnTo>
                    <a:pt x="8092" y="1861"/>
                  </a:lnTo>
                  <a:lnTo>
                    <a:pt x="7627" y="1349"/>
                  </a:lnTo>
                  <a:lnTo>
                    <a:pt x="7069" y="884"/>
                  </a:lnTo>
                  <a:lnTo>
                    <a:pt x="6464" y="512"/>
                  </a:lnTo>
                  <a:lnTo>
                    <a:pt x="6139" y="373"/>
                  </a:lnTo>
                  <a:lnTo>
                    <a:pt x="5813" y="233"/>
                  </a:lnTo>
                  <a:lnTo>
                    <a:pt x="5488" y="140"/>
                  </a:lnTo>
                  <a:lnTo>
                    <a:pt x="5116" y="47"/>
                  </a:lnTo>
                  <a:lnTo>
                    <a:pt x="4744" y="1"/>
                  </a:lnTo>
                  <a:lnTo>
                    <a:pt x="4372" y="1"/>
                  </a:lnTo>
                  <a:lnTo>
                    <a:pt x="4372" y="1"/>
                  </a:lnTo>
                  <a:lnTo>
                    <a:pt x="4000" y="1"/>
                  </a:lnTo>
                  <a:lnTo>
                    <a:pt x="3628" y="47"/>
                  </a:lnTo>
                  <a:lnTo>
                    <a:pt x="3256" y="140"/>
                  </a:lnTo>
                  <a:lnTo>
                    <a:pt x="2930" y="233"/>
                  </a:lnTo>
                  <a:lnTo>
                    <a:pt x="2605" y="373"/>
                  </a:lnTo>
                  <a:lnTo>
                    <a:pt x="2279" y="512"/>
                  </a:lnTo>
                  <a:lnTo>
                    <a:pt x="1675" y="884"/>
                  </a:lnTo>
                  <a:lnTo>
                    <a:pt x="1117" y="1349"/>
                  </a:lnTo>
                  <a:lnTo>
                    <a:pt x="652" y="1861"/>
                  </a:lnTo>
                  <a:lnTo>
                    <a:pt x="280" y="2465"/>
                  </a:lnTo>
                  <a:lnTo>
                    <a:pt x="1" y="3116"/>
                  </a:lnTo>
                  <a:lnTo>
                    <a:pt x="1" y="3116"/>
                  </a:lnTo>
                  <a:lnTo>
                    <a:pt x="512" y="3256"/>
                  </a:lnTo>
                  <a:lnTo>
                    <a:pt x="1070" y="3302"/>
                  </a:lnTo>
                  <a:lnTo>
                    <a:pt x="1070" y="3302"/>
                  </a:lnTo>
                  <a:lnTo>
                    <a:pt x="1535" y="3256"/>
                  </a:lnTo>
                  <a:lnTo>
                    <a:pt x="1954" y="3163"/>
                  </a:lnTo>
                  <a:lnTo>
                    <a:pt x="2372" y="3023"/>
                  </a:lnTo>
                  <a:lnTo>
                    <a:pt x="2744" y="2837"/>
                  </a:lnTo>
                  <a:lnTo>
                    <a:pt x="3116" y="2605"/>
                  </a:lnTo>
                  <a:lnTo>
                    <a:pt x="3442" y="2326"/>
                  </a:lnTo>
                  <a:lnTo>
                    <a:pt x="3721" y="2000"/>
                  </a:lnTo>
                  <a:lnTo>
                    <a:pt x="3953" y="1628"/>
                  </a:lnTo>
                  <a:lnTo>
                    <a:pt x="3953" y="1628"/>
                  </a:lnTo>
                  <a:close/>
                  <a:moveTo>
                    <a:pt x="3953" y="1628"/>
                  </a:moveTo>
                  <a:lnTo>
                    <a:pt x="3953" y="16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4">
              <a:extLst>
                <a:ext uri="{FF2B5EF4-FFF2-40B4-BE49-F238E27FC236}">
                  <a16:creationId xmlns:a16="http://schemas.microsoft.com/office/drawing/2014/main" id="{D882B8D4-AE94-6310-61D3-64F97EF336BB}"/>
                </a:ext>
              </a:extLst>
            </p:cNvPr>
            <p:cNvSpPr/>
            <p:nvPr/>
          </p:nvSpPr>
          <p:spPr>
            <a:xfrm>
              <a:off x="4136075" y="1962325"/>
              <a:ext cx="218575" cy="82575"/>
            </a:xfrm>
            <a:custGeom>
              <a:avLst/>
              <a:gdLst/>
              <a:ahLst/>
              <a:cxnLst/>
              <a:rect l="l" t="t" r="r" b="b"/>
              <a:pathLst>
                <a:path w="8743" h="3303" fill="none" extrusionOk="0">
                  <a:moveTo>
                    <a:pt x="3953" y="1628"/>
                  </a:moveTo>
                  <a:lnTo>
                    <a:pt x="3953" y="1628"/>
                  </a:lnTo>
                  <a:lnTo>
                    <a:pt x="4046" y="1489"/>
                  </a:lnTo>
                  <a:lnTo>
                    <a:pt x="4139" y="1442"/>
                  </a:lnTo>
                  <a:lnTo>
                    <a:pt x="4279" y="1396"/>
                  </a:lnTo>
                  <a:lnTo>
                    <a:pt x="4372" y="1349"/>
                  </a:lnTo>
                  <a:lnTo>
                    <a:pt x="4372" y="1349"/>
                  </a:lnTo>
                  <a:lnTo>
                    <a:pt x="4511" y="1396"/>
                  </a:lnTo>
                  <a:lnTo>
                    <a:pt x="4651" y="1442"/>
                  </a:lnTo>
                  <a:lnTo>
                    <a:pt x="4744" y="1489"/>
                  </a:lnTo>
                  <a:lnTo>
                    <a:pt x="4837" y="1628"/>
                  </a:lnTo>
                  <a:lnTo>
                    <a:pt x="4837" y="1628"/>
                  </a:lnTo>
                  <a:lnTo>
                    <a:pt x="5069" y="2000"/>
                  </a:lnTo>
                  <a:lnTo>
                    <a:pt x="5348" y="2326"/>
                  </a:lnTo>
                  <a:lnTo>
                    <a:pt x="5674" y="2605"/>
                  </a:lnTo>
                  <a:lnTo>
                    <a:pt x="6046" y="2837"/>
                  </a:lnTo>
                  <a:lnTo>
                    <a:pt x="6418" y="3023"/>
                  </a:lnTo>
                  <a:lnTo>
                    <a:pt x="6836" y="3163"/>
                  </a:lnTo>
                  <a:lnTo>
                    <a:pt x="7255" y="3256"/>
                  </a:lnTo>
                  <a:lnTo>
                    <a:pt x="7720" y="3302"/>
                  </a:lnTo>
                  <a:lnTo>
                    <a:pt x="7720" y="3302"/>
                  </a:lnTo>
                  <a:lnTo>
                    <a:pt x="8231" y="3256"/>
                  </a:lnTo>
                  <a:lnTo>
                    <a:pt x="8743" y="3116"/>
                  </a:lnTo>
                  <a:lnTo>
                    <a:pt x="8743" y="3116"/>
                  </a:lnTo>
                  <a:lnTo>
                    <a:pt x="8464" y="2465"/>
                  </a:lnTo>
                  <a:lnTo>
                    <a:pt x="8092" y="1861"/>
                  </a:lnTo>
                  <a:lnTo>
                    <a:pt x="7627" y="1349"/>
                  </a:lnTo>
                  <a:lnTo>
                    <a:pt x="7069" y="884"/>
                  </a:lnTo>
                  <a:lnTo>
                    <a:pt x="6464" y="512"/>
                  </a:lnTo>
                  <a:lnTo>
                    <a:pt x="6139" y="373"/>
                  </a:lnTo>
                  <a:lnTo>
                    <a:pt x="5813" y="233"/>
                  </a:lnTo>
                  <a:lnTo>
                    <a:pt x="5488" y="140"/>
                  </a:lnTo>
                  <a:lnTo>
                    <a:pt x="5116" y="47"/>
                  </a:lnTo>
                  <a:lnTo>
                    <a:pt x="4744" y="1"/>
                  </a:lnTo>
                  <a:lnTo>
                    <a:pt x="4372" y="1"/>
                  </a:lnTo>
                  <a:lnTo>
                    <a:pt x="4372" y="1"/>
                  </a:lnTo>
                  <a:lnTo>
                    <a:pt x="4000" y="1"/>
                  </a:lnTo>
                  <a:lnTo>
                    <a:pt x="3628" y="47"/>
                  </a:lnTo>
                  <a:lnTo>
                    <a:pt x="3256" y="140"/>
                  </a:lnTo>
                  <a:lnTo>
                    <a:pt x="2930" y="233"/>
                  </a:lnTo>
                  <a:lnTo>
                    <a:pt x="2605" y="373"/>
                  </a:lnTo>
                  <a:lnTo>
                    <a:pt x="2279" y="512"/>
                  </a:lnTo>
                  <a:lnTo>
                    <a:pt x="1675" y="884"/>
                  </a:lnTo>
                  <a:lnTo>
                    <a:pt x="1117" y="1349"/>
                  </a:lnTo>
                  <a:lnTo>
                    <a:pt x="652" y="1861"/>
                  </a:lnTo>
                  <a:lnTo>
                    <a:pt x="280" y="2465"/>
                  </a:lnTo>
                  <a:lnTo>
                    <a:pt x="1" y="3116"/>
                  </a:lnTo>
                  <a:lnTo>
                    <a:pt x="1" y="3116"/>
                  </a:lnTo>
                  <a:lnTo>
                    <a:pt x="512" y="3256"/>
                  </a:lnTo>
                  <a:lnTo>
                    <a:pt x="1070" y="3302"/>
                  </a:lnTo>
                  <a:lnTo>
                    <a:pt x="1070" y="3302"/>
                  </a:lnTo>
                  <a:lnTo>
                    <a:pt x="1535" y="3256"/>
                  </a:lnTo>
                  <a:lnTo>
                    <a:pt x="1954" y="3163"/>
                  </a:lnTo>
                  <a:lnTo>
                    <a:pt x="2372" y="3023"/>
                  </a:lnTo>
                  <a:lnTo>
                    <a:pt x="2744" y="2837"/>
                  </a:lnTo>
                  <a:lnTo>
                    <a:pt x="3116" y="2605"/>
                  </a:lnTo>
                  <a:lnTo>
                    <a:pt x="3442" y="2326"/>
                  </a:lnTo>
                  <a:lnTo>
                    <a:pt x="3721" y="2000"/>
                  </a:lnTo>
                  <a:lnTo>
                    <a:pt x="3953" y="1628"/>
                  </a:lnTo>
                  <a:lnTo>
                    <a:pt x="3953" y="162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4">
              <a:extLst>
                <a:ext uri="{FF2B5EF4-FFF2-40B4-BE49-F238E27FC236}">
                  <a16:creationId xmlns:a16="http://schemas.microsoft.com/office/drawing/2014/main" id="{4182203D-7881-5455-1F78-B3ECD597C760}"/>
                </a:ext>
              </a:extLst>
            </p:cNvPr>
            <p:cNvSpPr/>
            <p:nvPr/>
          </p:nvSpPr>
          <p:spPr>
            <a:xfrm>
              <a:off x="4234900" y="2003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4">
              <a:extLst>
                <a:ext uri="{FF2B5EF4-FFF2-40B4-BE49-F238E27FC236}">
                  <a16:creationId xmlns:a16="http://schemas.microsoft.com/office/drawing/2014/main" id="{5F1CAECB-D517-556F-7069-6D6B2ED0B116}"/>
                </a:ext>
              </a:extLst>
            </p:cNvPr>
            <p:cNvSpPr/>
            <p:nvPr/>
          </p:nvSpPr>
          <p:spPr>
            <a:xfrm>
              <a:off x="4280225" y="2112300"/>
              <a:ext cx="24450" cy="25600"/>
            </a:xfrm>
            <a:custGeom>
              <a:avLst/>
              <a:gdLst/>
              <a:ahLst/>
              <a:cxnLst/>
              <a:rect l="l" t="t" r="r" b="b"/>
              <a:pathLst>
                <a:path w="978" h="1024" extrusionOk="0">
                  <a:moveTo>
                    <a:pt x="512" y="1023"/>
                  </a:moveTo>
                  <a:lnTo>
                    <a:pt x="512" y="1023"/>
                  </a:lnTo>
                  <a:lnTo>
                    <a:pt x="698" y="977"/>
                  </a:lnTo>
                  <a:lnTo>
                    <a:pt x="838" y="884"/>
                  </a:lnTo>
                  <a:lnTo>
                    <a:pt x="931" y="698"/>
                  </a:lnTo>
                  <a:lnTo>
                    <a:pt x="977" y="512"/>
                  </a:lnTo>
                  <a:lnTo>
                    <a:pt x="977" y="512"/>
                  </a:lnTo>
                  <a:lnTo>
                    <a:pt x="931" y="326"/>
                  </a:lnTo>
                  <a:lnTo>
                    <a:pt x="838" y="186"/>
                  </a:lnTo>
                  <a:lnTo>
                    <a:pt x="698" y="47"/>
                  </a:lnTo>
                  <a:lnTo>
                    <a:pt x="512" y="0"/>
                  </a:lnTo>
                  <a:lnTo>
                    <a:pt x="512" y="0"/>
                  </a:lnTo>
                  <a:lnTo>
                    <a:pt x="280" y="47"/>
                  </a:lnTo>
                  <a:lnTo>
                    <a:pt x="140" y="186"/>
                  </a:lnTo>
                  <a:lnTo>
                    <a:pt x="47" y="326"/>
                  </a:lnTo>
                  <a:lnTo>
                    <a:pt x="1" y="512"/>
                  </a:lnTo>
                  <a:lnTo>
                    <a:pt x="1" y="512"/>
                  </a:lnTo>
                  <a:lnTo>
                    <a:pt x="47" y="698"/>
                  </a:lnTo>
                  <a:lnTo>
                    <a:pt x="140" y="884"/>
                  </a:lnTo>
                  <a:lnTo>
                    <a:pt x="280" y="977"/>
                  </a:lnTo>
                  <a:lnTo>
                    <a:pt x="512" y="1023"/>
                  </a:lnTo>
                  <a:lnTo>
                    <a:pt x="512" y="1023"/>
                  </a:lnTo>
                  <a:close/>
                  <a:moveTo>
                    <a:pt x="512" y="1023"/>
                  </a:moveTo>
                  <a:lnTo>
                    <a:pt x="512" y="10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455;p44">
              <a:extLst>
                <a:ext uri="{FF2B5EF4-FFF2-40B4-BE49-F238E27FC236}">
                  <a16:creationId xmlns:a16="http://schemas.microsoft.com/office/drawing/2014/main" id="{FDA9EEEE-46FE-F773-7A62-7BD1E3F53406}"/>
                </a:ext>
              </a:extLst>
            </p:cNvPr>
            <p:cNvSpPr/>
            <p:nvPr/>
          </p:nvSpPr>
          <p:spPr>
            <a:xfrm>
              <a:off x="4280225" y="2112300"/>
              <a:ext cx="24450" cy="25600"/>
            </a:xfrm>
            <a:custGeom>
              <a:avLst/>
              <a:gdLst/>
              <a:ahLst/>
              <a:cxnLst/>
              <a:rect l="l" t="t" r="r" b="b"/>
              <a:pathLst>
                <a:path w="978" h="1024" fill="none" extrusionOk="0">
                  <a:moveTo>
                    <a:pt x="512" y="1023"/>
                  </a:moveTo>
                  <a:lnTo>
                    <a:pt x="512" y="1023"/>
                  </a:lnTo>
                  <a:lnTo>
                    <a:pt x="698" y="977"/>
                  </a:lnTo>
                  <a:lnTo>
                    <a:pt x="838" y="884"/>
                  </a:lnTo>
                  <a:lnTo>
                    <a:pt x="931" y="698"/>
                  </a:lnTo>
                  <a:lnTo>
                    <a:pt x="977" y="512"/>
                  </a:lnTo>
                  <a:lnTo>
                    <a:pt x="977" y="512"/>
                  </a:lnTo>
                  <a:lnTo>
                    <a:pt x="931" y="326"/>
                  </a:lnTo>
                  <a:lnTo>
                    <a:pt x="838" y="186"/>
                  </a:lnTo>
                  <a:lnTo>
                    <a:pt x="698" y="47"/>
                  </a:lnTo>
                  <a:lnTo>
                    <a:pt x="512" y="0"/>
                  </a:lnTo>
                  <a:lnTo>
                    <a:pt x="512" y="0"/>
                  </a:lnTo>
                  <a:lnTo>
                    <a:pt x="280" y="47"/>
                  </a:lnTo>
                  <a:lnTo>
                    <a:pt x="140" y="186"/>
                  </a:lnTo>
                  <a:lnTo>
                    <a:pt x="47" y="326"/>
                  </a:lnTo>
                  <a:lnTo>
                    <a:pt x="1" y="512"/>
                  </a:lnTo>
                  <a:lnTo>
                    <a:pt x="1" y="512"/>
                  </a:lnTo>
                  <a:lnTo>
                    <a:pt x="47" y="698"/>
                  </a:lnTo>
                  <a:lnTo>
                    <a:pt x="140" y="884"/>
                  </a:lnTo>
                  <a:lnTo>
                    <a:pt x="280" y="977"/>
                  </a:lnTo>
                  <a:lnTo>
                    <a:pt x="512" y="1023"/>
                  </a:lnTo>
                  <a:lnTo>
                    <a:pt x="512" y="102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4">
              <a:extLst>
                <a:ext uri="{FF2B5EF4-FFF2-40B4-BE49-F238E27FC236}">
                  <a16:creationId xmlns:a16="http://schemas.microsoft.com/office/drawing/2014/main" id="{435BBDEF-4899-92B9-29EF-54B3CF887051}"/>
                </a:ext>
              </a:extLst>
            </p:cNvPr>
            <p:cNvSpPr/>
            <p:nvPr/>
          </p:nvSpPr>
          <p:spPr>
            <a:xfrm>
              <a:off x="4293025" y="213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4">
              <a:extLst>
                <a:ext uri="{FF2B5EF4-FFF2-40B4-BE49-F238E27FC236}">
                  <a16:creationId xmlns:a16="http://schemas.microsoft.com/office/drawing/2014/main" id="{86B5B947-4A09-9625-0E3C-B3D0F3B5B4B9}"/>
                </a:ext>
              </a:extLst>
            </p:cNvPr>
            <p:cNvSpPr/>
            <p:nvPr/>
          </p:nvSpPr>
          <p:spPr>
            <a:xfrm>
              <a:off x="4129100" y="2030925"/>
              <a:ext cx="232525" cy="208100"/>
            </a:xfrm>
            <a:custGeom>
              <a:avLst/>
              <a:gdLst/>
              <a:ahLst/>
              <a:cxnLst/>
              <a:rect l="l" t="t" r="r" b="b"/>
              <a:pathLst>
                <a:path w="9301" h="8324" extrusionOk="0">
                  <a:moveTo>
                    <a:pt x="4651" y="8324"/>
                  </a:moveTo>
                  <a:lnTo>
                    <a:pt x="4651" y="8324"/>
                  </a:lnTo>
                  <a:lnTo>
                    <a:pt x="5116" y="8324"/>
                  </a:lnTo>
                  <a:lnTo>
                    <a:pt x="5581" y="8231"/>
                  </a:lnTo>
                  <a:lnTo>
                    <a:pt x="6046" y="8138"/>
                  </a:lnTo>
                  <a:lnTo>
                    <a:pt x="6464" y="7952"/>
                  </a:lnTo>
                  <a:lnTo>
                    <a:pt x="6836" y="7766"/>
                  </a:lnTo>
                  <a:lnTo>
                    <a:pt x="7255" y="7533"/>
                  </a:lnTo>
                  <a:lnTo>
                    <a:pt x="7580" y="7254"/>
                  </a:lnTo>
                  <a:lnTo>
                    <a:pt x="7906" y="6975"/>
                  </a:lnTo>
                  <a:lnTo>
                    <a:pt x="8231" y="6650"/>
                  </a:lnTo>
                  <a:lnTo>
                    <a:pt x="8464" y="6278"/>
                  </a:lnTo>
                  <a:lnTo>
                    <a:pt x="8696" y="5906"/>
                  </a:lnTo>
                  <a:lnTo>
                    <a:pt x="8929" y="5487"/>
                  </a:lnTo>
                  <a:lnTo>
                    <a:pt x="9068" y="5069"/>
                  </a:lnTo>
                  <a:lnTo>
                    <a:pt x="9208" y="4604"/>
                  </a:lnTo>
                  <a:lnTo>
                    <a:pt x="9254" y="4139"/>
                  </a:lnTo>
                  <a:lnTo>
                    <a:pt x="9301" y="3674"/>
                  </a:lnTo>
                  <a:lnTo>
                    <a:pt x="9301" y="1907"/>
                  </a:lnTo>
                  <a:lnTo>
                    <a:pt x="9301" y="1907"/>
                  </a:lnTo>
                  <a:lnTo>
                    <a:pt x="9254" y="1349"/>
                  </a:lnTo>
                  <a:lnTo>
                    <a:pt x="9254" y="1349"/>
                  </a:lnTo>
                  <a:lnTo>
                    <a:pt x="8603" y="1488"/>
                  </a:lnTo>
                  <a:lnTo>
                    <a:pt x="7999" y="1535"/>
                  </a:lnTo>
                  <a:lnTo>
                    <a:pt x="7999" y="1535"/>
                  </a:lnTo>
                  <a:lnTo>
                    <a:pt x="7487" y="1535"/>
                  </a:lnTo>
                  <a:lnTo>
                    <a:pt x="7022" y="1442"/>
                  </a:lnTo>
                  <a:lnTo>
                    <a:pt x="6604" y="1302"/>
                  </a:lnTo>
                  <a:lnTo>
                    <a:pt x="6139" y="1116"/>
                  </a:lnTo>
                  <a:lnTo>
                    <a:pt x="5720" y="930"/>
                  </a:lnTo>
                  <a:lnTo>
                    <a:pt x="5348" y="651"/>
                  </a:lnTo>
                  <a:lnTo>
                    <a:pt x="4976" y="326"/>
                  </a:lnTo>
                  <a:lnTo>
                    <a:pt x="4651" y="0"/>
                  </a:lnTo>
                  <a:lnTo>
                    <a:pt x="4651" y="0"/>
                  </a:lnTo>
                  <a:lnTo>
                    <a:pt x="4372" y="326"/>
                  </a:lnTo>
                  <a:lnTo>
                    <a:pt x="4000" y="651"/>
                  </a:lnTo>
                  <a:lnTo>
                    <a:pt x="3628" y="930"/>
                  </a:lnTo>
                  <a:lnTo>
                    <a:pt x="3209" y="1116"/>
                  </a:lnTo>
                  <a:lnTo>
                    <a:pt x="2744" y="1302"/>
                  </a:lnTo>
                  <a:lnTo>
                    <a:pt x="2326" y="1442"/>
                  </a:lnTo>
                  <a:lnTo>
                    <a:pt x="1861" y="1535"/>
                  </a:lnTo>
                  <a:lnTo>
                    <a:pt x="1349" y="1535"/>
                  </a:lnTo>
                  <a:lnTo>
                    <a:pt x="1349" y="1535"/>
                  </a:lnTo>
                  <a:lnTo>
                    <a:pt x="698" y="1488"/>
                  </a:lnTo>
                  <a:lnTo>
                    <a:pt x="47" y="1349"/>
                  </a:lnTo>
                  <a:lnTo>
                    <a:pt x="47" y="1349"/>
                  </a:lnTo>
                  <a:lnTo>
                    <a:pt x="1" y="1907"/>
                  </a:lnTo>
                  <a:lnTo>
                    <a:pt x="1" y="3674"/>
                  </a:lnTo>
                  <a:lnTo>
                    <a:pt x="1" y="3674"/>
                  </a:lnTo>
                  <a:lnTo>
                    <a:pt x="47" y="4139"/>
                  </a:lnTo>
                  <a:lnTo>
                    <a:pt x="140" y="4604"/>
                  </a:lnTo>
                  <a:lnTo>
                    <a:pt x="233" y="5069"/>
                  </a:lnTo>
                  <a:lnTo>
                    <a:pt x="373" y="5487"/>
                  </a:lnTo>
                  <a:lnTo>
                    <a:pt x="605" y="5906"/>
                  </a:lnTo>
                  <a:lnTo>
                    <a:pt x="838" y="6278"/>
                  </a:lnTo>
                  <a:lnTo>
                    <a:pt x="1070" y="6650"/>
                  </a:lnTo>
                  <a:lnTo>
                    <a:pt x="1396" y="6975"/>
                  </a:lnTo>
                  <a:lnTo>
                    <a:pt x="1721" y="7254"/>
                  </a:lnTo>
                  <a:lnTo>
                    <a:pt x="2047" y="7533"/>
                  </a:lnTo>
                  <a:lnTo>
                    <a:pt x="2465" y="7766"/>
                  </a:lnTo>
                  <a:lnTo>
                    <a:pt x="2837" y="7952"/>
                  </a:lnTo>
                  <a:lnTo>
                    <a:pt x="3256" y="8138"/>
                  </a:lnTo>
                  <a:lnTo>
                    <a:pt x="3721" y="8231"/>
                  </a:lnTo>
                  <a:lnTo>
                    <a:pt x="4186" y="8324"/>
                  </a:lnTo>
                  <a:lnTo>
                    <a:pt x="4651" y="8324"/>
                  </a:lnTo>
                  <a:lnTo>
                    <a:pt x="4651" y="8324"/>
                  </a:lnTo>
                  <a:close/>
                  <a:moveTo>
                    <a:pt x="2744" y="2279"/>
                  </a:moveTo>
                  <a:lnTo>
                    <a:pt x="2744" y="2279"/>
                  </a:lnTo>
                  <a:lnTo>
                    <a:pt x="3163" y="2325"/>
                  </a:lnTo>
                  <a:lnTo>
                    <a:pt x="3535" y="2465"/>
                  </a:lnTo>
                  <a:lnTo>
                    <a:pt x="3814" y="2697"/>
                  </a:lnTo>
                  <a:lnTo>
                    <a:pt x="4046" y="3023"/>
                  </a:lnTo>
                  <a:lnTo>
                    <a:pt x="4046" y="3023"/>
                  </a:lnTo>
                  <a:lnTo>
                    <a:pt x="4325" y="2930"/>
                  </a:lnTo>
                  <a:lnTo>
                    <a:pt x="4651" y="2883"/>
                  </a:lnTo>
                  <a:lnTo>
                    <a:pt x="4651" y="2883"/>
                  </a:lnTo>
                  <a:lnTo>
                    <a:pt x="4976" y="2930"/>
                  </a:lnTo>
                  <a:lnTo>
                    <a:pt x="5255" y="3023"/>
                  </a:lnTo>
                  <a:lnTo>
                    <a:pt x="5255" y="3023"/>
                  </a:lnTo>
                  <a:lnTo>
                    <a:pt x="5488" y="2697"/>
                  </a:lnTo>
                  <a:lnTo>
                    <a:pt x="5767" y="2465"/>
                  </a:lnTo>
                  <a:lnTo>
                    <a:pt x="6139" y="2325"/>
                  </a:lnTo>
                  <a:lnTo>
                    <a:pt x="6557" y="2279"/>
                  </a:lnTo>
                  <a:lnTo>
                    <a:pt x="6557" y="2279"/>
                  </a:lnTo>
                  <a:lnTo>
                    <a:pt x="6836" y="2325"/>
                  </a:lnTo>
                  <a:lnTo>
                    <a:pt x="7115" y="2418"/>
                  </a:lnTo>
                  <a:lnTo>
                    <a:pt x="7348" y="2558"/>
                  </a:lnTo>
                  <a:lnTo>
                    <a:pt x="7580" y="2697"/>
                  </a:lnTo>
                  <a:lnTo>
                    <a:pt x="7766" y="2930"/>
                  </a:lnTo>
                  <a:lnTo>
                    <a:pt x="7906" y="3209"/>
                  </a:lnTo>
                  <a:lnTo>
                    <a:pt x="7999" y="3488"/>
                  </a:lnTo>
                  <a:lnTo>
                    <a:pt x="8045" y="3767"/>
                  </a:lnTo>
                  <a:lnTo>
                    <a:pt x="8045" y="3767"/>
                  </a:lnTo>
                  <a:lnTo>
                    <a:pt x="7999" y="4046"/>
                  </a:lnTo>
                  <a:lnTo>
                    <a:pt x="7906" y="4325"/>
                  </a:lnTo>
                  <a:lnTo>
                    <a:pt x="7766" y="4604"/>
                  </a:lnTo>
                  <a:lnTo>
                    <a:pt x="7580" y="4836"/>
                  </a:lnTo>
                  <a:lnTo>
                    <a:pt x="7348" y="5022"/>
                  </a:lnTo>
                  <a:lnTo>
                    <a:pt x="7115" y="5162"/>
                  </a:lnTo>
                  <a:lnTo>
                    <a:pt x="6836" y="5208"/>
                  </a:lnTo>
                  <a:lnTo>
                    <a:pt x="6557" y="5255"/>
                  </a:lnTo>
                  <a:lnTo>
                    <a:pt x="6557" y="5255"/>
                  </a:lnTo>
                  <a:lnTo>
                    <a:pt x="6278" y="5255"/>
                  </a:lnTo>
                  <a:lnTo>
                    <a:pt x="6046" y="5162"/>
                  </a:lnTo>
                  <a:lnTo>
                    <a:pt x="5813" y="5069"/>
                  </a:lnTo>
                  <a:lnTo>
                    <a:pt x="5581" y="4929"/>
                  </a:lnTo>
                  <a:lnTo>
                    <a:pt x="5395" y="4743"/>
                  </a:lnTo>
                  <a:lnTo>
                    <a:pt x="5255" y="4557"/>
                  </a:lnTo>
                  <a:lnTo>
                    <a:pt x="5162" y="4325"/>
                  </a:lnTo>
                  <a:lnTo>
                    <a:pt x="5069" y="4092"/>
                  </a:lnTo>
                  <a:lnTo>
                    <a:pt x="5069" y="4092"/>
                  </a:lnTo>
                  <a:lnTo>
                    <a:pt x="4883" y="3953"/>
                  </a:lnTo>
                  <a:lnTo>
                    <a:pt x="4651" y="3906"/>
                  </a:lnTo>
                  <a:lnTo>
                    <a:pt x="4651" y="3906"/>
                  </a:lnTo>
                  <a:lnTo>
                    <a:pt x="4418" y="3953"/>
                  </a:lnTo>
                  <a:lnTo>
                    <a:pt x="4232" y="4092"/>
                  </a:lnTo>
                  <a:lnTo>
                    <a:pt x="4232" y="4092"/>
                  </a:lnTo>
                  <a:lnTo>
                    <a:pt x="4139" y="4325"/>
                  </a:lnTo>
                  <a:lnTo>
                    <a:pt x="4046" y="4557"/>
                  </a:lnTo>
                  <a:lnTo>
                    <a:pt x="3907" y="4743"/>
                  </a:lnTo>
                  <a:lnTo>
                    <a:pt x="3721" y="4929"/>
                  </a:lnTo>
                  <a:lnTo>
                    <a:pt x="3488" y="5069"/>
                  </a:lnTo>
                  <a:lnTo>
                    <a:pt x="3256" y="5162"/>
                  </a:lnTo>
                  <a:lnTo>
                    <a:pt x="3023" y="5255"/>
                  </a:lnTo>
                  <a:lnTo>
                    <a:pt x="2744" y="5255"/>
                  </a:lnTo>
                  <a:lnTo>
                    <a:pt x="2744" y="5255"/>
                  </a:lnTo>
                  <a:lnTo>
                    <a:pt x="2465" y="5208"/>
                  </a:lnTo>
                  <a:lnTo>
                    <a:pt x="2186" y="5162"/>
                  </a:lnTo>
                  <a:lnTo>
                    <a:pt x="1954" y="5022"/>
                  </a:lnTo>
                  <a:lnTo>
                    <a:pt x="1721" y="4836"/>
                  </a:lnTo>
                  <a:lnTo>
                    <a:pt x="1535" y="4604"/>
                  </a:lnTo>
                  <a:lnTo>
                    <a:pt x="1396" y="4325"/>
                  </a:lnTo>
                  <a:lnTo>
                    <a:pt x="1303" y="4046"/>
                  </a:lnTo>
                  <a:lnTo>
                    <a:pt x="1256" y="3767"/>
                  </a:lnTo>
                  <a:lnTo>
                    <a:pt x="1256" y="3767"/>
                  </a:lnTo>
                  <a:lnTo>
                    <a:pt x="1303" y="3488"/>
                  </a:lnTo>
                  <a:lnTo>
                    <a:pt x="1396" y="3209"/>
                  </a:lnTo>
                  <a:lnTo>
                    <a:pt x="1535" y="2930"/>
                  </a:lnTo>
                  <a:lnTo>
                    <a:pt x="1721" y="2697"/>
                  </a:lnTo>
                  <a:lnTo>
                    <a:pt x="1954" y="2558"/>
                  </a:lnTo>
                  <a:lnTo>
                    <a:pt x="2186" y="2418"/>
                  </a:lnTo>
                  <a:lnTo>
                    <a:pt x="2465" y="2325"/>
                  </a:lnTo>
                  <a:lnTo>
                    <a:pt x="2744" y="2279"/>
                  </a:lnTo>
                  <a:lnTo>
                    <a:pt x="2744" y="2279"/>
                  </a:lnTo>
                  <a:close/>
                  <a:moveTo>
                    <a:pt x="2744" y="2279"/>
                  </a:moveTo>
                  <a:lnTo>
                    <a:pt x="2744" y="22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4">
              <a:extLst>
                <a:ext uri="{FF2B5EF4-FFF2-40B4-BE49-F238E27FC236}">
                  <a16:creationId xmlns:a16="http://schemas.microsoft.com/office/drawing/2014/main" id="{43FCAA71-399C-C604-A20C-176F95F8D82F}"/>
                </a:ext>
              </a:extLst>
            </p:cNvPr>
            <p:cNvSpPr/>
            <p:nvPr/>
          </p:nvSpPr>
          <p:spPr>
            <a:xfrm>
              <a:off x="4129100" y="2030925"/>
              <a:ext cx="232525" cy="208100"/>
            </a:xfrm>
            <a:custGeom>
              <a:avLst/>
              <a:gdLst/>
              <a:ahLst/>
              <a:cxnLst/>
              <a:rect l="l" t="t" r="r" b="b"/>
              <a:pathLst>
                <a:path w="9301" h="8324" fill="none" extrusionOk="0">
                  <a:moveTo>
                    <a:pt x="4651" y="8324"/>
                  </a:moveTo>
                  <a:lnTo>
                    <a:pt x="4651" y="8324"/>
                  </a:lnTo>
                  <a:lnTo>
                    <a:pt x="5116" y="8324"/>
                  </a:lnTo>
                  <a:lnTo>
                    <a:pt x="5581" y="8231"/>
                  </a:lnTo>
                  <a:lnTo>
                    <a:pt x="6046" y="8138"/>
                  </a:lnTo>
                  <a:lnTo>
                    <a:pt x="6464" y="7952"/>
                  </a:lnTo>
                  <a:lnTo>
                    <a:pt x="6836" y="7766"/>
                  </a:lnTo>
                  <a:lnTo>
                    <a:pt x="7255" y="7533"/>
                  </a:lnTo>
                  <a:lnTo>
                    <a:pt x="7580" y="7254"/>
                  </a:lnTo>
                  <a:lnTo>
                    <a:pt x="7906" y="6975"/>
                  </a:lnTo>
                  <a:lnTo>
                    <a:pt x="8231" y="6650"/>
                  </a:lnTo>
                  <a:lnTo>
                    <a:pt x="8464" y="6278"/>
                  </a:lnTo>
                  <a:lnTo>
                    <a:pt x="8696" y="5906"/>
                  </a:lnTo>
                  <a:lnTo>
                    <a:pt x="8929" y="5487"/>
                  </a:lnTo>
                  <a:lnTo>
                    <a:pt x="9068" y="5069"/>
                  </a:lnTo>
                  <a:lnTo>
                    <a:pt x="9208" y="4604"/>
                  </a:lnTo>
                  <a:lnTo>
                    <a:pt x="9254" y="4139"/>
                  </a:lnTo>
                  <a:lnTo>
                    <a:pt x="9301" y="3674"/>
                  </a:lnTo>
                  <a:lnTo>
                    <a:pt x="9301" y="1907"/>
                  </a:lnTo>
                  <a:lnTo>
                    <a:pt x="9301" y="1907"/>
                  </a:lnTo>
                  <a:lnTo>
                    <a:pt x="9254" y="1349"/>
                  </a:lnTo>
                  <a:lnTo>
                    <a:pt x="9254" y="1349"/>
                  </a:lnTo>
                  <a:lnTo>
                    <a:pt x="8603" y="1488"/>
                  </a:lnTo>
                  <a:lnTo>
                    <a:pt x="7999" y="1535"/>
                  </a:lnTo>
                  <a:lnTo>
                    <a:pt x="7999" y="1535"/>
                  </a:lnTo>
                  <a:lnTo>
                    <a:pt x="7487" y="1535"/>
                  </a:lnTo>
                  <a:lnTo>
                    <a:pt x="7022" y="1442"/>
                  </a:lnTo>
                  <a:lnTo>
                    <a:pt x="6604" y="1302"/>
                  </a:lnTo>
                  <a:lnTo>
                    <a:pt x="6139" y="1116"/>
                  </a:lnTo>
                  <a:lnTo>
                    <a:pt x="5720" y="930"/>
                  </a:lnTo>
                  <a:lnTo>
                    <a:pt x="5348" y="651"/>
                  </a:lnTo>
                  <a:lnTo>
                    <a:pt x="4976" y="326"/>
                  </a:lnTo>
                  <a:lnTo>
                    <a:pt x="4651" y="0"/>
                  </a:lnTo>
                  <a:lnTo>
                    <a:pt x="4651" y="0"/>
                  </a:lnTo>
                  <a:lnTo>
                    <a:pt x="4372" y="326"/>
                  </a:lnTo>
                  <a:lnTo>
                    <a:pt x="4000" y="651"/>
                  </a:lnTo>
                  <a:lnTo>
                    <a:pt x="3628" y="930"/>
                  </a:lnTo>
                  <a:lnTo>
                    <a:pt x="3209" y="1116"/>
                  </a:lnTo>
                  <a:lnTo>
                    <a:pt x="2744" y="1302"/>
                  </a:lnTo>
                  <a:lnTo>
                    <a:pt x="2326" y="1442"/>
                  </a:lnTo>
                  <a:lnTo>
                    <a:pt x="1861" y="1535"/>
                  </a:lnTo>
                  <a:lnTo>
                    <a:pt x="1349" y="1535"/>
                  </a:lnTo>
                  <a:lnTo>
                    <a:pt x="1349" y="1535"/>
                  </a:lnTo>
                  <a:lnTo>
                    <a:pt x="698" y="1488"/>
                  </a:lnTo>
                  <a:lnTo>
                    <a:pt x="47" y="1349"/>
                  </a:lnTo>
                  <a:lnTo>
                    <a:pt x="47" y="1349"/>
                  </a:lnTo>
                  <a:lnTo>
                    <a:pt x="1" y="1907"/>
                  </a:lnTo>
                  <a:lnTo>
                    <a:pt x="1" y="3674"/>
                  </a:lnTo>
                  <a:lnTo>
                    <a:pt x="1" y="3674"/>
                  </a:lnTo>
                  <a:lnTo>
                    <a:pt x="47" y="4139"/>
                  </a:lnTo>
                  <a:lnTo>
                    <a:pt x="140" y="4604"/>
                  </a:lnTo>
                  <a:lnTo>
                    <a:pt x="233" y="5069"/>
                  </a:lnTo>
                  <a:lnTo>
                    <a:pt x="373" y="5487"/>
                  </a:lnTo>
                  <a:lnTo>
                    <a:pt x="605" y="5906"/>
                  </a:lnTo>
                  <a:lnTo>
                    <a:pt x="838" y="6278"/>
                  </a:lnTo>
                  <a:lnTo>
                    <a:pt x="1070" y="6650"/>
                  </a:lnTo>
                  <a:lnTo>
                    <a:pt x="1396" y="6975"/>
                  </a:lnTo>
                  <a:lnTo>
                    <a:pt x="1721" y="7254"/>
                  </a:lnTo>
                  <a:lnTo>
                    <a:pt x="2047" y="7533"/>
                  </a:lnTo>
                  <a:lnTo>
                    <a:pt x="2465" y="7766"/>
                  </a:lnTo>
                  <a:lnTo>
                    <a:pt x="2837" y="7952"/>
                  </a:lnTo>
                  <a:lnTo>
                    <a:pt x="3256" y="8138"/>
                  </a:lnTo>
                  <a:lnTo>
                    <a:pt x="3721" y="8231"/>
                  </a:lnTo>
                  <a:lnTo>
                    <a:pt x="4186" y="8324"/>
                  </a:lnTo>
                  <a:lnTo>
                    <a:pt x="4651" y="8324"/>
                  </a:lnTo>
                  <a:lnTo>
                    <a:pt x="4651" y="832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4">
              <a:extLst>
                <a:ext uri="{FF2B5EF4-FFF2-40B4-BE49-F238E27FC236}">
                  <a16:creationId xmlns:a16="http://schemas.microsoft.com/office/drawing/2014/main" id="{39DD9AD5-7293-9EB4-0C0C-8128C871D614}"/>
                </a:ext>
              </a:extLst>
            </p:cNvPr>
            <p:cNvSpPr/>
            <p:nvPr/>
          </p:nvSpPr>
          <p:spPr>
            <a:xfrm>
              <a:off x="4160500" y="2087875"/>
              <a:ext cx="169750" cy="74425"/>
            </a:xfrm>
            <a:custGeom>
              <a:avLst/>
              <a:gdLst/>
              <a:ahLst/>
              <a:cxnLst/>
              <a:rect l="l" t="t" r="r" b="b"/>
              <a:pathLst>
                <a:path w="6790" h="2977" fill="none" extrusionOk="0">
                  <a:moveTo>
                    <a:pt x="1488" y="1"/>
                  </a:moveTo>
                  <a:lnTo>
                    <a:pt x="1488" y="1"/>
                  </a:lnTo>
                  <a:lnTo>
                    <a:pt x="1907" y="47"/>
                  </a:lnTo>
                  <a:lnTo>
                    <a:pt x="2279" y="187"/>
                  </a:lnTo>
                  <a:lnTo>
                    <a:pt x="2558" y="419"/>
                  </a:lnTo>
                  <a:lnTo>
                    <a:pt x="2790" y="745"/>
                  </a:lnTo>
                  <a:lnTo>
                    <a:pt x="2790" y="745"/>
                  </a:lnTo>
                  <a:lnTo>
                    <a:pt x="3069" y="652"/>
                  </a:lnTo>
                  <a:lnTo>
                    <a:pt x="3395" y="605"/>
                  </a:lnTo>
                  <a:lnTo>
                    <a:pt x="3395" y="605"/>
                  </a:lnTo>
                  <a:lnTo>
                    <a:pt x="3720" y="652"/>
                  </a:lnTo>
                  <a:lnTo>
                    <a:pt x="3999" y="745"/>
                  </a:lnTo>
                  <a:lnTo>
                    <a:pt x="3999" y="745"/>
                  </a:lnTo>
                  <a:lnTo>
                    <a:pt x="4232" y="419"/>
                  </a:lnTo>
                  <a:lnTo>
                    <a:pt x="4511" y="187"/>
                  </a:lnTo>
                  <a:lnTo>
                    <a:pt x="4883" y="47"/>
                  </a:lnTo>
                  <a:lnTo>
                    <a:pt x="5301" y="1"/>
                  </a:lnTo>
                  <a:lnTo>
                    <a:pt x="5301" y="1"/>
                  </a:lnTo>
                  <a:lnTo>
                    <a:pt x="5580" y="47"/>
                  </a:lnTo>
                  <a:lnTo>
                    <a:pt x="5859" y="140"/>
                  </a:lnTo>
                  <a:lnTo>
                    <a:pt x="6092" y="280"/>
                  </a:lnTo>
                  <a:lnTo>
                    <a:pt x="6324" y="419"/>
                  </a:lnTo>
                  <a:lnTo>
                    <a:pt x="6510" y="652"/>
                  </a:lnTo>
                  <a:lnTo>
                    <a:pt x="6650" y="931"/>
                  </a:lnTo>
                  <a:lnTo>
                    <a:pt x="6743" y="1210"/>
                  </a:lnTo>
                  <a:lnTo>
                    <a:pt x="6789" y="1489"/>
                  </a:lnTo>
                  <a:lnTo>
                    <a:pt x="6789" y="1489"/>
                  </a:lnTo>
                  <a:lnTo>
                    <a:pt x="6743" y="1768"/>
                  </a:lnTo>
                  <a:lnTo>
                    <a:pt x="6650" y="2047"/>
                  </a:lnTo>
                  <a:lnTo>
                    <a:pt x="6510" y="2326"/>
                  </a:lnTo>
                  <a:lnTo>
                    <a:pt x="6324" y="2558"/>
                  </a:lnTo>
                  <a:lnTo>
                    <a:pt x="6092" y="2744"/>
                  </a:lnTo>
                  <a:lnTo>
                    <a:pt x="5859" y="2884"/>
                  </a:lnTo>
                  <a:lnTo>
                    <a:pt x="5580" y="2930"/>
                  </a:lnTo>
                  <a:lnTo>
                    <a:pt x="5301" y="2977"/>
                  </a:lnTo>
                  <a:lnTo>
                    <a:pt x="5301" y="2977"/>
                  </a:lnTo>
                  <a:lnTo>
                    <a:pt x="5022" y="2977"/>
                  </a:lnTo>
                  <a:lnTo>
                    <a:pt x="4790" y="2884"/>
                  </a:lnTo>
                  <a:lnTo>
                    <a:pt x="4557" y="2791"/>
                  </a:lnTo>
                  <a:lnTo>
                    <a:pt x="4325" y="2651"/>
                  </a:lnTo>
                  <a:lnTo>
                    <a:pt x="4139" y="2465"/>
                  </a:lnTo>
                  <a:lnTo>
                    <a:pt x="3999" y="2279"/>
                  </a:lnTo>
                  <a:lnTo>
                    <a:pt x="3906" y="2047"/>
                  </a:lnTo>
                  <a:lnTo>
                    <a:pt x="3813" y="1814"/>
                  </a:lnTo>
                  <a:lnTo>
                    <a:pt x="3813" y="1814"/>
                  </a:lnTo>
                  <a:lnTo>
                    <a:pt x="3627" y="1675"/>
                  </a:lnTo>
                  <a:lnTo>
                    <a:pt x="3395" y="1628"/>
                  </a:lnTo>
                  <a:lnTo>
                    <a:pt x="3395" y="1628"/>
                  </a:lnTo>
                  <a:lnTo>
                    <a:pt x="3162" y="1675"/>
                  </a:lnTo>
                  <a:lnTo>
                    <a:pt x="2976" y="1814"/>
                  </a:lnTo>
                  <a:lnTo>
                    <a:pt x="2976" y="1814"/>
                  </a:lnTo>
                  <a:lnTo>
                    <a:pt x="2883" y="2047"/>
                  </a:lnTo>
                  <a:lnTo>
                    <a:pt x="2790" y="2279"/>
                  </a:lnTo>
                  <a:lnTo>
                    <a:pt x="2651" y="2465"/>
                  </a:lnTo>
                  <a:lnTo>
                    <a:pt x="2465" y="2651"/>
                  </a:lnTo>
                  <a:lnTo>
                    <a:pt x="2232" y="2791"/>
                  </a:lnTo>
                  <a:lnTo>
                    <a:pt x="2000" y="2884"/>
                  </a:lnTo>
                  <a:lnTo>
                    <a:pt x="1767" y="2977"/>
                  </a:lnTo>
                  <a:lnTo>
                    <a:pt x="1488" y="2977"/>
                  </a:lnTo>
                  <a:lnTo>
                    <a:pt x="1488" y="2977"/>
                  </a:lnTo>
                  <a:lnTo>
                    <a:pt x="1209" y="2930"/>
                  </a:lnTo>
                  <a:lnTo>
                    <a:pt x="930" y="2884"/>
                  </a:lnTo>
                  <a:lnTo>
                    <a:pt x="698" y="2744"/>
                  </a:lnTo>
                  <a:lnTo>
                    <a:pt x="465" y="2558"/>
                  </a:lnTo>
                  <a:lnTo>
                    <a:pt x="279" y="2326"/>
                  </a:lnTo>
                  <a:lnTo>
                    <a:pt x="140" y="2047"/>
                  </a:lnTo>
                  <a:lnTo>
                    <a:pt x="47" y="1768"/>
                  </a:lnTo>
                  <a:lnTo>
                    <a:pt x="0" y="1489"/>
                  </a:lnTo>
                  <a:lnTo>
                    <a:pt x="0" y="1489"/>
                  </a:lnTo>
                  <a:lnTo>
                    <a:pt x="47" y="1210"/>
                  </a:lnTo>
                  <a:lnTo>
                    <a:pt x="140" y="931"/>
                  </a:lnTo>
                  <a:lnTo>
                    <a:pt x="279" y="652"/>
                  </a:lnTo>
                  <a:lnTo>
                    <a:pt x="465" y="419"/>
                  </a:lnTo>
                  <a:lnTo>
                    <a:pt x="698" y="280"/>
                  </a:lnTo>
                  <a:lnTo>
                    <a:pt x="930" y="140"/>
                  </a:lnTo>
                  <a:lnTo>
                    <a:pt x="1209" y="47"/>
                  </a:lnTo>
                  <a:lnTo>
                    <a:pt x="1488" y="1"/>
                  </a:lnTo>
                  <a:lnTo>
                    <a:pt x="148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4">
              <a:extLst>
                <a:ext uri="{FF2B5EF4-FFF2-40B4-BE49-F238E27FC236}">
                  <a16:creationId xmlns:a16="http://schemas.microsoft.com/office/drawing/2014/main" id="{47ECA716-F52F-5795-F936-5B78962C42AD}"/>
                </a:ext>
              </a:extLst>
            </p:cNvPr>
            <p:cNvSpPr/>
            <p:nvPr/>
          </p:nvSpPr>
          <p:spPr>
            <a:xfrm>
              <a:off x="4197700" y="208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419;p44">
            <a:extLst>
              <a:ext uri="{FF2B5EF4-FFF2-40B4-BE49-F238E27FC236}">
                <a16:creationId xmlns:a16="http://schemas.microsoft.com/office/drawing/2014/main" id="{222CAE88-C077-CBDB-A773-9593F4C662DB}"/>
              </a:ext>
            </a:extLst>
          </p:cNvPr>
          <p:cNvSpPr txBox="1">
            <a:spLocks/>
          </p:cNvSpPr>
          <p:nvPr/>
        </p:nvSpPr>
        <p:spPr>
          <a:xfrm>
            <a:off x="6924870" y="1360608"/>
            <a:ext cx="21798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usei Magic"/>
              <a:buNone/>
              <a:defRPr sz="2000" b="1" i="0" u="none" strike="noStrike" cap="none">
                <a:solidFill>
                  <a:schemeClr val="accent1"/>
                </a:solidFill>
                <a:latin typeface="Yusei Magic"/>
                <a:ea typeface="Yusei Magic"/>
                <a:cs typeface="Yusei Magic"/>
                <a:sym typeface="Yusei Mag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usei Magic"/>
              <a:buNone/>
              <a:defRPr sz="25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usei Magic"/>
              <a:buNone/>
              <a:defRPr sz="25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usei Magic"/>
              <a:buNone/>
              <a:defRPr sz="25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usei Magic"/>
              <a:buNone/>
              <a:defRPr sz="25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usei Magic"/>
              <a:buNone/>
              <a:defRPr sz="25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usei Magic"/>
              <a:buNone/>
              <a:defRPr sz="25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usei Magic"/>
              <a:buNone/>
              <a:defRPr sz="25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usei Magic"/>
              <a:buNone/>
              <a:defRPr sz="25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9pPr>
          </a:lstStyle>
          <a:p>
            <a:r>
              <a:rPr lang="en-IN" dirty="0"/>
              <a:t>Wellness Tools</a:t>
            </a:r>
          </a:p>
        </p:txBody>
      </p:sp>
      <p:sp>
        <p:nvSpPr>
          <p:cNvPr id="5" name="Google Shape;1420;p44">
            <a:extLst>
              <a:ext uri="{FF2B5EF4-FFF2-40B4-BE49-F238E27FC236}">
                <a16:creationId xmlns:a16="http://schemas.microsoft.com/office/drawing/2014/main" id="{22E59684-0688-6D1C-FFF2-4D66483A8F49}"/>
              </a:ext>
            </a:extLst>
          </p:cNvPr>
          <p:cNvSpPr txBox="1">
            <a:spLocks/>
          </p:cNvSpPr>
          <p:nvPr/>
        </p:nvSpPr>
        <p:spPr>
          <a:xfrm>
            <a:off x="6754507" y="1934459"/>
            <a:ext cx="2389493" cy="88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dirty="0"/>
              <a:t>Guided meditation library</a:t>
            </a:r>
          </a:p>
          <a:p>
            <a:r>
              <a:rPr lang="en-US" dirty="0"/>
              <a:t>CBT exercise modules</a:t>
            </a:r>
          </a:p>
          <a:p>
            <a:r>
              <a:rPr lang="en-US" dirty="0"/>
              <a:t>Peer support communities</a:t>
            </a:r>
          </a:p>
          <a:p>
            <a:r>
              <a:rPr lang="en-US" dirty="0"/>
              <a:t>Emergency helpline</a:t>
            </a:r>
          </a:p>
          <a:p>
            <a:r>
              <a:rPr lang="en-US" dirty="0"/>
              <a:t>integration</a:t>
            </a:r>
          </a:p>
        </p:txBody>
      </p:sp>
      <p:sp>
        <p:nvSpPr>
          <p:cNvPr id="12" name="Google Shape;1415;p44">
            <a:extLst>
              <a:ext uri="{FF2B5EF4-FFF2-40B4-BE49-F238E27FC236}">
                <a16:creationId xmlns:a16="http://schemas.microsoft.com/office/drawing/2014/main" id="{EB14C7B1-99A2-C059-3335-743E05C97358}"/>
              </a:ext>
            </a:extLst>
          </p:cNvPr>
          <p:cNvSpPr txBox="1">
            <a:spLocks/>
          </p:cNvSpPr>
          <p:nvPr/>
        </p:nvSpPr>
        <p:spPr>
          <a:xfrm>
            <a:off x="800857" y="3006450"/>
            <a:ext cx="8508570" cy="216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 i="0" u="none" strike="noStrike" cap="none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9pPr>
          </a:lstStyle>
          <a:p>
            <a:r>
              <a:rPr lang="en-IN" sz="2400" dirty="0"/>
              <a:t>Why </a:t>
            </a:r>
            <a:r>
              <a:rPr lang="en-IN" sz="2400" dirty="0">
                <a:solidFill>
                  <a:schemeClr val="bg1">
                    <a:lumMod val="75000"/>
                  </a:schemeClr>
                </a:solidFill>
              </a:rPr>
              <a:t>THERAPIQUE</a:t>
            </a:r>
            <a:r>
              <a:rPr lang="en-IN" sz="2400" dirty="0"/>
              <a:t> Will Succeed ?</a:t>
            </a:r>
            <a:endParaRPr lang="en-IN" sz="2400" b="0" dirty="0"/>
          </a:p>
          <a:p>
            <a:pPr algn="l"/>
            <a:r>
              <a:rPr lang="en-US" sz="2000" dirty="0"/>
              <a:t>First-Mover-</a:t>
            </a:r>
            <a:r>
              <a:rPr lang="en-US" sz="2000" b="0" dirty="0"/>
              <a:t>Anonymous therapy advantage</a:t>
            </a:r>
          </a:p>
          <a:p>
            <a:pPr algn="l"/>
            <a:r>
              <a:rPr lang="en-US" sz="2000" dirty="0"/>
              <a:t>Proven Model- </a:t>
            </a:r>
            <a:r>
              <a:rPr lang="en-US" sz="2000" b="0" dirty="0" err="1"/>
              <a:t>AstroTalk</a:t>
            </a:r>
            <a:r>
              <a:rPr lang="en-US" sz="2000" b="0" dirty="0"/>
              <a:t>-inspired success</a:t>
            </a:r>
          </a:p>
          <a:p>
            <a:pPr algn="l"/>
            <a:r>
              <a:rPr lang="en-US" sz="2000" dirty="0"/>
              <a:t>Tech-Forward- </a:t>
            </a:r>
            <a:r>
              <a:rPr lang="en-US" sz="2000" b="0" dirty="0"/>
              <a:t>AI-powered personalization</a:t>
            </a:r>
          </a:p>
          <a:p>
            <a:pPr algn="l"/>
            <a:r>
              <a:rPr lang="en-US" sz="2000" dirty="0"/>
              <a:t>Scalable- </a:t>
            </a:r>
            <a:r>
              <a:rPr lang="en-US" sz="2000" b="0" dirty="0"/>
              <a:t>Cloud-native architecture</a:t>
            </a:r>
          </a:p>
          <a:p>
            <a:endParaRPr lang="en-IN" sz="2800" dirty="0"/>
          </a:p>
        </p:txBody>
      </p:sp>
      <p:grpSp>
        <p:nvGrpSpPr>
          <p:cNvPr id="6" name="Google Shape;7881;p77">
            <a:extLst>
              <a:ext uri="{FF2B5EF4-FFF2-40B4-BE49-F238E27FC236}">
                <a16:creationId xmlns:a16="http://schemas.microsoft.com/office/drawing/2014/main" id="{2B3D8728-3B1E-44A8-3372-0FD0F37FCC3D}"/>
              </a:ext>
            </a:extLst>
          </p:cNvPr>
          <p:cNvGrpSpPr/>
          <p:nvPr/>
        </p:nvGrpSpPr>
        <p:grpSpPr>
          <a:xfrm>
            <a:off x="6272796" y="1702432"/>
            <a:ext cx="455634" cy="370363"/>
            <a:chOff x="-28462125" y="3199700"/>
            <a:chExt cx="298550" cy="259150"/>
          </a:xfrm>
          <a:solidFill>
            <a:srgbClr val="FF0000"/>
          </a:solidFill>
        </p:grpSpPr>
        <p:sp>
          <p:nvSpPr>
            <p:cNvPr id="7" name="Google Shape;7882;p77">
              <a:extLst>
                <a:ext uri="{FF2B5EF4-FFF2-40B4-BE49-F238E27FC236}">
                  <a16:creationId xmlns:a16="http://schemas.microsoft.com/office/drawing/2014/main" id="{BE7B30B7-3C53-F594-1E36-53A785B0B258}"/>
                </a:ext>
              </a:extLst>
            </p:cNvPr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83;p77">
              <a:extLst>
                <a:ext uri="{FF2B5EF4-FFF2-40B4-BE49-F238E27FC236}">
                  <a16:creationId xmlns:a16="http://schemas.microsoft.com/office/drawing/2014/main" id="{9F4A9B9E-FB5E-EC1C-9C6D-1BBA90C1DFFF}"/>
                </a:ext>
              </a:extLst>
            </p:cNvPr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84;p77">
              <a:extLst>
                <a:ext uri="{FF2B5EF4-FFF2-40B4-BE49-F238E27FC236}">
                  <a16:creationId xmlns:a16="http://schemas.microsoft.com/office/drawing/2014/main" id="{F899636E-CB00-0CB7-8A92-043E3D049D52}"/>
                </a:ext>
              </a:extLst>
            </p:cNvPr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7806;p77">
            <a:extLst>
              <a:ext uri="{FF2B5EF4-FFF2-40B4-BE49-F238E27FC236}">
                <a16:creationId xmlns:a16="http://schemas.microsoft.com/office/drawing/2014/main" id="{E6E9C4CA-6515-A9FD-8876-C4378847C166}"/>
              </a:ext>
            </a:extLst>
          </p:cNvPr>
          <p:cNvGrpSpPr/>
          <p:nvPr/>
        </p:nvGrpSpPr>
        <p:grpSpPr>
          <a:xfrm>
            <a:off x="3420287" y="1733241"/>
            <a:ext cx="369974" cy="369068"/>
            <a:chOff x="-38537400" y="3588000"/>
            <a:chExt cx="316650" cy="315875"/>
          </a:xfrm>
          <a:solidFill>
            <a:schemeClr val="accent1">
              <a:lumMod val="75000"/>
            </a:schemeClr>
          </a:solidFill>
        </p:grpSpPr>
        <p:sp>
          <p:nvSpPr>
            <p:cNvPr id="11" name="Google Shape;7807;p77">
              <a:extLst>
                <a:ext uri="{FF2B5EF4-FFF2-40B4-BE49-F238E27FC236}">
                  <a16:creationId xmlns:a16="http://schemas.microsoft.com/office/drawing/2014/main" id="{8BF0F1D1-59FA-A10B-F857-B6C1FC8EA747}"/>
                </a:ext>
              </a:extLst>
            </p:cNvPr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08;p77">
              <a:extLst>
                <a:ext uri="{FF2B5EF4-FFF2-40B4-BE49-F238E27FC236}">
                  <a16:creationId xmlns:a16="http://schemas.microsoft.com/office/drawing/2014/main" id="{A784C5F3-DC4A-0206-168E-2C1151ABB6E6}"/>
                </a:ext>
              </a:extLst>
            </p:cNvPr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09;p77">
              <a:extLst>
                <a:ext uri="{FF2B5EF4-FFF2-40B4-BE49-F238E27FC236}">
                  <a16:creationId xmlns:a16="http://schemas.microsoft.com/office/drawing/2014/main" id="{460B3585-0EA3-DED8-20BC-7C15A74C1ECE}"/>
                </a:ext>
              </a:extLst>
            </p:cNvPr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10;p77">
              <a:extLst>
                <a:ext uri="{FF2B5EF4-FFF2-40B4-BE49-F238E27FC236}">
                  <a16:creationId xmlns:a16="http://schemas.microsoft.com/office/drawing/2014/main" id="{693C6785-738C-5D17-F272-38558308F8DD}"/>
                </a:ext>
              </a:extLst>
            </p:cNvPr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9563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>
          <a:extLst>
            <a:ext uri="{FF2B5EF4-FFF2-40B4-BE49-F238E27FC236}">
              <a16:creationId xmlns:a16="http://schemas.microsoft.com/office/drawing/2014/main" id="{DB3015F5-76BE-C0BC-CF56-97F677B68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0">
            <a:extLst>
              <a:ext uri="{FF2B5EF4-FFF2-40B4-BE49-F238E27FC236}">
                <a16:creationId xmlns:a16="http://schemas.microsoft.com/office/drawing/2014/main" id="{B18F2A35-8634-BEEC-B71C-19E81AC1697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3247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EE5AF13B-9B35-5F8B-8CF5-12038365D04E}"/>
              </a:ext>
            </a:extLst>
          </p:cNvPr>
          <p:cNvSpPr/>
          <p:nvPr/>
        </p:nvSpPr>
        <p:spPr>
          <a:xfrm>
            <a:off x="4978042" y="254897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1"/>
                </a:moveTo>
                <a:lnTo>
                  <a:pt x="1262" y="41"/>
                </a:lnTo>
                <a:lnTo>
                  <a:pt x="1018" y="123"/>
                </a:lnTo>
                <a:lnTo>
                  <a:pt x="773" y="204"/>
                </a:lnTo>
                <a:lnTo>
                  <a:pt x="570" y="367"/>
                </a:lnTo>
                <a:lnTo>
                  <a:pt x="407" y="529"/>
                </a:lnTo>
                <a:lnTo>
                  <a:pt x="245" y="692"/>
                </a:lnTo>
                <a:lnTo>
                  <a:pt x="163" y="896"/>
                </a:lnTo>
                <a:lnTo>
                  <a:pt x="82" y="1099"/>
                </a:lnTo>
                <a:lnTo>
                  <a:pt x="1" y="1343"/>
                </a:lnTo>
                <a:lnTo>
                  <a:pt x="1" y="1546"/>
                </a:lnTo>
                <a:lnTo>
                  <a:pt x="1" y="1790"/>
                </a:lnTo>
                <a:lnTo>
                  <a:pt x="41" y="1994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1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7"/>
                </a:lnTo>
                <a:lnTo>
                  <a:pt x="1831" y="3377"/>
                </a:lnTo>
                <a:lnTo>
                  <a:pt x="2075" y="3336"/>
                </a:lnTo>
                <a:lnTo>
                  <a:pt x="2319" y="3255"/>
                </a:lnTo>
                <a:lnTo>
                  <a:pt x="2563" y="3173"/>
                </a:lnTo>
                <a:lnTo>
                  <a:pt x="2767" y="3011"/>
                </a:lnTo>
                <a:lnTo>
                  <a:pt x="2929" y="2848"/>
                </a:lnTo>
                <a:lnTo>
                  <a:pt x="3092" y="2645"/>
                </a:lnTo>
                <a:lnTo>
                  <a:pt x="3214" y="2441"/>
                </a:lnTo>
                <a:lnTo>
                  <a:pt x="3295" y="2197"/>
                </a:lnTo>
                <a:lnTo>
                  <a:pt x="3336" y="1912"/>
                </a:lnTo>
                <a:lnTo>
                  <a:pt x="3336" y="1628"/>
                </a:lnTo>
                <a:lnTo>
                  <a:pt x="3295" y="1343"/>
                </a:lnTo>
                <a:lnTo>
                  <a:pt x="3214" y="1099"/>
                </a:lnTo>
                <a:lnTo>
                  <a:pt x="3092" y="855"/>
                </a:lnTo>
                <a:lnTo>
                  <a:pt x="2929" y="611"/>
                </a:lnTo>
                <a:lnTo>
                  <a:pt x="2726" y="407"/>
                </a:lnTo>
                <a:lnTo>
                  <a:pt x="2482" y="245"/>
                </a:lnTo>
                <a:lnTo>
                  <a:pt x="2238" y="123"/>
                </a:lnTo>
                <a:lnTo>
                  <a:pt x="1994" y="41"/>
                </a:lnTo>
                <a:lnTo>
                  <a:pt x="17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0">
            <a:extLst>
              <a:ext uri="{FF2B5EF4-FFF2-40B4-BE49-F238E27FC236}">
                <a16:creationId xmlns:a16="http://schemas.microsoft.com/office/drawing/2014/main" id="{E884BC05-9229-2A28-0B12-F33A48408FBE}"/>
              </a:ext>
            </a:extLst>
          </p:cNvPr>
          <p:cNvSpPr/>
          <p:nvPr/>
        </p:nvSpPr>
        <p:spPr>
          <a:xfrm>
            <a:off x="5543603" y="107429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A6A8EE60-0837-145A-19C4-3F81B55FAC23}"/>
              </a:ext>
            </a:extLst>
          </p:cNvPr>
          <p:cNvSpPr/>
          <p:nvPr/>
        </p:nvSpPr>
        <p:spPr>
          <a:xfrm rot="316832">
            <a:off x="7637496" y="2499910"/>
            <a:ext cx="319339" cy="635502"/>
          </a:xfrm>
          <a:custGeom>
            <a:avLst/>
            <a:gdLst/>
            <a:ahLst/>
            <a:cxnLst/>
            <a:rect l="l" t="t" r="r" b="b"/>
            <a:pathLst>
              <a:path w="4354" h="8665" extrusionOk="0">
                <a:moveTo>
                  <a:pt x="1750" y="0"/>
                </a:moveTo>
                <a:lnTo>
                  <a:pt x="1669" y="82"/>
                </a:lnTo>
                <a:lnTo>
                  <a:pt x="123" y="2726"/>
                </a:lnTo>
                <a:lnTo>
                  <a:pt x="123" y="2807"/>
                </a:lnTo>
                <a:lnTo>
                  <a:pt x="123" y="2888"/>
                </a:lnTo>
                <a:lnTo>
                  <a:pt x="164" y="2970"/>
                </a:lnTo>
                <a:lnTo>
                  <a:pt x="245" y="3010"/>
                </a:lnTo>
                <a:lnTo>
                  <a:pt x="570" y="3092"/>
                </a:lnTo>
                <a:lnTo>
                  <a:pt x="936" y="3092"/>
                </a:lnTo>
                <a:lnTo>
                  <a:pt x="692" y="3621"/>
                </a:lnTo>
                <a:lnTo>
                  <a:pt x="489" y="4190"/>
                </a:lnTo>
                <a:lnTo>
                  <a:pt x="286" y="4719"/>
                </a:lnTo>
                <a:lnTo>
                  <a:pt x="41" y="5288"/>
                </a:lnTo>
                <a:lnTo>
                  <a:pt x="1" y="5370"/>
                </a:lnTo>
                <a:lnTo>
                  <a:pt x="41" y="5451"/>
                </a:lnTo>
                <a:lnTo>
                  <a:pt x="82" y="5492"/>
                </a:lnTo>
                <a:lnTo>
                  <a:pt x="164" y="5532"/>
                </a:lnTo>
                <a:lnTo>
                  <a:pt x="733" y="5654"/>
                </a:lnTo>
                <a:lnTo>
                  <a:pt x="1343" y="5736"/>
                </a:lnTo>
                <a:lnTo>
                  <a:pt x="814" y="7078"/>
                </a:lnTo>
                <a:lnTo>
                  <a:pt x="408" y="8420"/>
                </a:lnTo>
                <a:lnTo>
                  <a:pt x="408" y="8542"/>
                </a:lnTo>
                <a:lnTo>
                  <a:pt x="489" y="8624"/>
                </a:lnTo>
                <a:lnTo>
                  <a:pt x="570" y="8664"/>
                </a:lnTo>
                <a:lnTo>
                  <a:pt x="692" y="8624"/>
                </a:lnTo>
                <a:lnTo>
                  <a:pt x="1669" y="7851"/>
                </a:lnTo>
                <a:lnTo>
                  <a:pt x="2563" y="6997"/>
                </a:lnTo>
                <a:lnTo>
                  <a:pt x="3377" y="6061"/>
                </a:lnTo>
                <a:lnTo>
                  <a:pt x="4150" y="5085"/>
                </a:lnTo>
                <a:lnTo>
                  <a:pt x="4150" y="5044"/>
                </a:lnTo>
                <a:lnTo>
                  <a:pt x="4190" y="5004"/>
                </a:lnTo>
                <a:lnTo>
                  <a:pt x="4190" y="4922"/>
                </a:lnTo>
                <a:lnTo>
                  <a:pt x="4109" y="4841"/>
                </a:lnTo>
                <a:lnTo>
                  <a:pt x="4068" y="4800"/>
                </a:lnTo>
                <a:lnTo>
                  <a:pt x="3987" y="4759"/>
                </a:lnTo>
                <a:lnTo>
                  <a:pt x="2767" y="4719"/>
                </a:lnTo>
                <a:lnTo>
                  <a:pt x="3458" y="3743"/>
                </a:lnTo>
                <a:lnTo>
                  <a:pt x="3784" y="3295"/>
                </a:lnTo>
                <a:lnTo>
                  <a:pt x="3906" y="3132"/>
                </a:lnTo>
                <a:lnTo>
                  <a:pt x="3987" y="3051"/>
                </a:lnTo>
                <a:lnTo>
                  <a:pt x="4028" y="2929"/>
                </a:lnTo>
                <a:lnTo>
                  <a:pt x="4028" y="2848"/>
                </a:lnTo>
                <a:lnTo>
                  <a:pt x="3946" y="2766"/>
                </a:lnTo>
                <a:lnTo>
                  <a:pt x="3865" y="2726"/>
                </a:lnTo>
                <a:lnTo>
                  <a:pt x="3296" y="2726"/>
                </a:lnTo>
                <a:lnTo>
                  <a:pt x="3621" y="2197"/>
                </a:lnTo>
                <a:lnTo>
                  <a:pt x="3906" y="1627"/>
                </a:lnTo>
                <a:lnTo>
                  <a:pt x="4150" y="1058"/>
                </a:lnTo>
                <a:lnTo>
                  <a:pt x="4353" y="489"/>
                </a:lnTo>
                <a:lnTo>
                  <a:pt x="4353" y="407"/>
                </a:lnTo>
                <a:lnTo>
                  <a:pt x="4312" y="326"/>
                </a:lnTo>
                <a:lnTo>
                  <a:pt x="4272" y="285"/>
                </a:lnTo>
                <a:lnTo>
                  <a:pt x="4190" y="244"/>
                </a:lnTo>
                <a:lnTo>
                  <a:pt x="3580" y="244"/>
                </a:lnTo>
                <a:lnTo>
                  <a:pt x="3011" y="163"/>
                </a:lnTo>
                <a:lnTo>
                  <a:pt x="2441" y="82"/>
                </a:lnTo>
                <a:lnTo>
                  <a:pt x="18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0">
            <a:extLst>
              <a:ext uri="{FF2B5EF4-FFF2-40B4-BE49-F238E27FC236}">
                <a16:creationId xmlns:a16="http://schemas.microsoft.com/office/drawing/2014/main" id="{9B6FFB18-F123-021D-F72A-22EC21A55A7C}"/>
              </a:ext>
            </a:extLst>
          </p:cNvPr>
          <p:cNvSpPr/>
          <p:nvPr/>
        </p:nvSpPr>
        <p:spPr>
          <a:xfrm>
            <a:off x="6793003" y="23514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9">
            <a:extLst>
              <a:ext uri="{FF2B5EF4-FFF2-40B4-BE49-F238E27FC236}">
                <a16:creationId xmlns:a16="http://schemas.microsoft.com/office/drawing/2014/main" id="{69D9AA44-4A07-4D35-0F00-E216F1B8A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476" y="1778051"/>
            <a:ext cx="5046979" cy="162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Idea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7AF93-8FCB-1036-65DC-DE5A55912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32" y="1026975"/>
            <a:ext cx="4126446" cy="41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4701"/>
      </p:ext>
    </p:extLst>
  </p:cSld>
  <p:clrMapOvr>
    <a:masterClrMapping/>
  </p:clrMapOvr>
</p:sld>
</file>

<file path=ppt/theme/theme1.xml><?xml version="1.0" encoding="utf-8"?>
<a:theme xmlns:a="http://schemas.openxmlformats.org/drawingml/2006/main" name="Youth Mental Health First Aid Workshop by Slidesgo">
  <a:themeElements>
    <a:clrScheme name="Simple Light">
      <a:dk1>
        <a:srgbClr val="332C27"/>
      </a:dk1>
      <a:lt1>
        <a:srgbClr val="E8B0AF"/>
      </a:lt1>
      <a:dk2>
        <a:srgbClr val="FFFFFF"/>
      </a:dk2>
      <a:lt2>
        <a:srgbClr val="F9F6F1"/>
      </a:lt2>
      <a:accent1>
        <a:srgbClr val="EAB56F"/>
      </a:accent1>
      <a:accent2>
        <a:srgbClr val="D8BCA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2C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1707</Words>
  <Application>Microsoft Office PowerPoint</Application>
  <PresentationFormat>On-screen Show (16:9)</PresentationFormat>
  <Paragraphs>396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Gadugi</vt:lpstr>
      <vt:lpstr>Yusei Magic</vt:lpstr>
      <vt:lpstr>Hind</vt:lpstr>
      <vt:lpstr>PT Sans</vt:lpstr>
      <vt:lpstr>Arial</vt:lpstr>
      <vt:lpstr>Wingdings</vt:lpstr>
      <vt:lpstr>Times New Roman</vt:lpstr>
      <vt:lpstr>Abadi</vt:lpstr>
      <vt:lpstr>Youth Mental Health First Aid Workshop by Slidesgo</vt:lpstr>
      <vt:lpstr> THERAPIQUE “Healing Minds,   One Converstaion at a Time” </vt:lpstr>
      <vt:lpstr>PRESENTED BY:-</vt:lpstr>
      <vt:lpstr>03</vt:lpstr>
      <vt:lpstr>07</vt:lpstr>
      <vt:lpstr>01</vt:lpstr>
      <vt:lpstr>Revolutionizing Mental Healthcare </vt:lpstr>
      <vt:lpstr>Overview</vt:lpstr>
      <vt:lpstr>Comprehensive Mental Health Ecosystem</vt:lpstr>
      <vt:lpstr>02</vt:lpstr>
      <vt:lpstr>Planned Features: </vt:lpstr>
      <vt:lpstr>PowerPoint Presentation</vt:lpstr>
      <vt:lpstr>Planned Problems &amp; Solutions</vt:lpstr>
      <vt:lpstr> Business Model Canvas</vt:lpstr>
      <vt:lpstr> Target Market</vt:lpstr>
      <vt:lpstr> Target Market</vt:lpstr>
      <vt:lpstr>Value Proposition &amp; Channels</vt:lpstr>
      <vt:lpstr>Customer Relationships, Revenue Streams, Key Activities</vt:lpstr>
      <vt:lpstr> Key Resources, Key Partners, Cost Structure</vt:lpstr>
      <vt:lpstr>Marketing Strategy:    4Ps and Competitive Analysis.</vt:lpstr>
      <vt:lpstr>Marketing Strategy (4Ps)</vt:lpstr>
      <vt:lpstr>Competitive Analysis</vt:lpstr>
      <vt:lpstr> Finance &amp;  Operational Plan </vt:lpstr>
      <vt:lpstr>Finance Plan</vt:lpstr>
      <vt:lpstr>Revenue Growth Projection</vt:lpstr>
      <vt:lpstr>PowerPoint Presentation</vt:lpstr>
      <vt:lpstr>PowerPoint Presentation</vt:lpstr>
      <vt:lpstr> Challenges &amp; Incorporation</vt:lpstr>
      <vt:lpstr>Challenges</vt:lpstr>
      <vt:lpstr>MOA &amp; AOA</vt:lpstr>
      <vt:lpstr>Corporate Social Responsibilty</vt:lpstr>
      <vt:lpstr>Free Sessions for Students</vt:lpstr>
      <vt:lpstr>Future Roadmap</vt:lpstr>
      <vt:lpstr>Future Roadmap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Archita Sinha</dc:creator>
  <cp:lastModifiedBy>ISHAAN JAIN</cp:lastModifiedBy>
  <cp:revision>41</cp:revision>
  <dcterms:modified xsi:type="dcterms:W3CDTF">2025-08-22T09:16:14Z</dcterms:modified>
</cp:coreProperties>
</file>